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885" r:id="rId5"/>
    <p:sldMasterId id="2147483886" r:id="rId6"/>
    <p:sldMasterId id="2147483887" r:id="rId7"/>
    <p:sldMasterId id="2147483888" r:id="rId8"/>
    <p:sldMasterId id="2147483889" r:id="rId9"/>
    <p:sldMasterId id="2147483890" r:id="rId10"/>
  </p:sldMasterIdLst>
  <p:notesMasterIdLst>
    <p:notesMasterId r:id="rId11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</p:sldIdLst>
  <p:sldSz cy="5143500" cx="9144000"/>
  <p:notesSz cx="6858000" cy="9144000"/>
  <p:embeddedFontLst>
    <p:embeddedFont>
      <p:font typeface="Roboto"/>
      <p:regular r:id="rId40"/>
      <p:bold r:id="rId41"/>
      <p:italic r:id="rId42"/>
      <p:boldItalic r:id="rId43"/>
    </p:embeddedFont>
    <p:embeddedFont>
      <p:font typeface="Inter"/>
      <p:regular r:id="rId44"/>
      <p:bold r:id="rId45"/>
      <p:italic r:id="rId46"/>
      <p:boldItalic r:id="rId47"/>
    </p:embeddedFont>
    <p:embeddedFont>
      <p:font typeface="Roboto Condensed"/>
      <p:regular r:id="rId48"/>
      <p:bold r:id="rId49"/>
      <p:italic r:id="rId50"/>
      <p:boldItalic r:id="rId5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49A2F2D-2282-4486-BA0F-2C192EE588E7}">
  <a:tblStyle styleId="{749A2F2D-2282-4486-BA0F-2C192EE588E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oboto-regular.fntdata"/><Relationship Id="rId42" Type="http://schemas.openxmlformats.org/officeDocument/2006/relationships/font" Target="fonts/Roboto-italic.fntdata"/><Relationship Id="rId41" Type="http://schemas.openxmlformats.org/officeDocument/2006/relationships/font" Target="fonts/Roboto-bold.fntdata"/><Relationship Id="rId44" Type="http://schemas.openxmlformats.org/officeDocument/2006/relationships/font" Target="fonts/Inter-regular.fntdata"/><Relationship Id="rId43" Type="http://schemas.openxmlformats.org/officeDocument/2006/relationships/font" Target="fonts/Roboto-boldItalic.fntdata"/><Relationship Id="rId46" Type="http://schemas.openxmlformats.org/officeDocument/2006/relationships/font" Target="fonts/Inter-italic.fntdata"/><Relationship Id="rId45" Type="http://schemas.openxmlformats.org/officeDocument/2006/relationships/font" Target="fonts/Inter-bold.fntdata"/><Relationship Id="rId1" Type="http://schemas.openxmlformats.org/officeDocument/2006/relationships/theme" Target="theme/theme4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Master" Target="slideMasters/slideMaster5.xml"/><Relationship Id="rId48" Type="http://schemas.openxmlformats.org/officeDocument/2006/relationships/font" Target="fonts/RobotoCondensed-regular.fntdata"/><Relationship Id="rId47" Type="http://schemas.openxmlformats.org/officeDocument/2006/relationships/font" Target="fonts/Inter-boldItalic.fntdata"/><Relationship Id="rId49" Type="http://schemas.openxmlformats.org/officeDocument/2006/relationships/font" Target="fonts/RobotoCondensed-bold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31" Type="http://schemas.openxmlformats.org/officeDocument/2006/relationships/slide" Target="slides/slide20.xml"/><Relationship Id="rId30" Type="http://schemas.openxmlformats.org/officeDocument/2006/relationships/slide" Target="slides/slide19.xml"/><Relationship Id="rId33" Type="http://schemas.openxmlformats.org/officeDocument/2006/relationships/slide" Target="slides/slide22.xml"/><Relationship Id="rId32" Type="http://schemas.openxmlformats.org/officeDocument/2006/relationships/slide" Target="slides/slide21.xml"/><Relationship Id="rId35" Type="http://schemas.openxmlformats.org/officeDocument/2006/relationships/slide" Target="slides/slide24.xml"/><Relationship Id="rId34" Type="http://schemas.openxmlformats.org/officeDocument/2006/relationships/slide" Target="slides/slide23.xml"/><Relationship Id="rId37" Type="http://schemas.openxmlformats.org/officeDocument/2006/relationships/slide" Target="slides/slide26.xml"/><Relationship Id="rId36" Type="http://schemas.openxmlformats.org/officeDocument/2006/relationships/slide" Target="slides/slide25.xml"/><Relationship Id="rId39" Type="http://schemas.openxmlformats.org/officeDocument/2006/relationships/slide" Target="slides/slide28.xml"/><Relationship Id="rId38" Type="http://schemas.openxmlformats.org/officeDocument/2006/relationships/slide" Target="slides/slide27.xml"/><Relationship Id="rId20" Type="http://schemas.openxmlformats.org/officeDocument/2006/relationships/slide" Target="slides/slide9.xml"/><Relationship Id="rId22" Type="http://schemas.openxmlformats.org/officeDocument/2006/relationships/slide" Target="slides/slide11.xml"/><Relationship Id="rId21" Type="http://schemas.openxmlformats.org/officeDocument/2006/relationships/slide" Target="slides/slide10.xml"/><Relationship Id="rId24" Type="http://schemas.openxmlformats.org/officeDocument/2006/relationships/slide" Target="slides/slide13.xml"/><Relationship Id="rId23" Type="http://schemas.openxmlformats.org/officeDocument/2006/relationships/slide" Target="slides/slide12.xml"/><Relationship Id="rId26" Type="http://schemas.openxmlformats.org/officeDocument/2006/relationships/slide" Target="slides/slide15.xml"/><Relationship Id="rId25" Type="http://schemas.openxmlformats.org/officeDocument/2006/relationships/slide" Target="slides/slide14.xml"/><Relationship Id="rId28" Type="http://schemas.openxmlformats.org/officeDocument/2006/relationships/slide" Target="slides/slide17.xml"/><Relationship Id="rId27" Type="http://schemas.openxmlformats.org/officeDocument/2006/relationships/slide" Target="slides/slide16.xml"/><Relationship Id="rId29" Type="http://schemas.openxmlformats.org/officeDocument/2006/relationships/slide" Target="slides/slide18.xml"/><Relationship Id="rId51" Type="http://schemas.openxmlformats.org/officeDocument/2006/relationships/font" Target="fonts/RobotoCondensed-boldItalic.fntdata"/><Relationship Id="rId50" Type="http://schemas.openxmlformats.org/officeDocument/2006/relationships/font" Target="fonts/RobotoCondensed-italic.fntdata"/><Relationship Id="rId11" Type="http://schemas.openxmlformats.org/officeDocument/2006/relationships/notesMaster" Target="notesMasters/notesMaster1.xml"/><Relationship Id="rId10" Type="http://schemas.openxmlformats.org/officeDocument/2006/relationships/slideMaster" Target="slideMasters/slideMaster6.xml"/><Relationship Id="rId13" Type="http://schemas.openxmlformats.org/officeDocument/2006/relationships/slide" Target="slides/slide2.xml"/><Relationship Id="rId12" Type="http://schemas.openxmlformats.org/officeDocument/2006/relationships/slide" Target="slides/slide1.xml"/><Relationship Id="rId15" Type="http://schemas.openxmlformats.org/officeDocument/2006/relationships/slide" Target="slides/slide4.xml"/><Relationship Id="rId14" Type="http://schemas.openxmlformats.org/officeDocument/2006/relationships/slide" Target="slides/slide3.xml"/><Relationship Id="rId17" Type="http://schemas.openxmlformats.org/officeDocument/2006/relationships/slide" Target="slides/slide6.xml"/><Relationship Id="rId16" Type="http://schemas.openxmlformats.org/officeDocument/2006/relationships/slide" Target="slides/slide5.xml"/><Relationship Id="rId19" Type="http://schemas.openxmlformats.org/officeDocument/2006/relationships/slide" Target="slides/slide8.xml"/><Relationship Id="rId18" Type="http://schemas.openxmlformats.org/officeDocument/2006/relationships/slide" Target="slides/slide7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5" name="Shape 1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6" name="Google Shape;1856;g3ababfd9179_0_22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7" name="Google Shape;1857;g3ababfd9179_0_2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1" name="Shape 2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2" name="Google Shape;2592;g3aba3a50da7_1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Customers on the </a:t>
            </a:r>
            <a:r>
              <a:rPr b="1" lang="en">
                <a:solidFill>
                  <a:schemeClr val="dk1"/>
                </a:solidFill>
              </a:rPr>
              <a:t>Basic</a:t>
            </a:r>
            <a:r>
              <a:rPr lang="en">
                <a:solidFill>
                  <a:schemeClr val="dk1"/>
                </a:solidFill>
              </a:rPr>
              <a:t> subscription plan have the highest churn rate ($\mathbf{61.83\%}$). This is significantly higher than the </a:t>
            </a:r>
            <a:r>
              <a:rPr b="1" lang="en">
                <a:solidFill>
                  <a:schemeClr val="dk1"/>
                </a:solidFill>
              </a:rPr>
              <a:t>Standard</a:t>
            </a:r>
            <a:r>
              <a:rPr lang="en">
                <a:solidFill>
                  <a:schemeClr val="dk1"/>
                </a:solidFill>
              </a:rPr>
              <a:t> ($\mathbf{45.44\%}$) and </a:t>
            </a:r>
            <a:r>
              <a:rPr b="1" lang="en">
                <a:solidFill>
                  <a:schemeClr val="dk1"/>
                </a:solidFill>
              </a:rPr>
              <a:t>Premium</a:t>
            </a:r>
            <a:r>
              <a:rPr lang="en">
                <a:solidFill>
                  <a:schemeClr val="dk1"/>
                </a:solidFill>
              </a:rPr>
              <a:t> ($\mathbf{43.71\%}$) tiers.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593" name="Google Shape;2593;g3aba3a50da7_1_17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7" name="Shape 2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8" name="Google Shape;2608;g3aba3a50da7_1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The business should investigate potential friction points with the high-risk payment methods. For example, are Gift Card and Crypto users single-purchase, non-recurring subscribers? Are there issues with automatic renewal for these methods? Optimizing the billing experience for these segments is a key retention opportunity.</a:t>
            </a:r>
            <a:endParaRPr/>
          </a:p>
        </p:txBody>
      </p:sp>
      <p:sp>
        <p:nvSpPr>
          <p:cNvPr id="2609" name="Google Shape;2609;g3aba3a50da7_1_2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1" name="Shape 2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2" name="Google Shape;2622;g3aba3a50da7_1_4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3" name="Google Shape;2623;g3aba3a50da7_1_4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9" name="Shape 2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0" name="Google Shape;2630;g3aba3a50da7_1_3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1" name="Google Shape;2631;g3aba3a50da7_1_3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3" name="Shape 2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4" name="Google Shape;2644;g3ababfd9179_0_62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5" name="Google Shape;2645;g3ababfd9179_0_62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8" name="Shape 2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9" name="Google Shape;2659;g3aba3a50da7_2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0" name="Google Shape;2660;g3aba3a50da7_2_19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0" name="Shape 2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1" name="Google Shape;2671;g3aba3a50da7_1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5275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3C4043"/>
              </a:buClr>
              <a:buSzPts val="1050"/>
              <a:buFont typeface="Inter"/>
              <a:buChar char="●"/>
            </a:pPr>
            <a:r>
              <a:rPr lang="en" sz="1050">
                <a:solidFill>
                  <a:srgbClr val="3C4043"/>
                </a:solidFill>
                <a:latin typeface="Inter"/>
                <a:ea typeface="Inter"/>
                <a:cs typeface="Inter"/>
                <a:sym typeface="Inter"/>
              </a:rPr>
              <a:t>Your model is almost perfectly distinguishing churned vs. non-churned users.</a:t>
            </a:r>
            <a:endParaRPr sz="1050">
              <a:solidFill>
                <a:srgbClr val="3C4043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9527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1050"/>
              <a:buFont typeface="Inter"/>
              <a:buChar char="●"/>
            </a:pPr>
            <a:r>
              <a:rPr lang="en" sz="1050">
                <a:solidFill>
                  <a:srgbClr val="3C4043"/>
                </a:solidFill>
                <a:latin typeface="Inter"/>
                <a:ea typeface="Inter"/>
                <a:cs typeface="Inter"/>
                <a:sym typeface="Inter"/>
              </a:rPr>
              <a:t>The data has very strong signal — possibly due to a well-engineered feature space and minimal noise.</a:t>
            </a:r>
            <a:endParaRPr sz="1050">
              <a:solidFill>
                <a:srgbClr val="3C4043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5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2" name="Google Shape;2672;g3aba3a50da7_1_5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7" name="Shape 2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8" name="Google Shape;2688;g3aba3a50da7_1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9" name="Google Shape;2689;g3aba3a50da7_1_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3" name="Shape 2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4" name="Google Shape;2714;g3ac78108f5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5275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3C4043"/>
              </a:buClr>
              <a:buSzPts val="1050"/>
              <a:buFont typeface="Inter"/>
              <a:buChar char="●"/>
            </a:pPr>
            <a:r>
              <a:rPr lang="en" sz="1050">
                <a:solidFill>
                  <a:srgbClr val="3C4043"/>
                </a:solidFill>
                <a:latin typeface="Inter"/>
                <a:ea typeface="Inter"/>
                <a:cs typeface="Inter"/>
                <a:sym typeface="Inter"/>
              </a:rPr>
              <a:t>Your model is almost perfectly distinguishing churned vs. non-churned users.</a:t>
            </a:r>
            <a:endParaRPr sz="1050">
              <a:solidFill>
                <a:srgbClr val="3C4043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9527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1050"/>
              <a:buFont typeface="Inter"/>
              <a:buChar char="●"/>
            </a:pPr>
            <a:r>
              <a:rPr lang="en" sz="1050">
                <a:solidFill>
                  <a:srgbClr val="3C4043"/>
                </a:solidFill>
                <a:latin typeface="Inter"/>
                <a:ea typeface="Inter"/>
                <a:cs typeface="Inter"/>
                <a:sym typeface="Inter"/>
              </a:rPr>
              <a:t>The data has very strong signal — possibly due to a well-engineered feature space and minimal noise.</a:t>
            </a:r>
            <a:endParaRPr sz="1050">
              <a:solidFill>
                <a:srgbClr val="3C4043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5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5" name="Google Shape;2715;g3ac78108f51_0_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5" name="Shape 2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6" name="Google Shape;2726;g3aba3a50da7_2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7" name="Google Shape;2727;g3aba3a50da7_2_1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8" name="Shape 2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9" name="Google Shape;2449;g3ababfd9179_0_8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0" name="Google Shape;2450;g3ababfd9179_0_8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1" name="Shape 2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2" name="Google Shape;2752;g3aba3a50da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5275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3C4043"/>
              </a:buClr>
              <a:buSzPts val="1050"/>
              <a:buFont typeface="Inter"/>
              <a:buChar char="●"/>
            </a:pPr>
            <a:r>
              <a:rPr lang="en" sz="1050">
                <a:solidFill>
                  <a:srgbClr val="3C4043"/>
                </a:solidFill>
                <a:latin typeface="Inter"/>
                <a:ea typeface="Inter"/>
                <a:cs typeface="Inter"/>
                <a:sym typeface="Inter"/>
              </a:rPr>
              <a:t>Your model is almost perfectly distinguishing churned vs. non-churned users.</a:t>
            </a:r>
            <a:endParaRPr sz="1050">
              <a:solidFill>
                <a:srgbClr val="3C4043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9527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1050"/>
              <a:buFont typeface="Inter"/>
              <a:buChar char="●"/>
            </a:pPr>
            <a:r>
              <a:rPr lang="en" sz="1050">
                <a:solidFill>
                  <a:srgbClr val="3C4043"/>
                </a:solidFill>
                <a:latin typeface="Inter"/>
                <a:ea typeface="Inter"/>
                <a:cs typeface="Inter"/>
                <a:sym typeface="Inter"/>
              </a:rPr>
              <a:t>The data has very strong signal — possibly due to a well-engineered feature space and minimal noise.</a:t>
            </a:r>
            <a:endParaRPr sz="1050">
              <a:solidFill>
                <a:srgbClr val="3C4043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5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3" name="Google Shape;2753;g3aba3a50da7_2_1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9" name="Shape 2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0" name="Google Shape;2760;g3aba3a50da7_2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Churned is our target variable, watch hours and last login tiome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optimal amount of </a:t>
            </a:r>
            <a:r>
              <a:rPr lang="en"/>
              <a:t>cluster</a:t>
            </a:r>
            <a:r>
              <a:rPr lang="en"/>
              <a:t> is 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wanted to visualize </a:t>
            </a:r>
            <a:r>
              <a:rPr lang="en" sz="1050">
                <a:solidFill>
                  <a:srgbClr val="82B76C"/>
                </a:solidFill>
                <a:highlight>
                  <a:srgbClr val="282A2C"/>
                </a:highlight>
                <a:latin typeface="Courier New"/>
                <a:ea typeface="Courier New"/>
                <a:cs typeface="Courier New"/>
                <a:sym typeface="Courier New"/>
              </a:rPr>
              <a:t>onthly_fee vs. watch_hour</a:t>
            </a:r>
            <a:endParaRPr sz="1050">
              <a:solidFill>
                <a:srgbClr val="82B76C"/>
              </a:solidFill>
              <a:highlight>
                <a:srgbClr val="282A2C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E3E3E3"/>
              </a:buClr>
              <a:buSzPts val="1200"/>
              <a:buChar char="●"/>
            </a:pPr>
            <a:r>
              <a:rPr b="1" lang="en" sz="1200">
                <a:solidFill>
                  <a:srgbClr val="E3E3E3"/>
                </a:solidFill>
                <a:highlight>
                  <a:srgbClr val="282A2C"/>
                </a:highlight>
              </a:rPr>
              <a:t>High Monthly Fee, High Watch Hours Cluster</a:t>
            </a:r>
            <a:r>
              <a:rPr lang="en" sz="1200">
                <a:solidFill>
                  <a:srgbClr val="E3E3E3"/>
                </a:solidFill>
                <a:highlight>
                  <a:srgbClr val="282A2C"/>
                </a:highlight>
              </a:rPr>
              <a:t>: This cluster might represent engaged, high-value customers.</a:t>
            </a:r>
            <a:endParaRPr sz="1200">
              <a:solidFill>
                <a:srgbClr val="E3E3E3"/>
              </a:solidFill>
              <a:highlight>
                <a:srgbClr val="282A2C"/>
              </a:highlight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3E3E3"/>
              </a:buClr>
              <a:buSzPts val="1200"/>
              <a:buChar char="●"/>
            </a:pPr>
            <a:r>
              <a:rPr b="1" lang="en" sz="1200">
                <a:solidFill>
                  <a:srgbClr val="E3E3E3"/>
                </a:solidFill>
                <a:highlight>
                  <a:srgbClr val="282A2C"/>
                </a:highlight>
              </a:rPr>
              <a:t>Low Monthly Fee, Low Watch Hours Cluster</a:t>
            </a:r>
            <a:r>
              <a:rPr lang="en" sz="1200">
                <a:solidFill>
                  <a:srgbClr val="E3E3E3"/>
                </a:solidFill>
                <a:highlight>
                  <a:srgbClr val="282A2C"/>
                </a:highlight>
              </a:rPr>
              <a:t>: This might represent casual users or those at risk of churning due to low engagement.</a:t>
            </a:r>
            <a:endParaRPr sz="1200">
              <a:solidFill>
                <a:srgbClr val="E3E3E3"/>
              </a:solidFill>
              <a:highlight>
                <a:srgbClr val="282A2C"/>
              </a:highlight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3E3E3"/>
              </a:buClr>
              <a:buSzPts val="1200"/>
              <a:buChar char="●"/>
            </a:pPr>
            <a:r>
              <a:rPr b="1" lang="en" sz="1200">
                <a:solidFill>
                  <a:srgbClr val="E3E3E3"/>
                </a:solidFill>
                <a:highlight>
                  <a:srgbClr val="282A2C"/>
                </a:highlight>
              </a:rPr>
              <a:t>High Last Login Days, High Churn Rate Cluster</a:t>
            </a:r>
            <a:r>
              <a:rPr lang="en" sz="1200">
                <a:solidFill>
                  <a:srgbClr val="E3E3E3"/>
                </a:solidFill>
                <a:highlight>
                  <a:srgbClr val="282A2C"/>
                </a:highlight>
              </a:rPr>
              <a:t>: This cluster would likely indicate customers who are already inactive and very likely to churn.</a:t>
            </a:r>
            <a:endParaRPr sz="1200">
              <a:solidFill>
                <a:srgbClr val="E3E3E3"/>
              </a:solidFill>
              <a:highlight>
                <a:srgbClr val="282A2C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E3E3E3"/>
                </a:solidFill>
                <a:highlight>
                  <a:srgbClr val="282A2C"/>
                </a:highlight>
              </a:rPr>
              <a:t>The high-risk subscriber cluster is </a:t>
            </a:r>
            <a:r>
              <a:rPr b="1" lang="en" sz="1200">
                <a:solidFill>
                  <a:srgbClr val="E3E3E3"/>
                </a:solidFill>
                <a:highlight>
                  <a:srgbClr val="282A2C"/>
                </a:highlight>
              </a:rPr>
              <a:t>Cluster 1</a:t>
            </a:r>
            <a:r>
              <a:rPr lang="en" sz="1200">
                <a:solidFill>
                  <a:srgbClr val="E3E3E3"/>
                </a:solidFill>
                <a:highlight>
                  <a:srgbClr val="282A2C"/>
                </a:highlight>
              </a:rPr>
              <a:t>, with a </a:t>
            </a:r>
            <a:endParaRPr sz="1200">
              <a:solidFill>
                <a:srgbClr val="E3E3E3"/>
              </a:solidFill>
              <a:highlight>
                <a:srgbClr val="282A2C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450">
                <a:solidFill>
                  <a:srgbClr val="E3E3E3"/>
                </a:solidFill>
                <a:highlight>
                  <a:srgbClr val="282A2C"/>
                </a:highlight>
              </a:rPr>
              <a:t>90\%</a:t>
            </a:r>
            <a:endParaRPr b="1" sz="1450">
              <a:solidFill>
                <a:srgbClr val="E3E3E3"/>
              </a:solidFill>
              <a:highlight>
                <a:srgbClr val="282A2C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E3E3E3"/>
                </a:solidFill>
                <a:highlight>
                  <a:srgbClr val="282A2C"/>
                </a:highlight>
              </a:rPr>
              <a:t> churn rate. Its primary characteristics are prolonged inactivity (average of 74 days since last login) and minimal viewing habits (average of 12 watch hours).</a:t>
            </a:r>
            <a:endParaRPr sz="1200">
              <a:solidFill>
                <a:srgbClr val="E3E3E3"/>
              </a:solidFill>
              <a:highlight>
                <a:srgbClr val="282A2C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E3E3E3"/>
                </a:solidFill>
                <a:highlight>
                  <a:srgbClr val="282A2C"/>
                </a:highlight>
              </a:rPr>
              <a:t>To design targeted retention strategies to reduce revenue loss:</a:t>
            </a:r>
            <a:endParaRPr sz="1200">
              <a:solidFill>
                <a:srgbClr val="E3E3E3"/>
              </a:solidFill>
              <a:highlight>
                <a:srgbClr val="282A2C"/>
              </a:highlight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E3E3E3"/>
              </a:buClr>
              <a:buSzPts val="1200"/>
              <a:buChar char="●"/>
            </a:pPr>
            <a:r>
              <a:rPr b="1" lang="en" sz="1200">
                <a:solidFill>
                  <a:srgbClr val="E3E3E3"/>
                </a:solidFill>
                <a:highlight>
                  <a:srgbClr val="282A2C"/>
                </a:highlight>
              </a:rPr>
              <a:t>For High-Risk (Cluster 1):</a:t>
            </a:r>
            <a:r>
              <a:rPr lang="en" sz="1200">
                <a:solidFill>
                  <a:srgbClr val="E3E3E3"/>
                </a:solidFill>
                <a:highlight>
                  <a:srgbClr val="282A2C"/>
                </a:highlight>
              </a:rPr>
              <a:t> Focus on re-engagement campaigns and personalized offers to inactive and disengaged customers.</a:t>
            </a:r>
            <a:endParaRPr sz="1200">
              <a:solidFill>
                <a:srgbClr val="E3E3E3"/>
              </a:solidFill>
              <a:highlight>
                <a:srgbClr val="282A2C"/>
              </a:highlight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3E3E3"/>
              </a:buClr>
              <a:buSzPts val="1200"/>
              <a:buChar char="●"/>
            </a:pPr>
            <a:r>
              <a:rPr b="1" lang="en" sz="1200">
                <a:solidFill>
                  <a:srgbClr val="E3E3E3"/>
                </a:solidFill>
                <a:highlight>
                  <a:srgbClr val="282A2C"/>
                </a:highlight>
              </a:rPr>
              <a:t>For Moderate-Risk (Cluster 0):</a:t>
            </a:r>
            <a:r>
              <a:rPr lang="en" sz="1200">
                <a:solidFill>
                  <a:srgbClr val="E3E3E3"/>
                </a:solidFill>
                <a:highlight>
                  <a:srgbClr val="282A2C"/>
                </a:highlight>
              </a:rPr>
              <a:t> Implement proactive engagement strategies to prevent these customers from moving into the high-risk category.</a:t>
            </a:r>
            <a:endParaRPr sz="1200">
              <a:solidFill>
                <a:srgbClr val="E3E3E3"/>
              </a:solidFill>
              <a:highlight>
                <a:srgbClr val="282A2C"/>
              </a:highlight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3E3E3"/>
              </a:buClr>
              <a:buSzPts val="1200"/>
              <a:buChar char="●"/>
            </a:pPr>
            <a:r>
              <a:rPr b="1" lang="en" sz="1200">
                <a:solidFill>
                  <a:srgbClr val="E3E3E3"/>
                </a:solidFill>
                <a:highlight>
                  <a:srgbClr val="282A2C"/>
                </a:highlight>
              </a:rPr>
              <a:t>For Low-Risk (Cluster 2):</a:t>
            </a:r>
            <a:r>
              <a:rPr lang="en" sz="1200">
                <a:solidFill>
                  <a:srgbClr val="E3E3E3"/>
                </a:solidFill>
                <a:highlight>
                  <a:srgbClr val="282A2C"/>
                </a:highlight>
              </a:rPr>
              <a:t> Target these highly engaged customers for premium upgrades or loyalty programs to maximize their lifetime value.</a:t>
            </a:r>
            <a:endParaRPr sz="1200">
              <a:solidFill>
                <a:srgbClr val="E3E3E3"/>
              </a:solidFill>
              <a:highlight>
                <a:srgbClr val="282A2C"/>
              </a:highlight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3E3E3"/>
              </a:buClr>
              <a:buSzPts val="1200"/>
              <a:buChar char="●"/>
            </a:pPr>
            <a:r>
              <a:t/>
            </a:r>
            <a:endParaRPr sz="1200">
              <a:solidFill>
                <a:srgbClr val="E3E3E3"/>
              </a:solidFill>
              <a:highlight>
                <a:srgbClr val="282A2C"/>
              </a:highlight>
            </a:endParaRPr>
          </a:p>
        </p:txBody>
      </p:sp>
      <p:sp>
        <p:nvSpPr>
          <p:cNvPr id="2761" name="Google Shape;2761;g3aba3a50da7_2_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8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g3ababfd9179_0_6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0" name="Google Shape;2770;g3ababfd9179_0_6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3" name="Shape 2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4" name="Google Shape;2784;g3aba3a50da7_1_2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5" name="Google Shape;2785;g3aba3a50da7_1_2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0" name="Shape 2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1" name="Google Shape;2791;g3ababfd9179_0_63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2" name="Google Shape;2792;g3ababfd9179_0_63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5" name="Shape 2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6" name="Google Shape;2806;g3aba3a50da7_1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7" name="Google Shape;2807;g3aba3a50da7_1_1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2" name="Shape 2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3" name="Google Shape;2813;g3aba3a50da7_1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Char char="-"/>
            </a:pPr>
            <a:r>
              <a:rPr lang="en" sz="1700">
                <a:solidFill>
                  <a:srgbClr val="595959"/>
                </a:solidFill>
              </a:rPr>
              <a:t>The business should prioritize identifying the root causes (e.g., competitor offerings, service quality, pricing dissatisfaction) and launching broad retention initiatives.</a:t>
            </a:r>
            <a:endParaRPr sz="1700">
              <a:solidFill>
                <a:srgbClr val="595959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Char char="-"/>
            </a:pPr>
            <a:r>
              <a:rPr lang="en" sz="1700">
                <a:solidFill>
                  <a:srgbClr val="595959"/>
                </a:solidFill>
              </a:rPr>
              <a:t>Are Basic tier features too limited?</a:t>
            </a:r>
            <a:endParaRPr sz="1700">
              <a:solidFill>
                <a:srgbClr val="595959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Char char="-"/>
            </a:pPr>
            <a:r>
              <a:rPr lang="en" sz="1700">
                <a:solidFill>
                  <a:srgbClr val="595959"/>
                </a:solidFill>
              </a:rPr>
              <a:t>Are these customers extremely price-sensitive and easily swayed by competitors?</a:t>
            </a:r>
            <a:endParaRPr/>
          </a:p>
        </p:txBody>
      </p:sp>
      <p:sp>
        <p:nvSpPr>
          <p:cNvPr id="2814" name="Google Shape;2814;g3aba3a50da7_1_6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0" name="Shape 2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1" name="Google Shape;2821;g3aba3a50da7_1_2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2" name="Google Shape;2822;g3aba3a50da7_1_25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7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g3aba3a50da7_0_5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9" name="Google Shape;2829;g3aba3a50da7_0_58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7" name="Shape 2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8" name="Google Shape;2468;g3ababfd9179_0_62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9" name="Google Shape;2469;g3ababfd9179_0_62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2" name="Shape 2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3" name="Google Shape;2483;g3ababfd9179_0_50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4" name="Google Shape;2484;g3ababfd9179_0_50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g3ababfd9179_0_1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3" name="Google Shape;2493;g3ababfd9179_0_1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1. Understand the demographics of subscribers?</a:t>
            </a:r>
            <a:endParaRPr b="1" sz="1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2. Most popular subscription types and how it impacts churn</a:t>
            </a:r>
            <a:endParaRPr b="1" sz="1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3. Predict which Netflix subscribers are most likely to churn using machine learning.</a:t>
            </a:r>
            <a:endParaRPr b="1" sz="1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4. Support Netflix in designing targeted retention strategies for high-risk subscribers and reduce revenue loss as customer retention is more profitable than customer acquisition.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2" name="Shape 2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3" name="Google Shape;2523;g3ababfd9179_0_58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4" name="Google Shape;2524;g3ababfd9179_0_58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7" name="Shape 2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8" name="Google Shape;2538;g3ababfd9179_0_4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9" name="Google Shape;2539;g3ababfd9179_0_4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3" name="Shape 2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4" name="Google Shape;2564;g3ababfd9179_0_62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5" name="Google Shape;2565;g3ababfd9179_0_6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8" name="Shape 2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9" name="Google Shape;2579;g3ac6927a2e7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0" name="Google Shape;2580;g3ac6927a2e7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Relationship Id="rId3" Type="http://schemas.openxmlformats.org/officeDocument/2006/relationships/hyperlink" Target="http://bit.ly/2Tynxth" TargetMode="External"/><Relationship Id="rId4" Type="http://schemas.openxmlformats.org/officeDocument/2006/relationships/hyperlink" Target="http://bit.ly/2TyoMsr" TargetMode="External"/><Relationship Id="rId5" Type="http://schemas.openxmlformats.org/officeDocument/2006/relationships/hyperlink" Target="http://bit.ly/2TtBDfr" TargetMode="Externa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Relationship Id="rId3" Type="http://schemas.openxmlformats.org/officeDocument/2006/relationships/hyperlink" Target="http://bit.ly/2Tynxth" TargetMode="External"/><Relationship Id="rId4" Type="http://schemas.openxmlformats.org/officeDocument/2006/relationships/hyperlink" Target="http://bit.ly/2TyoMsr" TargetMode="External"/><Relationship Id="rId5" Type="http://schemas.openxmlformats.org/officeDocument/2006/relationships/hyperlink" Target="http://bit.ly/2TtBDfr" TargetMode="Externa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Relationship Id="rId3" Type="http://schemas.openxmlformats.org/officeDocument/2006/relationships/hyperlink" Target="http://bit.ly/2Tynxth" TargetMode="External"/><Relationship Id="rId4" Type="http://schemas.openxmlformats.org/officeDocument/2006/relationships/hyperlink" Target="http://bit.ly/2TyoMsr" TargetMode="External"/><Relationship Id="rId5" Type="http://schemas.openxmlformats.org/officeDocument/2006/relationships/hyperlink" Target="http://bit.ly/2TtBDfr" TargetMode="External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Relationship Id="rId3" Type="http://schemas.openxmlformats.org/officeDocument/2006/relationships/slide" Target="/ppt/slides/slide6.xml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Relationship Id="rId3" Type="http://schemas.openxmlformats.org/officeDocument/2006/relationships/hyperlink" Target="http://bit.ly/2Tynxth" TargetMode="External"/><Relationship Id="rId4" Type="http://schemas.openxmlformats.org/officeDocument/2006/relationships/hyperlink" Target="http://bit.ly/2TyoMsr" TargetMode="External"/><Relationship Id="rId5" Type="http://schemas.openxmlformats.org/officeDocument/2006/relationships/hyperlink" Target="http://bit.ly/2TtBDfr" TargetMode="External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hyperlink" Target="http://bit.ly/2Tynxth" TargetMode="External"/><Relationship Id="rId4" Type="http://schemas.openxmlformats.org/officeDocument/2006/relationships/hyperlink" Target="http://bit.ly/2TyoMsr" TargetMode="External"/><Relationship Id="rId5" Type="http://schemas.openxmlformats.org/officeDocument/2006/relationships/hyperlink" Target="http://bit.ly/2TtBDfr" TargetMode="Externa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BLANK_1_1_1_1_1_1_1_1_1"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5" name="Google Shape;745;p10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46" name="Google Shape;746;p103"/>
          <p:cNvSpPr txBox="1"/>
          <p:nvPr>
            <p:ph hasCustomPrompt="1" type="title"/>
          </p:nvPr>
        </p:nvSpPr>
        <p:spPr>
          <a:xfrm>
            <a:off x="1111525" y="1860491"/>
            <a:ext cx="22104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595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747" name="Google Shape;747;p103"/>
          <p:cNvSpPr txBox="1"/>
          <p:nvPr>
            <p:ph idx="1" type="subTitle"/>
          </p:nvPr>
        </p:nvSpPr>
        <p:spPr>
          <a:xfrm>
            <a:off x="1451125" y="3073990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8" name="Google Shape;748;p103"/>
          <p:cNvSpPr txBox="1"/>
          <p:nvPr>
            <p:ph hasCustomPrompt="1" idx="2" type="title"/>
          </p:nvPr>
        </p:nvSpPr>
        <p:spPr>
          <a:xfrm>
            <a:off x="3466800" y="1860496"/>
            <a:ext cx="22104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595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749" name="Google Shape;749;p103"/>
          <p:cNvSpPr txBox="1"/>
          <p:nvPr>
            <p:ph idx="3" type="subTitle"/>
          </p:nvPr>
        </p:nvSpPr>
        <p:spPr>
          <a:xfrm>
            <a:off x="3806400" y="3073990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0" name="Google Shape;750;p103"/>
          <p:cNvSpPr txBox="1"/>
          <p:nvPr>
            <p:ph hasCustomPrompt="1" idx="4" type="title"/>
          </p:nvPr>
        </p:nvSpPr>
        <p:spPr>
          <a:xfrm>
            <a:off x="5822075" y="1860488"/>
            <a:ext cx="22104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595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751" name="Google Shape;751;p103"/>
          <p:cNvSpPr txBox="1"/>
          <p:nvPr>
            <p:ph idx="5" type="subTitle"/>
          </p:nvPr>
        </p:nvSpPr>
        <p:spPr>
          <a:xfrm>
            <a:off x="6161675" y="3073979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2" name="Google Shape;752;p103"/>
          <p:cNvSpPr txBox="1"/>
          <p:nvPr>
            <p:ph idx="6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753" name="Google Shape;753;p103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BLANK_1_1_1_1_1_1_1_1_1_2"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5" name="Google Shape;755;p10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56" name="Google Shape;756;p104"/>
          <p:cNvSpPr txBox="1"/>
          <p:nvPr>
            <p:ph hasCustomPrompt="1" type="title"/>
          </p:nvPr>
        </p:nvSpPr>
        <p:spPr>
          <a:xfrm>
            <a:off x="948000" y="1996282"/>
            <a:ext cx="15312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3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757" name="Google Shape;757;p104"/>
          <p:cNvSpPr txBox="1"/>
          <p:nvPr>
            <p:ph idx="1" type="subTitle"/>
          </p:nvPr>
        </p:nvSpPr>
        <p:spPr>
          <a:xfrm>
            <a:off x="948000" y="3649111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8" name="Google Shape;758;p104"/>
          <p:cNvSpPr txBox="1"/>
          <p:nvPr>
            <p:ph hasCustomPrompt="1" idx="2" type="title"/>
          </p:nvPr>
        </p:nvSpPr>
        <p:spPr>
          <a:xfrm>
            <a:off x="2853600" y="1996282"/>
            <a:ext cx="15312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3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759" name="Google Shape;759;p104"/>
          <p:cNvSpPr txBox="1"/>
          <p:nvPr>
            <p:ph idx="3" type="subTitle"/>
          </p:nvPr>
        </p:nvSpPr>
        <p:spPr>
          <a:xfrm>
            <a:off x="2853600" y="3649111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0" name="Google Shape;760;p104"/>
          <p:cNvSpPr txBox="1"/>
          <p:nvPr>
            <p:ph hasCustomPrompt="1" idx="4" type="title"/>
          </p:nvPr>
        </p:nvSpPr>
        <p:spPr>
          <a:xfrm>
            <a:off x="4759200" y="1996282"/>
            <a:ext cx="15312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3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761" name="Google Shape;761;p104"/>
          <p:cNvSpPr txBox="1"/>
          <p:nvPr>
            <p:ph idx="5" type="subTitle"/>
          </p:nvPr>
        </p:nvSpPr>
        <p:spPr>
          <a:xfrm>
            <a:off x="4759200" y="3649100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2" name="Google Shape;762;p104"/>
          <p:cNvSpPr txBox="1"/>
          <p:nvPr>
            <p:ph idx="6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763" name="Google Shape;763;p104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64" name="Google Shape;764;p104"/>
          <p:cNvSpPr txBox="1"/>
          <p:nvPr>
            <p:ph idx="7" type="subTitle"/>
          </p:nvPr>
        </p:nvSpPr>
        <p:spPr>
          <a:xfrm>
            <a:off x="948000" y="3196581"/>
            <a:ext cx="15312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765" name="Google Shape;765;p104"/>
          <p:cNvSpPr txBox="1"/>
          <p:nvPr>
            <p:ph idx="8" type="subTitle"/>
          </p:nvPr>
        </p:nvSpPr>
        <p:spPr>
          <a:xfrm>
            <a:off x="2853600" y="3196581"/>
            <a:ext cx="15312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766" name="Google Shape;766;p104"/>
          <p:cNvSpPr txBox="1"/>
          <p:nvPr>
            <p:ph idx="9" type="subTitle"/>
          </p:nvPr>
        </p:nvSpPr>
        <p:spPr>
          <a:xfrm>
            <a:off x="4759200" y="3196574"/>
            <a:ext cx="15312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767" name="Google Shape;767;p104"/>
          <p:cNvSpPr txBox="1"/>
          <p:nvPr>
            <p:ph hasCustomPrompt="1" idx="13" type="title"/>
          </p:nvPr>
        </p:nvSpPr>
        <p:spPr>
          <a:xfrm>
            <a:off x="6664800" y="1996282"/>
            <a:ext cx="15312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3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768" name="Google Shape;768;p104"/>
          <p:cNvSpPr txBox="1"/>
          <p:nvPr>
            <p:ph idx="14" type="subTitle"/>
          </p:nvPr>
        </p:nvSpPr>
        <p:spPr>
          <a:xfrm>
            <a:off x="6664800" y="3649100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9" name="Google Shape;769;p104"/>
          <p:cNvSpPr txBox="1"/>
          <p:nvPr>
            <p:ph idx="15" type="subTitle"/>
          </p:nvPr>
        </p:nvSpPr>
        <p:spPr>
          <a:xfrm>
            <a:off x="6664800" y="3196574"/>
            <a:ext cx="15312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2">
  <p:cSld name="CUSTOM_7"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1" name="Google Shape;771;p10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-1" y="-1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72" name="Google Shape;772;p105"/>
          <p:cNvSpPr txBox="1"/>
          <p:nvPr>
            <p:ph hasCustomPrompt="1" type="title"/>
          </p:nvPr>
        </p:nvSpPr>
        <p:spPr>
          <a:xfrm>
            <a:off x="786675" y="2662626"/>
            <a:ext cx="7465800" cy="108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773" name="Google Shape;773;p105"/>
          <p:cNvSpPr txBox="1"/>
          <p:nvPr>
            <p:ph idx="1" type="subTitle"/>
          </p:nvPr>
        </p:nvSpPr>
        <p:spPr>
          <a:xfrm>
            <a:off x="786675" y="3771875"/>
            <a:ext cx="74658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4" name="Google Shape;774;p105"/>
          <p:cNvSpPr txBox="1"/>
          <p:nvPr>
            <p:ph hasCustomPrompt="1" idx="2" type="title"/>
          </p:nvPr>
        </p:nvSpPr>
        <p:spPr>
          <a:xfrm>
            <a:off x="786675" y="877325"/>
            <a:ext cx="7465800" cy="108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775" name="Google Shape;775;p105"/>
          <p:cNvSpPr txBox="1"/>
          <p:nvPr>
            <p:ph idx="3" type="subTitle"/>
          </p:nvPr>
        </p:nvSpPr>
        <p:spPr>
          <a:xfrm>
            <a:off x="786675" y="1986604"/>
            <a:ext cx="74658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3">
  <p:cSld name="CUSTOM_7_1"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7" name="Google Shape;777;p10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-1" y="-1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78" name="Google Shape;778;p106"/>
          <p:cNvSpPr txBox="1"/>
          <p:nvPr>
            <p:ph hasCustomPrompt="1" type="title"/>
          </p:nvPr>
        </p:nvSpPr>
        <p:spPr>
          <a:xfrm>
            <a:off x="786675" y="2910000"/>
            <a:ext cx="35547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779" name="Google Shape;779;p106"/>
          <p:cNvSpPr txBox="1"/>
          <p:nvPr>
            <p:ph idx="1" type="subTitle"/>
          </p:nvPr>
        </p:nvSpPr>
        <p:spPr>
          <a:xfrm>
            <a:off x="786675" y="3771875"/>
            <a:ext cx="35547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0" name="Google Shape;780;p106"/>
          <p:cNvSpPr txBox="1"/>
          <p:nvPr>
            <p:ph hasCustomPrompt="1" idx="2" type="title"/>
          </p:nvPr>
        </p:nvSpPr>
        <p:spPr>
          <a:xfrm>
            <a:off x="786675" y="1429500"/>
            <a:ext cx="35547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781" name="Google Shape;781;p106"/>
          <p:cNvSpPr txBox="1"/>
          <p:nvPr>
            <p:ph idx="3" type="subTitle"/>
          </p:nvPr>
        </p:nvSpPr>
        <p:spPr>
          <a:xfrm>
            <a:off x="786675" y="2291405"/>
            <a:ext cx="35547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2" name="Google Shape;782;p106"/>
          <p:cNvSpPr txBox="1"/>
          <p:nvPr>
            <p:ph idx="4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783" name="Google Shape;783;p106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84" name="Google Shape;784;p106"/>
          <p:cNvSpPr txBox="1"/>
          <p:nvPr>
            <p:ph hasCustomPrompt="1" idx="5" type="title"/>
          </p:nvPr>
        </p:nvSpPr>
        <p:spPr>
          <a:xfrm>
            <a:off x="4869475" y="2910000"/>
            <a:ext cx="35547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785" name="Google Shape;785;p106"/>
          <p:cNvSpPr txBox="1"/>
          <p:nvPr>
            <p:ph idx="6" type="subTitle"/>
          </p:nvPr>
        </p:nvSpPr>
        <p:spPr>
          <a:xfrm>
            <a:off x="4869475" y="3771875"/>
            <a:ext cx="35547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6" name="Google Shape;786;p106"/>
          <p:cNvSpPr txBox="1"/>
          <p:nvPr>
            <p:ph hasCustomPrompt="1" idx="7" type="title"/>
          </p:nvPr>
        </p:nvSpPr>
        <p:spPr>
          <a:xfrm>
            <a:off x="4869475" y="1429500"/>
            <a:ext cx="35547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787" name="Google Shape;787;p106"/>
          <p:cNvSpPr txBox="1"/>
          <p:nvPr>
            <p:ph idx="8" type="subTitle"/>
          </p:nvPr>
        </p:nvSpPr>
        <p:spPr>
          <a:xfrm>
            <a:off x="4869475" y="2291405"/>
            <a:ext cx="35547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BLANK_1_1_1_1_1_1_1_1_1_1"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9" name="Google Shape;789;p10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90" name="Google Shape;790;p107"/>
          <p:cNvSpPr txBox="1"/>
          <p:nvPr>
            <p:ph type="ctrTitle"/>
          </p:nvPr>
        </p:nvSpPr>
        <p:spPr>
          <a:xfrm>
            <a:off x="720009" y="841088"/>
            <a:ext cx="4284000" cy="99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15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791" name="Google Shape;791;p107"/>
          <p:cNvSpPr txBox="1"/>
          <p:nvPr>
            <p:ph idx="1" type="subTitle"/>
          </p:nvPr>
        </p:nvSpPr>
        <p:spPr>
          <a:xfrm>
            <a:off x="720009" y="1753163"/>
            <a:ext cx="4293900" cy="130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2" name="Google Shape;792;p107"/>
          <p:cNvSpPr txBox="1"/>
          <p:nvPr>
            <p:ph idx="2" type="subTitle"/>
          </p:nvPr>
        </p:nvSpPr>
        <p:spPr>
          <a:xfrm>
            <a:off x="720009" y="4315538"/>
            <a:ext cx="4293900" cy="31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3" name="Google Shape;793;p107"/>
          <p:cNvSpPr txBox="1"/>
          <p:nvPr/>
        </p:nvSpPr>
        <p:spPr>
          <a:xfrm>
            <a:off x="720009" y="3746725"/>
            <a:ext cx="4611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, and includes icons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and infographics &amp; images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BLANK_1_1_1_1_1_1_1_1_1_1_1"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5" name="Google Shape;795;p10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0" name="Google Shape;800;p1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01" name="Google Shape;801;p110"/>
          <p:cNvSpPr txBox="1"/>
          <p:nvPr>
            <p:ph type="ctrTitle"/>
          </p:nvPr>
        </p:nvSpPr>
        <p:spPr>
          <a:xfrm>
            <a:off x="745025" y="1050830"/>
            <a:ext cx="4656300" cy="226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25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02" name="Google Shape;802;p110"/>
          <p:cNvSpPr txBox="1"/>
          <p:nvPr>
            <p:ph idx="1" type="subTitle"/>
          </p:nvPr>
        </p:nvSpPr>
        <p:spPr>
          <a:xfrm>
            <a:off x="1457949" y="3496555"/>
            <a:ext cx="2259900" cy="7440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4" name="Google Shape;804;p1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05" name="Google Shape;805;p111"/>
          <p:cNvSpPr txBox="1"/>
          <p:nvPr>
            <p:ph type="title"/>
          </p:nvPr>
        </p:nvSpPr>
        <p:spPr>
          <a:xfrm>
            <a:off x="3733750" y="1916900"/>
            <a:ext cx="40377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806" name="Google Shape;806;p111"/>
          <p:cNvSpPr txBox="1"/>
          <p:nvPr>
            <p:ph idx="1" type="subTitle"/>
          </p:nvPr>
        </p:nvSpPr>
        <p:spPr>
          <a:xfrm>
            <a:off x="3733750" y="2758700"/>
            <a:ext cx="39711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07" name="Google Shape;807;p111"/>
          <p:cNvSpPr txBox="1"/>
          <p:nvPr>
            <p:ph hasCustomPrompt="1" idx="2" type="title"/>
          </p:nvPr>
        </p:nvSpPr>
        <p:spPr>
          <a:xfrm>
            <a:off x="834300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" name="Google Shape;809;p1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10" name="Google Shape;810;p112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11" name="Google Shape;811;p112"/>
          <p:cNvSpPr txBox="1"/>
          <p:nvPr>
            <p:ph idx="1" type="body"/>
          </p:nvPr>
        </p:nvSpPr>
        <p:spPr>
          <a:xfrm>
            <a:off x="720000" y="1410450"/>
            <a:ext cx="3890100" cy="192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400"/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cxnSp>
        <p:nvCxnSpPr>
          <p:cNvPr id="812" name="Google Shape;812;p112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4" name="Google Shape;814;p1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15" name="Google Shape;815;p113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16" name="Google Shape;816;p113"/>
          <p:cNvSpPr txBox="1"/>
          <p:nvPr>
            <p:ph idx="1" type="subTitle"/>
          </p:nvPr>
        </p:nvSpPr>
        <p:spPr>
          <a:xfrm>
            <a:off x="2858836" y="1824325"/>
            <a:ext cx="18747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817" name="Google Shape;817;p113"/>
          <p:cNvSpPr txBox="1"/>
          <p:nvPr>
            <p:ph idx="2" type="subTitle"/>
          </p:nvPr>
        </p:nvSpPr>
        <p:spPr>
          <a:xfrm>
            <a:off x="4927862" y="1824325"/>
            <a:ext cx="18747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818" name="Google Shape;818;p113"/>
          <p:cNvSpPr txBox="1"/>
          <p:nvPr>
            <p:ph idx="3" type="subTitle"/>
          </p:nvPr>
        </p:nvSpPr>
        <p:spPr>
          <a:xfrm>
            <a:off x="2858825" y="2219775"/>
            <a:ext cx="1874700" cy="112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19" name="Google Shape;819;p113"/>
          <p:cNvSpPr txBox="1"/>
          <p:nvPr>
            <p:ph idx="4" type="subTitle"/>
          </p:nvPr>
        </p:nvSpPr>
        <p:spPr>
          <a:xfrm>
            <a:off x="4927867" y="2219775"/>
            <a:ext cx="1874700" cy="112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cxnSp>
        <p:nvCxnSpPr>
          <p:cNvPr id="820" name="Google Shape;820;p113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2" name="Google Shape;822;p1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23" name="Google Shape;823;p114"/>
          <p:cNvSpPr txBox="1"/>
          <p:nvPr>
            <p:ph type="title"/>
          </p:nvPr>
        </p:nvSpPr>
        <p:spPr>
          <a:xfrm>
            <a:off x="602575" y="734675"/>
            <a:ext cx="78213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824" name="Google Shape;824;p114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6" name="Google Shape;826;p1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27" name="Google Shape;827;p115"/>
          <p:cNvSpPr txBox="1"/>
          <p:nvPr>
            <p:ph type="title"/>
          </p:nvPr>
        </p:nvSpPr>
        <p:spPr>
          <a:xfrm>
            <a:off x="1388100" y="904650"/>
            <a:ext cx="6367800" cy="252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b="1" sz="8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" name="Google Shape;829;p1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30" name="Google Shape;830;p116"/>
          <p:cNvSpPr txBox="1"/>
          <p:nvPr>
            <p:ph type="title"/>
          </p:nvPr>
        </p:nvSpPr>
        <p:spPr>
          <a:xfrm>
            <a:off x="602575" y="734700"/>
            <a:ext cx="3024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31" name="Google Shape;831;p116"/>
          <p:cNvSpPr txBox="1"/>
          <p:nvPr>
            <p:ph idx="1" type="subTitle"/>
          </p:nvPr>
        </p:nvSpPr>
        <p:spPr>
          <a:xfrm>
            <a:off x="602575" y="2174700"/>
            <a:ext cx="2907600" cy="161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2" name="Google Shape;832;p116"/>
          <p:cNvSpPr txBox="1"/>
          <p:nvPr>
            <p:ph idx="2" type="title"/>
          </p:nvPr>
        </p:nvSpPr>
        <p:spPr>
          <a:xfrm>
            <a:off x="602575" y="1647000"/>
            <a:ext cx="2907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cxnSp>
        <p:nvCxnSpPr>
          <p:cNvPr id="833" name="Google Shape;833;p116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117"/>
          <p:cNvSpPr/>
          <p:nvPr/>
        </p:nvSpPr>
        <p:spPr>
          <a:xfrm>
            <a:off x="-16350" y="-40050"/>
            <a:ext cx="9176700" cy="5223600"/>
          </a:xfrm>
          <a:prstGeom prst="rect">
            <a:avLst/>
          </a:prstGeom>
          <a:solidFill>
            <a:schemeClr val="dk1">
              <a:alpha val="4693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6" name="Google Shape;836;p117"/>
          <p:cNvSpPr txBox="1"/>
          <p:nvPr>
            <p:ph type="title"/>
          </p:nvPr>
        </p:nvSpPr>
        <p:spPr>
          <a:xfrm>
            <a:off x="720000" y="4105275"/>
            <a:ext cx="77040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837" name="Google Shape;837;p117"/>
          <p:cNvCxnSpPr/>
          <p:nvPr/>
        </p:nvCxnSpPr>
        <p:spPr>
          <a:xfrm>
            <a:off x="518225" y="42188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" name="Google Shape;839;p1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40" name="Google Shape;840;p118"/>
          <p:cNvSpPr txBox="1"/>
          <p:nvPr>
            <p:ph hasCustomPrompt="1" type="title"/>
          </p:nvPr>
        </p:nvSpPr>
        <p:spPr>
          <a:xfrm>
            <a:off x="1258675" y="1171150"/>
            <a:ext cx="6626700" cy="174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841" name="Google Shape;841;p118"/>
          <p:cNvSpPr txBox="1"/>
          <p:nvPr>
            <p:ph idx="1" type="subTitle"/>
          </p:nvPr>
        </p:nvSpPr>
        <p:spPr>
          <a:xfrm>
            <a:off x="1258675" y="3076625"/>
            <a:ext cx="6626700" cy="51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lt1"/>
        </a:solidFill>
      </p:bgPr>
    </p:bg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"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4" name="Google Shape;844;p1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45" name="Google Shape;845;p120"/>
          <p:cNvSpPr txBox="1"/>
          <p:nvPr>
            <p:ph type="title"/>
          </p:nvPr>
        </p:nvSpPr>
        <p:spPr>
          <a:xfrm>
            <a:off x="2357175" y="1336725"/>
            <a:ext cx="1890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46" name="Google Shape;846;p120"/>
          <p:cNvSpPr txBox="1"/>
          <p:nvPr>
            <p:ph idx="1" type="subTitle"/>
          </p:nvPr>
        </p:nvSpPr>
        <p:spPr>
          <a:xfrm>
            <a:off x="2357125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7" name="Google Shape;847;p120"/>
          <p:cNvSpPr txBox="1"/>
          <p:nvPr>
            <p:ph idx="2" type="title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48" name="Google Shape;848;p120"/>
          <p:cNvSpPr txBox="1"/>
          <p:nvPr>
            <p:ph idx="3" type="title"/>
          </p:nvPr>
        </p:nvSpPr>
        <p:spPr>
          <a:xfrm>
            <a:off x="6260599" y="1336725"/>
            <a:ext cx="1890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49" name="Google Shape;849;p120"/>
          <p:cNvSpPr txBox="1"/>
          <p:nvPr>
            <p:ph idx="4" type="subTitle"/>
          </p:nvPr>
        </p:nvSpPr>
        <p:spPr>
          <a:xfrm>
            <a:off x="6260550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0" name="Google Shape;850;p120"/>
          <p:cNvSpPr txBox="1"/>
          <p:nvPr>
            <p:ph idx="5" type="title"/>
          </p:nvPr>
        </p:nvSpPr>
        <p:spPr>
          <a:xfrm>
            <a:off x="2357175" y="2653025"/>
            <a:ext cx="1890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51" name="Google Shape;851;p120"/>
          <p:cNvSpPr txBox="1"/>
          <p:nvPr>
            <p:ph idx="6" type="subTitle"/>
          </p:nvPr>
        </p:nvSpPr>
        <p:spPr>
          <a:xfrm>
            <a:off x="2357125" y="30871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2" name="Google Shape;852;p120"/>
          <p:cNvSpPr txBox="1"/>
          <p:nvPr>
            <p:ph idx="7" type="title"/>
          </p:nvPr>
        </p:nvSpPr>
        <p:spPr>
          <a:xfrm>
            <a:off x="6260599" y="2653025"/>
            <a:ext cx="1890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53" name="Google Shape;853;p120"/>
          <p:cNvSpPr txBox="1"/>
          <p:nvPr>
            <p:ph idx="8" type="subTitle"/>
          </p:nvPr>
        </p:nvSpPr>
        <p:spPr>
          <a:xfrm>
            <a:off x="6260550" y="30871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854" name="Google Shape;854;p120"/>
          <p:cNvCxnSpPr/>
          <p:nvPr/>
        </p:nvCxnSpPr>
        <p:spPr>
          <a:xfrm>
            <a:off x="518225" y="5303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55" name="Google Shape;855;p120"/>
          <p:cNvSpPr txBox="1"/>
          <p:nvPr>
            <p:ph hasCustomPrompt="1" idx="9" type="title"/>
          </p:nvPr>
        </p:nvSpPr>
        <p:spPr>
          <a:xfrm>
            <a:off x="667350" y="1337350"/>
            <a:ext cx="17184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56" name="Google Shape;856;p120"/>
          <p:cNvSpPr txBox="1"/>
          <p:nvPr>
            <p:ph hasCustomPrompt="1" idx="13" type="title"/>
          </p:nvPr>
        </p:nvSpPr>
        <p:spPr>
          <a:xfrm>
            <a:off x="4570775" y="1337350"/>
            <a:ext cx="17184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57" name="Google Shape;857;p120"/>
          <p:cNvSpPr txBox="1"/>
          <p:nvPr>
            <p:ph hasCustomPrompt="1" idx="14" type="title"/>
          </p:nvPr>
        </p:nvSpPr>
        <p:spPr>
          <a:xfrm>
            <a:off x="667350" y="2653650"/>
            <a:ext cx="17184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58" name="Google Shape;858;p120"/>
          <p:cNvSpPr txBox="1"/>
          <p:nvPr>
            <p:ph hasCustomPrompt="1" idx="15" type="title"/>
          </p:nvPr>
        </p:nvSpPr>
        <p:spPr>
          <a:xfrm>
            <a:off x="4570775" y="2653650"/>
            <a:ext cx="17184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 1">
  <p:cSld name="BLANK_1_2"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" name="Google Shape;860;p1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61" name="Google Shape;861;p121">
            <a:hlinkClick/>
          </p:cNvPr>
          <p:cNvSpPr txBox="1"/>
          <p:nvPr>
            <p:ph type="title"/>
          </p:nvPr>
        </p:nvSpPr>
        <p:spPr>
          <a:xfrm>
            <a:off x="1355025" y="145727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62" name="Google Shape;862;p121"/>
          <p:cNvSpPr txBox="1"/>
          <p:nvPr>
            <p:ph idx="1" type="subTitle"/>
          </p:nvPr>
        </p:nvSpPr>
        <p:spPr>
          <a:xfrm>
            <a:off x="1354978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3" name="Google Shape;863;p121"/>
          <p:cNvSpPr txBox="1"/>
          <p:nvPr>
            <p:ph idx="2" type="title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64" name="Google Shape;864;p121">
            <a:hlinkClick/>
          </p:cNvPr>
          <p:cNvSpPr txBox="1"/>
          <p:nvPr>
            <p:ph idx="3" type="title"/>
          </p:nvPr>
        </p:nvSpPr>
        <p:spPr>
          <a:xfrm>
            <a:off x="3945388" y="145727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65" name="Google Shape;865;p121"/>
          <p:cNvSpPr txBox="1"/>
          <p:nvPr>
            <p:ph idx="4" type="subTitle"/>
          </p:nvPr>
        </p:nvSpPr>
        <p:spPr>
          <a:xfrm>
            <a:off x="3945341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21">
            <a:hlinkClick/>
          </p:cNvPr>
          <p:cNvSpPr txBox="1"/>
          <p:nvPr>
            <p:ph idx="5" type="title"/>
          </p:nvPr>
        </p:nvSpPr>
        <p:spPr>
          <a:xfrm>
            <a:off x="1355025" y="284982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67" name="Google Shape;867;p121"/>
          <p:cNvSpPr txBox="1"/>
          <p:nvPr>
            <p:ph idx="6" type="subTitle"/>
          </p:nvPr>
        </p:nvSpPr>
        <p:spPr>
          <a:xfrm>
            <a:off x="1354978" y="31633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8" name="Google Shape;868;p121">
            <a:hlinkClick/>
          </p:cNvPr>
          <p:cNvSpPr txBox="1"/>
          <p:nvPr>
            <p:ph idx="7" type="title"/>
          </p:nvPr>
        </p:nvSpPr>
        <p:spPr>
          <a:xfrm>
            <a:off x="3945388" y="284982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69" name="Google Shape;869;p121"/>
          <p:cNvSpPr txBox="1"/>
          <p:nvPr>
            <p:ph idx="8" type="subTitle"/>
          </p:nvPr>
        </p:nvSpPr>
        <p:spPr>
          <a:xfrm>
            <a:off x="3945341" y="31633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870" name="Google Shape;870;p121"/>
          <p:cNvCxnSpPr/>
          <p:nvPr/>
        </p:nvCxnSpPr>
        <p:spPr>
          <a:xfrm>
            <a:off x="518225" y="5303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71" name="Google Shape;871;p121"/>
          <p:cNvSpPr txBox="1"/>
          <p:nvPr>
            <p:ph hasCustomPrompt="1" idx="9" type="title"/>
          </p:nvPr>
        </p:nvSpPr>
        <p:spPr>
          <a:xfrm>
            <a:off x="718575" y="13373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72" name="Google Shape;872;p121"/>
          <p:cNvSpPr txBox="1"/>
          <p:nvPr>
            <p:ph hasCustomPrompt="1" idx="13" type="title"/>
          </p:nvPr>
        </p:nvSpPr>
        <p:spPr>
          <a:xfrm>
            <a:off x="3340400" y="13373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73" name="Google Shape;873;p121"/>
          <p:cNvSpPr txBox="1"/>
          <p:nvPr>
            <p:ph hasCustomPrompt="1" idx="14" type="title"/>
          </p:nvPr>
        </p:nvSpPr>
        <p:spPr>
          <a:xfrm>
            <a:off x="718575" y="26536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74" name="Google Shape;874;p121"/>
          <p:cNvSpPr txBox="1"/>
          <p:nvPr>
            <p:ph hasCustomPrompt="1" idx="15" type="title"/>
          </p:nvPr>
        </p:nvSpPr>
        <p:spPr>
          <a:xfrm>
            <a:off x="3340400" y="26536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75" name="Google Shape;875;p121">
            <a:hlinkClick/>
          </p:cNvPr>
          <p:cNvSpPr txBox="1"/>
          <p:nvPr>
            <p:ph idx="16" type="title"/>
          </p:nvPr>
        </p:nvSpPr>
        <p:spPr>
          <a:xfrm>
            <a:off x="6535750" y="145727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76" name="Google Shape;876;p121"/>
          <p:cNvSpPr txBox="1"/>
          <p:nvPr>
            <p:ph idx="17" type="subTitle"/>
          </p:nvPr>
        </p:nvSpPr>
        <p:spPr>
          <a:xfrm>
            <a:off x="6535703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7" name="Google Shape;877;p121">
            <a:hlinkClick/>
          </p:cNvPr>
          <p:cNvSpPr txBox="1"/>
          <p:nvPr>
            <p:ph idx="18" type="title"/>
          </p:nvPr>
        </p:nvSpPr>
        <p:spPr>
          <a:xfrm>
            <a:off x="6535750" y="284982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78" name="Google Shape;878;p121"/>
          <p:cNvSpPr txBox="1"/>
          <p:nvPr>
            <p:ph idx="19" type="subTitle"/>
          </p:nvPr>
        </p:nvSpPr>
        <p:spPr>
          <a:xfrm>
            <a:off x="6535703" y="31633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9" name="Google Shape;879;p121"/>
          <p:cNvSpPr txBox="1"/>
          <p:nvPr>
            <p:ph hasCustomPrompt="1" idx="20" type="title"/>
          </p:nvPr>
        </p:nvSpPr>
        <p:spPr>
          <a:xfrm>
            <a:off x="5962325" y="13373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80" name="Google Shape;880;p121"/>
          <p:cNvSpPr txBox="1"/>
          <p:nvPr>
            <p:ph hasCustomPrompt="1" idx="21" type="title"/>
          </p:nvPr>
        </p:nvSpPr>
        <p:spPr>
          <a:xfrm>
            <a:off x="5962325" y="26536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"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2" name="Google Shape;882;p1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83" name="Google Shape;883;p122"/>
          <p:cNvSpPr txBox="1"/>
          <p:nvPr>
            <p:ph type="title"/>
          </p:nvPr>
        </p:nvSpPr>
        <p:spPr>
          <a:xfrm flipH="1">
            <a:off x="1067425" y="1916900"/>
            <a:ext cx="4226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884" name="Google Shape;884;p122"/>
          <p:cNvSpPr txBox="1"/>
          <p:nvPr>
            <p:ph idx="1" type="subTitle"/>
          </p:nvPr>
        </p:nvSpPr>
        <p:spPr>
          <a:xfrm flipH="1">
            <a:off x="1067425" y="2758700"/>
            <a:ext cx="42261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85" name="Google Shape;885;p122"/>
          <p:cNvSpPr txBox="1"/>
          <p:nvPr>
            <p:ph hasCustomPrompt="1" idx="2" type="title"/>
          </p:nvPr>
        </p:nvSpPr>
        <p:spPr>
          <a:xfrm flipH="1">
            <a:off x="5060675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CUSTOM_5"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7" name="Google Shape;887;p1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88" name="Google Shape;888;p123"/>
          <p:cNvSpPr txBox="1"/>
          <p:nvPr>
            <p:ph type="title"/>
          </p:nvPr>
        </p:nvSpPr>
        <p:spPr>
          <a:xfrm>
            <a:off x="891425" y="2865660"/>
            <a:ext cx="7361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889" name="Google Shape;889;p123"/>
          <p:cNvSpPr txBox="1"/>
          <p:nvPr>
            <p:ph idx="1" type="subTitle"/>
          </p:nvPr>
        </p:nvSpPr>
        <p:spPr>
          <a:xfrm>
            <a:off x="891425" y="3707460"/>
            <a:ext cx="73611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90" name="Google Shape;890;p123"/>
          <p:cNvSpPr txBox="1"/>
          <p:nvPr>
            <p:ph hasCustomPrompt="1" idx="2" type="title"/>
          </p:nvPr>
        </p:nvSpPr>
        <p:spPr>
          <a:xfrm>
            <a:off x="3005825" y="937749"/>
            <a:ext cx="3132300" cy="188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>
            <p:ph idx="2" type="pic"/>
          </p:nvPr>
        </p:nvSpPr>
        <p:spPr>
          <a:xfrm>
            <a:off x="5991260" y="774917"/>
            <a:ext cx="1714500" cy="979200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13"/>
          <p:cNvSpPr/>
          <p:nvPr>
            <p:ph idx="3" type="pic"/>
          </p:nvPr>
        </p:nvSpPr>
        <p:spPr>
          <a:xfrm>
            <a:off x="8020119" y="774917"/>
            <a:ext cx="1714500" cy="979200"/>
          </a:xfrm>
          <a:prstGeom prst="rect">
            <a:avLst/>
          </a:prstGeom>
          <a:noFill/>
          <a:ln>
            <a:noFill/>
          </a:ln>
        </p:spPr>
      </p:sp>
      <p:sp>
        <p:nvSpPr>
          <p:cNvPr id="53" name="Google Shape;53;p13"/>
          <p:cNvSpPr/>
          <p:nvPr>
            <p:ph idx="4" type="pic"/>
          </p:nvPr>
        </p:nvSpPr>
        <p:spPr>
          <a:xfrm>
            <a:off x="3962400" y="2082102"/>
            <a:ext cx="1714500" cy="979200"/>
          </a:xfrm>
          <a:prstGeom prst="rect">
            <a:avLst/>
          </a:prstGeom>
          <a:noFill/>
          <a:ln>
            <a:noFill/>
          </a:ln>
        </p:spPr>
      </p:sp>
      <p:sp>
        <p:nvSpPr>
          <p:cNvPr id="54" name="Google Shape;54;p13"/>
          <p:cNvSpPr/>
          <p:nvPr>
            <p:ph idx="5" type="pic"/>
          </p:nvPr>
        </p:nvSpPr>
        <p:spPr>
          <a:xfrm>
            <a:off x="5991260" y="2082102"/>
            <a:ext cx="1714500" cy="979200"/>
          </a:xfrm>
          <a:prstGeom prst="rect">
            <a:avLst/>
          </a:prstGeom>
          <a:noFill/>
          <a:ln>
            <a:noFill/>
          </a:ln>
        </p:spPr>
      </p:sp>
      <p:sp>
        <p:nvSpPr>
          <p:cNvPr id="55" name="Google Shape;55;p13"/>
          <p:cNvSpPr/>
          <p:nvPr>
            <p:ph idx="6" type="pic"/>
          </p:nvPr>
        </p:nvSpPr>
        <p:spPr>
          <a:xfrm>
            <a:off x="8020119" y="2082102"/>
            <a:ext cx="1714500" cy="979200"/>
          </a:xfrm>
          <a:prstGeom prst="rect">
            <a:avLst/>
          </a:prstGeom>
          <a:noFill/>
          <a:ln>
            <a:noFill/>
          </a:ln>
        </p:spPr>
      </p:sp>
      <p:sp>
        <p:nvSpPr>
          <p:cNvPr id="56" name="Google Shape;56;p13"/>
          <p:cNvSpPr/>
          <p:nvPr>
            <p:ph idx="7" type="pic"/>
          </p:nvPr>
        </p:nvSpPr>
        <p:spPr>
          <a:xfrm>
            <a:off x="3962400" y="3389287"/>
            <a:ext cx="1714500" cy="979200"/>
          </a:xfrm>
          <a:prstGeom prst="rect">
            <a:avLst/>
          </a:prstGeom>
          <a:noFill/>
          <a:ln>
            <a:noFill/>
          </a:ln>
        </p:spPr>
      </p:sp>
      <p:sp>
        <p:nvSpPr>
          <p:cNvPr id="57" name="Google Shape;57;p13"/>
          <p:cNvSpPr/>
          <p:nvPr>
            <p:ph idx="8" type="pic"/>
          </p:nvPr>
        </p:nvSpPr>
        <p:spPr>
          <a:xfrm>
            <a:off x="5991260" y="3389287"/>
            <a:ext cx="1714500" cy="979200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13"/>
          <p:cNvSpPr/>
          <p:nvPr>
            <p:ph idx="9" type="pic"/>
          </p:nvPr>
        </p:nvSpPr>
        <p:spPr>
          <a:xfrm>
            <a:off x="8020119" y="3389287"/>
            <a:ext cx="1714500" cy="979200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p13"/>
          <p:cNvSpPr/>
          <p:nvPr>
            <p:ph idx="13" type="pic"/>
          </p:nvPr>
        </p:nvSpPr>
        <p:spPr>
          <a:xfrm>
            <a:off x="3962400" y="774917"/>
            <a:ext cx="1714500" cy="979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3">
  <p:cSld name="CUSTOM_4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2" name="Google Shape;892;p1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93" name="Google Shape;893;p124"/>
          <p:cNvSpPr txBox="1"/>
          <p:nvPr>
            <p:ph type="title"/>
          </p:nvPr>
        </p:nvSpPr>
        <p:spPr>
          <a:xfrm>
            <a:off x="4686125" y="1189019"/>
            <a:ext cx="2671200" cy="202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894" name="Google Shape;894;p124"/>
          <p:cNvSpPr txBox="1"/>
          <p:nvPr>
            <p:ph idx="1" type="subTitle"/>
          </p:nvPr>
        </p:nvSpPr>
        <p:spPr>
          <a:xfrm>
            <a:off x="4686125" y="3231117"/>
            <a:ext cx="26712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95" name="Google Shape;895;p124"/>
          <p:cNvSpPr txBox="1"/>
          <p:nvPr>
            <p:ph hasCustomPrompt="1" idx="2" type="title"/>
          </p:nvPr>
        </p:nvSpPr>
        <p:spPr>
          <a:xfrm>
            <a:off x="834300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4">
  <p:cSld name="CUSTOM_4_1"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7" name="Google Shape;897;p1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98" name="Google Shape;898;p125"/>
          <p:cNvSpPr txBox="1"/>
          <p:nvPr>
            <p:ph type="title"/>
          </p:nvPr>
        </p:nvSpPr>
        <p:spPr>
          <a:xfrm flipH="1">
            <a:off x="1551000" y="1189015"/>
            <a:ext cx="2792400" cy="202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899" name="Google Shape;899;p125"/>
          <p:cNvSpPr txBox="1"/>
          <p:nvPr>
            <p:ph idx="1" type="subTitle"/>
          </p:nvPr>
        </p:nvSpPr>
        <p:spPr>
          <a:xfrm flipH="1">
            <a:off x="1551000" y="3231115"/>
            <a:ext cx="27924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900" name="Google Shape;900;p125"/>
          <p:cNvSpPr txBox="1"/>
          <p:nvPr>
            <p:ph hasCustomPrompt="1" idx="2" type="title"/>
          </p:nvPr>
        </p:nvSpPr>
        <p:spPr>
          <a:xfrm flipH="1">
            <a:off x="4225025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5">
  <p:cSld name="CUSTOM_13"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2" name="Google Shape;902;p1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03" name="Google Shape;903;p126"/>
          <p:cNvSpPr txBox="1"/>
          <p:nvPr>
            <p:ph type="title"/>
          </p:nvPr>
        </p:nvSpPr>
        <p:spPr>
          <a:xfrm>
            <a:off x="891425" y="2865650"/>
            <a:ext cx="43200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904" name="Google Shape;904;p126"/>
          <p:cNvSpPr txBox="1"/>
          <p:nvPr>
            <p:ph idx="1" type="subTitle"/>
          </p:nvPr>
        </p:nvSpPr>
        <p:spPr>
          <a:xfrm>
            <a:off x="891425" y="3707450"/>
            <a:ext cx="43200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905" name="Google Shape;905;p126"/>
          <p:cNvSpPr txBox="1"/>
          <p:nvPr>
            <p:ph hasCustomPrompt="1" idx="2" type="title"/>
          </p:nvPr>
        </p:nvSpPr>
        <p:spPr>
          <a:xfrm>
            <a:off x="891425" y="937749"/>
            <a:ext cx="3132300" cy="188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7" name="Google Shape;907;p1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08" name="Google Shape;908;p127"/>
          <p:cNvSpPr txBox="1"/>
          <p:nvPr>
            <p:ph type="title"/>
          </p:nvPr>
        </p:nvSpPr>
        <p:spPr>
          <a:xfrm>
            <a:off x="720000" y="3212813"/>
            <a:ext cx="4314300" cy="53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09" name="Google Shape;909;p127"/>
          <p:cNvSpPr txBox="1"/>
          <p:nvPr>
            <p:ph idx="1" type="subTitle"/>
          </p:nvPr>
        </p:nvSpPr>
        <p:spPr>
          <a:xfrm>
            <a:off x="720000" y="1208300"/>
            <a:ext cx="4314300" cy="21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 1">
  <p:cSld name="CUSTOM_9">
    <p:spTree>
      <p:nvGrpSpPr>
        <p:cNvPr id="910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128"/>
          <p:cNvSpPr/>
          <p:nvPr/>
        </p:nvSpPr>
        <p:spPr>
          <a:xfrm>
            <a:off x="-16350" y="-40050"/>
            <a:ext cx="9176700" cy="5223600"/>
          </a:xfrm>
          <a:prstGeom prst="rect">
            <a:avLst/>
          </a:prstGeom>
          <a:solidFill>
            <a:schemeClr val="dk1">
              <a:alpha val="279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2" name="Google Shape;912;p128"/>
          <p:cNvSpPr txBox="1"/>
          <p:nvPr>
            <p:ph type="title"/>
          </p:nvPr>
        </p:nvSpPr>
        <p:spPr>
          <a:xfrm>
            <a:off x="602575" y="3604800"/>
            <a:ext cx="3794100" cy="96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913" name="Google Shape;913;p128"/>
          <p:cNvCxnSpPr/>
          <p:nvPr/>
        </p:nvCxnSpPr>
        <p:spPr>
          <a:xfrm>
            <a:off x="518225" y="3738171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6"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5" name="Google Shape;915;p1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16" name="Google Shape;916;p129"/>
          <p:cNvSpPr txBox="1"/>
          <p:nvPr>
            <p:ph type="title"/>
          </p:nvPr>
        </p:nvSpPr>
        <p:spPr>
          <a:xfrm>
            <a:off x="602575" y="734675"/>
            <a:ext cx="78213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917" name="Google Shape;917;p129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BLANK_1_1_1">
    <p:spTree>
      <p:nvGrpSpPr>
        <p:cNvPr id="918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9" name="Google Shape;919;p1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20" name="Google Shape;920;p130"/>
          <p:cNvSpPr txBox="1"/>
          <p:nvPr>
            <p:ph type="title"/>
          </p:nvPr>
        </p:nvSpPr>
        <p:spPr>
          <a:xfrm>
            <a:off x="602575" y="734700"/>
            <a:ext cx="3024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21" name="Google Shape;921;p130"/>
          <p:cNvSpPr txBox="1"/>
          <p:nvPr>
            <p:ph idx="1" type="subTitle"/>
          </p:nvPr>
        </p:nvSpPr>
        <p:spPr>
          <a:xfrm>
            <a:off x="602575" y="2174700"/>
            <a:ext cx="2907600" cy="161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30"/>
          <p:cNvSpPr txBox="1"/>
          <p:nvPr>
            <p:ph idx="2" type="title"/>
          </p:nvPr>
        </p:nvSpPr>
        <p:spPr>
          <a:xfrm>
            <a:off x="602575" y="1647000"/>
            <a:ext cx="2907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cxnSp>
        <p:nvCxnSpPr>
          <p:cNvPr id="923" name="Google Shape;923;p130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BLANK_1_1_1_1"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5" name="Google Shape;925;p1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26" name="Google Shape;926;p131"/>
          <p:cNvSpPr txBox="1"/>
          <p:nvPr>
            <p:ph type="title"/>
          </p:nvPr>
        </p:nvSpPr>
        <p:spPr>
          <a:xfrm>
            <a:off x="602575" y="734700"/>
            <a:ext cx="6015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27" name="Google Shape;927;p131"/>
          <p:cNvSpPr txBox="1"/>
          <p:nvPr>
            <p:ph idx="1" type="body"/>
          </p:nvPr>
        </p:nvSpPr>
        <p:spPr>
          <a:xfrm>
            <a:off x="602575" y="1410450"/>
            <a:ext cx="7821300" cy="32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150"/>
            </a:lvl1pPr>
            <a:lvl2pPr indent="-3048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indent="-3048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indent="-3048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indent="-3048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indent="-3048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indent="-3048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indent="-3048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indent="-3048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/>
        </p:txBody>
      </p:sp>
      <p:cxnSp>
        <p:nvCxnSpPr>
          <p:cNvPr id="928" name="Google Shape;928;p131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0" name="Google Shape;930;p1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31" name="Google Shape;931;p132"/>
          <p:cNvSpPr txBox="1"/>
          <p:nvPr>
            <p:ph type="title"/>
          </p:nvPr>
        </p:nvSpPr>
        <p:spPr>
          <a:xfrm>
            <a:off x="2033850" y="1385535"/>
            <a:ext cx="5076300" cy="122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b="1" sz="11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32" name="Google Shape;932;p132"/>
          <p:cNvSpPr txBox="1"/>
          <p:nvPr>
            <p:ph idx="1" type="subTitle"/>
          </p:nvPr>
        </p:nvSpPr>
        <p:spPr>
          <a:xfrm>
            <a:off x="2941800" y="2825535"/>
            <a:ext cx="3260400" cy="10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3">
    <p:spTree>
      <p:nvGrpSpPr>
        <p:cNvPr id="933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4" name="Google Shape;934;p1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35" name="Google Shape;935;p133"/>
          <p:cNvSpPr txBox="1"/>
          <p:nvPr>
            <p:ph type="title"/>
          </p:nvPr>
        </p:nvSpPr>
        <p:spPr>
          <a:xfrm>
            <a:off x="602575" y="734700"/>
            <a:ext cx="6015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936" name="Google Shape;936;p133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37" name="Google Shape;937;p133"/>
          <p:cNvSpPr txBox="1"/>
          <p:nvPr>
            <p:ph idx="1" type="subTitle"/>
          </p:nvPr>
        </p:nvSpPr>
        <p:spPr>
          <a:xfrm>
            <a:off x="602575" y="2030450"/>
            <a:ext cx="3900600" cy="8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8" name="Google Shape;938;p133"/>
          <p:cNvSpPr txBox="1"/>
          <p:nvPr>
            <p:ph idx="2" type="title"/>
          </p:nvPr>
        </p:nvSpPr>
        <p:spPr>
          <a:xfrm>
            <a:off x="602575" y="1502750"/>
            <a:ext cx="2907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939" name="Google Shape;939;p133"/>
          <p:cNvSpPr txBox="1"/>
          <p:nvPr>
            <p:ph idx="3" type="subTitle"/>
          </p:nvPr>
        </p:nvSpPr>
        <p:spPr>
          <a:xfrm>
            <a:off x="1963075" y="3016675"/>
            <a:ext cx="25401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0" name="Google Shape;940;p133"/>
          <p:cNvSpPr txBox="1"/>
          <p:nvPr>
            <p:ph idx="4" type="title"/>
          </p:nvPr>
        </p:nvSpPr>
        <p:spPr>
          <a:xfrm>
            <a:off x="602575" y="2949025"/>
            <a:ext cx="1360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941" name="Google Shape;941;p133"/>
          <p:cNvSpPr txBox="1"/>
          <p:nvPr>
            <p:ph idx="5" type="subTitle"/>
          </p:nvPr>
        </p:nvSpPr>
        <p:spPr>
          <a:xfrm>
            <a:off x="1963075" y="3544375"/>
            <a:ext cx="25401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2" name="Google Shape;942;p133"/>
          <p:cNvSpPr txBox="1"/>
          <p:nvPr>
            <p:ph idx="6" type="title"/>
          </p:nvPr>
        </p:nvSpPr>
        <p:spPr>
          <a:xfrm>
            <a:off x="602575" y="3476725"/>
            <a:ext cx="1360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/>
          <p:nvPr>
            <p:ph idx="2" type="pic"/>
          </p:nvPr>
        </p:nvSpPr>
        <p:spPr>
          <a:xfrm>
            <a:off x="1182847" y="1783045"/>
            <a:ext cx="1989000" cy="2751300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14"/>
          <p:cNvSpPr/>
          <p:nvPr>
            <p:ph idx="3" type="pic"/>
          </p:nvPr>
        </p:nvSpPr>
        <p:spPr>
          <a:xfrm>
            <a:off x="3577511" y="1783045"/>
            <a:ext cx="1989000" cy="2751300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Google Shape;63;p14"/>
          <p:cNvSpPr/>
          <p:nvPr>
            <p:ph idx="4" type="pic"/>
          </p:nvPr>
        </p:nvSpPr>
        <p:spPr>
          <a:xfrm>
            <a:off x="5972175" y="1783045"/>
            <a:ext cx="1989000" cy="27513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/>
          <p:nvPr>
            <p:ph idx="5" type="pic"/>
          </p:nvPr>
        </p:nvSpPr>
        <p:spPr>
          <a:xfrm>
            <a:off x="8366839" y="1783045"/>
            <a:ext cx="1989000" cy="2751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3_1"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4" name="Google Shape;944;p1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45" name="Google Shape;945;p134"/>
          <p:cNvSpPr txBox="1"/>
          <p:nvPr>
            <p:ph type="title"/>
          </p:nvPr>
        </p:nvSpPr>
        <p:spPr>
          <a:xfrm>
            <a:off x="602575" y="734700"/>
            <a:ext cx="6015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946" name="Google Shape;946;p134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47" name="Google Shape;947;p134"/>
          <p:cNvSpPr txBox="1"/>
          <p:nvPr>
            <p:ph idx="1" type="subTitle"/>
          </p:nvPr>
        </p:nvSpPr>
        <p:spPr>
          <a:xfrm>
            <a:off x="613550" y="2030450"/>
            <a:ext cx="3477300" cy="8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8" name="Google Shape;948;p134"/>
          <p:cNvSpPr txBox="1"/>
          <p:nvPr>
            <p:ph idx="2" type="title"/>
          </p:nvPr>
        </p:nvSpPr>
        <p:spPr>
          <a:xfrm>
            <a:off x="613550" y="1502750"/>
            <a:ext cx="2907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949" name="Google Shape;949;p134"/>
          <p:cNvSpPr txBox="1"/>
          <p:nvPr>
            <p:ph idx="3" type="subTitle"/>
          </p:nvPr>
        </p:nvSpPr>
        <p:spPr>
          <a:xfrm>
            <a:off x="2073719" y="3016675"/>
            <a:ext cx="13503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0" name="Google Shape;950;p134"/>
          <p:cNvSpPr txBox="1"/>
          <p:nvPr>
            <p:ph idx="4" type="title"/>
          </p:nvPr>
        </p:nvSpPr>
        <p:spPr>
          <a:xfrm>
            <a:off x="713225" y="3016675"/>
            <a:ext cx="1360500" cy="39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951" name="Google Shape;951;p134"/>
          <p:cNvSpPr txBox="1"/>
          <p:nvPr>
            <p:ph idx="5" type="subTitle"/>
          </p:nvPr>
        </p:nvSpPr>
        <p:spPr>
          <a:xfrm>
            <a:off x="2073719" y="3801475"/>
            <a:ext cx="20826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2" name="Google Shape;952;p134"/>
          <p:cNvSpPr txBox="1"/>
          <p:nvPr>
            <p:ph idx="6" type="title"/>
          </p:nvPr>
        </p:nvSpPr>
        <p:spPr>
          <a:xfrm>
            <a:off x="713225" y="3801475"/>
            <a:ext cx="1360500" cy="39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953" name="Google Shape;953;p134"/>
          <p:cNvSpPr txBox="1"/>
          <p:nvPr>
            <p:ph idx="7" type="subTitle"/>
          </p:nvPr>
        </p:nvSpPr>
        <p:spPr>
          <a:xfrm>
            <a:off x="2073719" y="3409075"/>
            <a:ext cx="20826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4" name="Google Shape;954;p134"/>
          <p:cNvSpPr txBox="1"/>
          <p:nvPr>
            <p:ph idx="8" type="title"/>
          </p:nvPr>
        </p:nvSpPr>
        <p:spPr>
          <a:xfrm>
            <a:off x="713225" y="3409075"/>
            <a:ext cx="1360500" cy="39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5">
  <p:cSld name="CUSTOM_10"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6" name="Google Shape;956;p1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57" name="Google Shape;957;p135"/>
          <p:cNvSpPr txBox="1"/>
          <p:nvPr>
            <p:ph type="title"/>
          </p:nvPr>
        </p:nvSpPr>
        <p:spPr>
          <a:xfrm>
            <a:off x="602575" y="1307100"/>
            <a:ext cx="3291900" cy="140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58" name="Google Shape;958;p135"/>
          <p:cNvSpPr txBox="1"/>
          <p:nvPr>
            <p:ph idx="1" type="subTitle"/>
          </p:nvPr>
        </p:nvSpPr>
        <p:spPr>
          <a:xfrm>
            <a:off x="602575" y="2708100"/>
            <a:ext cx="3024900" cy="10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959" name="Google Shape;959;p135"/>
          <p:cNvCxnSpPr/>
          <p:nvPr/>
        </p:nvCxnSpPr>
        <p:spPr>
          <a:xfrm>
            <a:off x="518225" y="14188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6">
  <p:cSld name="CUSTOM_16"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1" name="Google Shape;961;p1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62" name="Google Shape;962;p136"/>
          <p:cNvSpPr txBox="1"/>
          <p:nvPr>
            <p:ph type="title"/>
          </p:nvPr>
        </p:nvSpPr>
        <p:spPr>
          <a:xfrm>
            <a:off x="613625" y="1184275"/>
            <a:ext cx="4250700" cy="145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 sz="4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63" name="Google Shape;963;p136"/>
          <p:cNvSpPr txBox="1"/>
          <p:nvPr>
            <p:ph idx="1" type="subTitle"/>
          </p:nvPr>
        </p:nvSpPr>
        <p:spPr>
          <a:xfrm>
            <a:off x="613550" y="2661350"/>
            <a:ext cx="4250700" cy="122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TWO_COLUMNS_1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5" name="Google Shape;965;p1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66" name="Google Shape;966;p137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67" name="Google Shape;967;p137"/>
          <p:cNvSpPr txBox="1"/>
          <p:nvPr>
            <p:ph idx="1" type="subTitle"/>
          </p:nvPr>
        </p:nvSpPr>
        <p:spPr>
          <a:xfrm>
            <a:off x="720000" y="2193175"/>
            <a:ext cx="48285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968" name="Google Shape;968;p137"/>
          <p:cNvSpPr txBox="1"/>
          <p:nvPr>
            <p:ph idx="2" type="subTitle"/>
          </p:nvPr>
        </p:nvSpPr>
        <p:spPr>
          <a:xfrm>
            <a:off x="6011975" y="2193175"/>
            <a:ext cx="24120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969" name="Google Shape;969;p137"/>
          <p:cNvSpPr txBox="1"/>
          <p:nvPr>
            <p:ph idx="3" type="subTitle"/>
          </p:nvPr>
        </p:nvSpPr>
        <p:spPr>
          <a:xfrm>
            <a:off x="719825" y="2651300"/>
            <a:ext cx="4828500" cy="17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970" name="Google Shape;970;p137"/>
          <p:cNvSpPr txBox="1"/>
          <p:nvPr>
            <p:ph idx="4" type="subTitle"/>
          </p:nvPr>
        </p:nvSpPr>
        <p:spPr>
          <a:xfrm>
            <a:off x="6012275" y="2651300"/>
            <a:ext cx="2412000" cy="17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cxnSp>
        <p:nvCxnSpPr>
          <p:cNvPr id="971" name="Google Shape;971;p137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3" name="Google Shape;973;p1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74" name="Google Shape;974;p138"/>
          <p:cNvSpPr txBox="1"/>
          <p:nvPr>
            <p:ph type="title"/>
          </p:nvPr>
        </p:nvSpPr>
        <p:spPr>
          <a:xfrm>
            <a:off x="1525250" y="1686750"/>
            <a:ext cx="3598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975" name="Google Shape;975;p138"/>
          <p:cNvSpPr txBox="1"/>
          <p:nvPr>
            <p:ph idx="1" type="subTitle"/>
          </p:nvPr>
        </p:nvSpPr>
        <p:spPr>
          <a:xfrm>
            <a:off x="1525250" y="2062060"/>
            <a:ext cx="3598500" cy="7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6" name="Google Shape;976;p138"/>
          <p:cNvSpPr txBox="1"/>
          <p:nvPr>
            <p:ph idx="2" type="title"/>
          </p:nvPr>
        </p:nvSpPr>
        <p:spPr>
          <a:xfrm>
            <a:off x="1525250" y="2934565"/>
            <a:ext cx="3598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977" name="Google Shape;977;p138"/>
          <p:cNvSpPr txBox="1"/>
          <p:nvPr>
            <p:ph idx="3" type="subTitle"/>
          </p:nvPr>
        </p:nvSpPr>
        <p:spPr>
          <a:xfrm>
            <a:off x="1525250" y="3309875"/>
            <a:ext cx="3598500" cy="7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8" name="Google Shape;978;p138"/>
          <p:cNvSpPr txBox="1"/>
          <p:nvPr>
            <p:ph idx="4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979" name="Google Shape;979;p138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BLANK_1_1_1_1_1"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1" name="Google Shape;981;p1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82" name="Google Shape;982;p139"/>
          <p:cNvSpPr txBox="1"/>
          <p:nvPr>
            <p:ph type="title"/>
          </p:nvPr>
        </p:nvSpPr>
        <p:spPr>
          <a:xfrm>
            <a:off x="720000" y="2390163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983" name="Google Shape;983;p139"/>
          <p:cNvSpPr txBox="1"/>
          <p:nvPr>
            <p:ph idx="1" type="subTitle"/>
          </p:nvPr>
        </p:nvSpPr>
        <p:spPr>
          <a:xfrm>
            <a:off x="720000" y="2765475"/>
            <a:ext cx="2336400" cy="91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4" name="Google Shape;984;p139"/>
          <p:cNvSpPr txBox="1"/>
          <p:nvPr>
            <p:ph idx="2" type="title"/>
          </p:nvPr>
        </p:nvSpPr>
        <p:spPr>
          <a:xfrm>
            <a:off x="3403800" y="2390163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985" name="Google Shape;985;p139"/>
          <p:cNvSpPr txBox="1"/>
          <p:nvPr>
            <p:ph idx="3" type="subTitle"/>
          </p:nvPr>
        </p:nvSpPr>
        <p:spPr>
          <a:xfrm>
            <a:off x="3403800" y="2765475"/>
            <a:ext cx="2336400" cy="91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6" name="Google Shape;986;p139"/>
          <p:cNvSpPr txBox="1"/>
          <p:nvPr>
            <p:ph idx="4" type="title"/>
          </p:nvPr>
        </p:nvSpPr>
        <p:spPr>
          <a:xfrm>
            <a:off x="6087600" y="2390163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987" name="Google Shape;987;p139"/>
          <p:cNvSpPr txBox="1"/>
          <p:nvPr>
            <p:ph idx="5" type="subTitle"/>
          </p:nvPr>
        </p:nvSpPr>
        <p:spPr>
          <a:xfrm>
            <a:off x="6087600" y="2765475"/>
            <a:ext cx="2336400" cy="91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8" name="Google Shape;988;p139"/>
          <p:cNvSpPr txBox="1"/>
          <p:nvPr>
            <p:ph idx="6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989" name="Google Shape;989;p139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8"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1" name="Google Shape;991;p1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92" name="Google Shape;992;p140"/>
          <p:cNvSpPr txBox="1"/>
          <p:nvPr>
            <p:ph type="title"/>
          </p:nvPr>
        </p:nvSpPr>
        <p:spPr>
          <a:xfrm>
            <a:off x="2150700" y="1466075"/>
            <a:ext cx="61017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993" name="Google Shape;993;p140"/>
          <p:cNvSpPr txBox="1"/>
          <p:nvPr>
            <p:ph idx="1" type="subTitle"/>
          </p:nvPr>
        </p:nvSpPr>
        <p:spPr>
          <a:xfrm>
            <a:off x="2150700" y="1814075"/>
            <a:ext cx="61017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4" name="Google Shape;994;p140"/>
          <p:cNvSpPr txBox="1"/>
          <p:nvPr>
            <p:ph idx="2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995" name="Google Shape;995;p140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96" name="Google Shape;996;p140"/>
          <p:cNvSpPr txBox="1"/>
          <p:nvPr>
            <p:ph idx="3" type="title"/>
          </p:nvPr>
        </p:nvSpPr>
        <p:spPr>
          <a:xfrm>
            <a:off x="2150700" y="2428375"/>
            <a:ext cx="61017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997" name="Google Shape;997;p140"/>
          <p:cNvSpPr txBox="1"/>
          <p:nvPr>
            <p:ph idx="4" type="subTitle"/>
          </p:nvPr>
        </p:nvSpPr>
        <p:spPr>
          <a:xfrm>
            <a:off x="2150700" y="2776375"/>
            <a:ext cx="61017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8" name="Google Shape;998;p140"/>
          <p:cNvSpPr txBox="1"/>
          <p:nvPr>
            <p:ph idx="5" type="title"/>
          </p:nvPr>
        </p:nvSpPr>
        <p:spPr>
          <a:xfrm>
            <a:off x="2150700" y="3390675"/>
            <a:ext cx="61017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999" name="Google Shape;999;p140"/>
          <p:cNvSpPr txBox="1"/>
          <p:nvPr>
            <p:ph idx="6" type="subTitle"/>
          </p:nvPr>
        </p:nvSpPr>
        <p:spPr>
          <a:xfrm>
            <a:off x="2150700" y="3738675"/>
            <a:ext cx="61017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19"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1" name="Google Shape;1001;p1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02" name="Google Shape;1002;p141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003" name="Google Shape;1003;p141"/>
          <p:cNvSpPr txBox="1"/>
          <p:nvPr>
            <p:ph idx="1" type="subTitle"/>
          </p:nvPr>
        </p:nvSpPr>
        <p:spPr>
          <a:xfrm>
            <a:off x="720000" y="1888375"/>
            <a:ext cx="48285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004" name="Google Shape;1004;p141"/>
          <p:cNvSpPr txBox="1"/>
          <p:nvPr>
            <p:ph idx="2" type="subTitle"/>
          </p:nvPr>
        </p:nvSpPr>
        <p:spPr>
          <a:xfrm>
            <a:off x="5548375" y="1888375"/>
            <a:ext cx="28755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cxnSp>
        <p:nvCxnSpPr>
          <p:cNvPr id="1005" name="Google Shape;1005;p141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06" name="Google Shape;1006;p141"/>
          <p:cNvSpPr txBox="1"/>
          <p:nvPr>
            <p:ph idx="3" type="body"/>
          </p:nvPr>
        </p:nvSpPr>
        <p:spPr>
          <a:xfrm>
            <a:off x="602575" y="2343150"/>
            <a:ext cx="4945800" cy="136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/>
            </a:lvl1pPr>
            <a:lvl2pPr indent="-317500" lvl="1" marL="91440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07" name="Google Shape;1007;p141"/>
          <p:cNvSpPr txBox="1"/>
          <p:nvPr>
            <p:ph idx="4" type="body"/>
          </p:nvPr>
        </p:nvSpPr>
        <p:spPr>
          <a:xfrm>
            <a:off x="5548375" y="2343150"/>
            <a:ext cx="2875500" cy="185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/>
            </a:lvl1pPr>
            <a:lvl2pPr indent="-317500" lvl="1" marL="91440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08" name="Google Shape;1008;p141"/>
          <p:cNvSpPr txBox="1"/>
          <p:nvPr>
            <p:ph idx="5" type="subTitle"/>
          </p:nvPr>
        </p:nvSpPr>
        <p:spPr>
          <a:xfrm>
            <a:off x="720000" y="3708450"/>
            <a:ext cx="48285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009" name="Google Shape;1009;p141"/>
          <p:cNvSpPr txBox="1"/>
          <p:nvPr>
            <p:ph idx="6" type="body"/>
          </p:nvPr>
        </p:nvSpPr>
        <p:spPr>
          <a:xfrm>
            <a:off x="661350" y="4163225"/>
            <a:ext cx="4945800" cy="4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Condensed"/>
              <a:buChar char="●"/>
              <a:defRPr/>
            </a:lvl1pPr>
            <a:lvl2pPr indent="-317500" lvl="1" marL="91440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○"/>
              <a:defRPr/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■"/>
              <a:defRPr/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●"/>
              <a:defRPr/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○"/>
              <a:defRPr/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■"/>
              <a:defRPr/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●"/>
              <a:defRPr/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○"/>
              <a:defRPr/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■"/>
              <a:defRPr/>
            </a:lvl9pPr>
          </a:lstStyle>
          <a:p/>
        </p:txBody>
      </p:sp>
      <p:sp>
        <p:nvSpPr>
          <p:cNvPr id="1010" name="Google Shape;1010;p141"/>
          <p:cNvSpPr txBox="1"/>
          <p:nvPr>
            <p:ph idx="7" type="subTitle"/>
          </p:nvPr>
        </p:nvSpPr>
        <p:spPr>
          <a:xfrm>
            <a:off x="602525" y="1455600"/>
            <a:ext cx="7821600" cy="39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2">
    <p:spTree>
      <p:nvGrpSpPr>
        <p:cNvPr id="101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2" name="Google Shape;1012;p1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13" name="Google Shape;1013;p142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014" name="Google Shape;1014;p142"/>
          <p:cNvSpPr txBox="1"/>
          <p:nvPr>
            <p:ph idx="2" type="title"/>
          </p:nvPr>
        </p:nvSpPr>
        <p:spPr>
          <a:xfrm>
            <a:off x="2054375" y="1602600"/>
            <a:ext cx="245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15" name="Google Shape;1015;p142"/>
          <p:cNvSpPr txBox="1"/>
          <p:nvPr>
            <p:ph idx="1" type="subTitle"/>
          </p:nvPr>
        </p:nvSpPr>
        <p:spPr>
          <a:xfrm>
            <a:off x="2054375" y="2112925"/>
            <a:ext cx="24513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6" name="Google Shape;1016;p142"/>
          <p:cNvSpPr txBox="1"/>
          <p:nvPr>
            <p:ph idx="3" type="title"/>
          </p:nvPr>
        </p:nvSpPr>
        <p:spPr>
          <a:xfrm>
            <a:off x="2054375" y="2883600"/>
            <a:ext cx="245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17" name="Google Shape;1017;p142"/>
          <p:cNvSpPr txBox="1"/>
          <p:nvPr>
            <p:ph idx="4" type="subTitle"/>
          </p:nvPr>
        </p:nvSpPr>
        <p:spPr>
          <a:xfrm>
            <a:off x="2054375" y="3393925"/>
            <a:ext cx="24513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8" name="Google Shape;1018;p142"/>
          <p:cNvSpPr txBox="1"/>
          <p:nvPr>
            <p:ph idx="5" type="title"/>
          </p:nvPr>
        </p:nvSpPr>
        <p:spPr>
          <a:xfrm>
            <a:off x="5972750" y="1602600"/>
            <a:ext cx="245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19" name="Google Shape;1019;p142"/>
          <p:cNvSpPr txBox="1"/>
          <p:nvPr>
            <p:ph idx="6" type="subTitle"/>
          </p:nvPr>
        </p:nvSpPr>
        <p:spPr>
          <a:xfrm>
            <a:off x="5972750" y="2112925"/>
            <a:ext cx="24513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0" name="Google Shape;1020;p142"/>
          <p:cNvSpPr txBox="1"/>
          <p:nvPr>
            <p:ph idx="7" type="title"/>
          </p:nvPr>
        </p:nvSpPr>
        <p:spPr>
          <a:xfrm>
            <a:off x="5972750" y="2883600"/>
            <a:ext cx="245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21" name="Google Shape;1021;p142"/>
          <p:cNvSpPr txBox="1"/>
          <p:nvPr>
            <p:ph idx="8" type="subTitle"/>
          </p:nvPr>
        </p:nvSpPr>
        <p:spPr>
          <a:xfrm>
            <a:off x="5972750" y="3393925"/>
            <a:ext cx="24513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022" name="Google Shape;1022;p142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1">
  <p:cSld name="CUSTOM_15">
    <p:spTree>
      <p:nvGrpSpPr>
        <p:cNvPr id="1023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" name="Google Shape;1024;p14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25" name="Google Shape;1025;p143"/>
          <p:cNvSpPr txBox="1"/>
          <p:nvPr>
            <p:ph type="title"/>
          </p:nvPr>
        </p:nvSpPr>
        <p:spPr>
          <a:xfrm>
            <a:off x="602575" y="20090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26" name="Google Shape;1026;p143"/>
          <p:cNvSpPr txBox="1"/>
          <p:nvPr>
            <p:ph idx="1" type="subTitle"/>
          </p:nvPr>
        </p:nvSpPr>
        <p:spPr>
          <a:xfrm>
            <a:off x="602575" y="15264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43"/>
          <p:cNvSpPr txBox="1"/>
          <p:nvPr>
            <p:ph idx="2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028" name="Google Shape;1028;p143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29" name="Google Shape;1029;p143"/>
          <p:cNvSpPr txBox="1"/>
          <p:nvPr>
            <p:ph idx="3" type="title"/>
          </p:nvPr>
        </p:nvSpPr>
        <p:spPr>
          <a:xfrm>
            <a:off x="602575" y="33523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30" name="Google Shape;1030;p143"/>
          <p:cNvSpPr txBox="1"/>
          <p:nvPr>
            <p:ph idx="4" type="subTitle"/>
          </p:nvPr>
        </p:nvSpPr>
        <p:spPr>
          <a:xfrm>
            <a:off x="602575" y="28697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1" name="Google Shape;1031;p143"/>
          <p:cNvSpPr txBox="1"/>
          <p:nvPr>
            <p:ph idx="5" type="title"/>
          </p:nvPr>
        </p:nvSpPr>
        <p:spPr>
          <a:xfrm>
            <a:off x="4981675" y="20090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32" name="Google Shape;1032;p143"/>
          <p:cNvSpPr txBox="1"/>
          <p:nvPr>
            <p:ph idx="6" type="subTitle"/>
          </p:nvPr>
        </p:nvSpPr>
        <p:spPr>
          <a:xfrm>
            <a:off x="4981675" y="15264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3" name="Google Shape;1033;p143"/>
          <p:cNvSpPr txBox="1"/>
          <p:nvPr>
            <p:ph idx="7" type="title"/>
          </p:nvPr>
        </p:nvSpPr>
        <p:spPr>
          <a:xfrm>
            <a:off x="4981675" y="33523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34" name="Google Shape;1034;p143"/>
          <p:cNvSpPr txBox="1"/>
          <p:nvPr>
            <p:ph idx="8" type="subTitle"/>
          </p:nvPr>
        </p:nvSpPr>
        <p:spPr>
          <a:xfrm>
            <a:off x="4981675" y="28697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/>
          <p:nvPr>
            <p:ph idx="2" type="pic"/>
          </p:nvPr>
        </p:nvSpPr>
        <p:spPr>
          <a:xfrm>
            <a:off x="648407" y="3743326"/>
            <a:ext cx="1311000" cy="702000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15"/>
          <p:cNvSpPr/>
          <p:nvPr>
            <p:ph idx="3" type="pic"/>
          </p:nvPr>
        </p:nvSpPr>
        <p:spPr>
          <a:xfrm>
            <a:off x="4933953" y="3743326"/>
            <a:ext cx="1311000" cy="7020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5"/>
          <p:cNvSpPr/>
          <p:nvPr>
            <p:ph idx="4" type="pic"/>
          </p:nvPr>
        </p:nvSpPr>
        <p:spPr>
          <a:xfrm>
            <a:off x="648407" y="4699397"/>
            <a:ext cx="1311000" cy="702000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15"/>
          <p:cNvSpPr/>
          <p:nvPr>
            <p:ph idx="5" type="pic"/>
          </p:nvPr>
        </p:nvSpPr>
        <p:spPr>
          <a:xfrm>
            <a:off x="4933953" y="4699397"/>
            <a:ext cx="1311000" cy="702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ive columns">
  <p:cSld name="CUSTOM_12"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Google Shape;1036;p14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37" name="Google Shape;1037;p144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038" name="Google Shape;1038;p144"/>
          <p:cNvSpPr txBox="1"/>
          <p:nvPr>
            <p:ph idx="2" type="title"/>
          </p:nvPr>
        </p:nvSpPr>
        <p:spPr>
          <a:xfrm>
            <a:off x="2543218" y="1805050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39" name="Google Shape;1039;p144"/>
          <p:cNvSpPr txBox="1"/>
          <p:nvPr>
            <p:ph idx="1" type="subTitle"/>
          </p:nvPr>
        </p:nvSpPr>
        <p:spPr>
          <a:xfrm>
            <a:off x="2543218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0" name="Google Shape;1040;p144"/>
          <p:cNvSpPr txBox="1"/>
          <p:nvPr>
            <p:ph idx="3" type="title"/>
          </p:nvPr>
        </p:nvSpPr>
        <p:spPr>
          <a:xfrm>
            <a:off x="5242518" y="1805050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41" name="Google Shape;1041;p144"/>
          <p:cNvSpPr txBox="1"/>
          <p:nvPr>
            <p:ph idx="4" type="subTitle"/>
          </p:nvPr>
        </p:nvSpPr>
        <p:spPr>
          <a:xfrm>
            <a:off x="5242518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2" name="Google Shape;1042;p144"/>
          <p:cNvSpPr txBox="1"/>
          <p:nvPr>
            <p:ph idx="5" type="title"/>
          </p:nvPr>
        </p:nvSpPr>
        <p:spPr>
          <a:xfrm>
            <a:off x="1346022" y="3173867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43" name="Google Shape;1043;p144"/>
          <p:cNvSpPr txBox="1"/>
          <p:nvPr>
            <p:ph idx="6" type="subTitle"/>
          </p:nvPr>
        </p:nvSpPr>
        <p:spPr>
          <a:xfrm>
            <a:off x="1346022" y="3536279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4" name="Google Shape;1044;p144"/>
          <p:cNvSpPr txBox="1"/>
          <p:nvPr>
            <p:ph idx="7" type="title"/>
          </p:nvPr>
        </p:nvSpPr>
        <p:spPr>
          <a:xfrm>
            <a:off x="3892922" y="3173867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45" name="Google Shape;1045;p144"/>
          <p:cNvSpPr txBox="1"/>
          <p:nvPr>
            <p:ph idx="8" type="subTitle"/>
          </p:nvPr>
        </p:nvSpPr>
        <p:spPr>
          <a:xfrm>
            <a:off x="3892922" y="3536279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6" name="Google Shape;1046;p144"/>
          <p:cNvSpPr txBox="1"/>
          <p:nvPr>
            <p:ph idx="9" type="title"/>
          </p:nvPr>
        </p:nvSpPr>
        <p:spPr>
          <a:xfrm>
            <a:off x="6439822" y="3173867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47" name="Google Shape;1047;p144"/>
          <p:cNvSpPr txBox="1"/>
          <p:nvPr>
            <p:ph idx="13" type="subTitle"/>
          </p:nvPr>
        </p:nvSpPr>
        <p:spPr>
          <a:xfrm>
            <a:off x="6439822" y="3536279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048" name="Google Shape;1048;p144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BLANK_1_1_1_1_1_1_1_1">
    <p:spTree>
      <p:nvGrpSpPr>
        <p:cNvPr id="1049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0" name="Google Shape;1050;p14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51" name="Google Shape;1051;p145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052" name="Google Shape;1052;p145"/>
          <p:cNvSpPr txBox="1"/>
          <p:nvPr>
            <p:ph idx="2" type="title"/>
          </p:nvPr>
        </p:nvSpPr>
        <p:spPr>
          <a:xfrm>
            <a:off x="949450" y="1678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53" name="Google Shape;1053;p145"/>
          <p:cNvSpPr txBox="1"/>
          <p:nvPr>
            <p:ph idx="1" type="subTitle"/>
          </p:nvPr>
        </p:nvSpPr>
        <p:spPr>
          <a:xfrm>
            <a:off x="949450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4" name="Google Shape;1054;p145"/>
          <p:cNvSpPr txBox="1"/>
          <p:nvPr>
            <p:ph idx="3" type="title"/>
          </p:nvPr>
        </p:nvSpPr>
        <p:spPr>
          <a:xfrm>
            <a:off x="3648724" y="1678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55" name="Google Shape;1055;p145"/>
          <p:cNvSpPr txBox="1"/>
          <p:nvPr>
            <p:ph idx="4" type="subTitle"/>
          </p:nvPr>
        </p:nvSpPr>
        <p:spPr>
          <a:xfrm>
            <a:off x="3648724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6" name="Google Shape;1056;p145"/>
          <p:cNvSpPr txBox="1"/>
          <p:nvPr>
            <p:ph idx="5" type="title"/>
          </p:nvPr>
        </p:nvSpPr>
        <p:spPr>
          <a:xfrm>
            <a:off x="949450" y="2959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57" name="Google Shape;1057;p145"/>
          <p:cNvSpPr txBox="1"/>
          <p:nvPr>
            <p:ph idx="6" type="subTitle"/>
          </p:nvPr>
        </p:nvSpPr>
        <p:spPr>
          <a:xfrm>
            <a:off x="949450" y="3470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8" name="Google Shape;1058;p145"/>
          <p:cNvSpPr txBox="1"/>
          <p:nvPr>
            <p:ph idx="7" type="title"/>
          </p:nvPr>
        </p:nvSpPr>
        <p:spPr>
          <a:xfrm>
            <a:off x="3648724" y="2959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59" name="Google Shape;1059;p145"/>
          <p:cNvSpPr txBox="1"/>
          <p:nvPr>
            <p:ph idx="8" type="subTitle"/>
          </p:nvPr>
        </p:nvSpPr>
        <p:spPr>
          <a:xfrm>
            <a:off x="3648724" y="3470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0" name="Google Shape;1060;p145"/>
          <p:cNvSpPr txBox="1"/>
          <p:nvPr>
            <p:ph idx="9" type="title"/>
          </p:nvPr>
        </p:nvSpPr>
        <p:spPr>
          <a:xfrm>
            <a:off x="6348050" y="1678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61" name="Google Shape;1061;p145"/>
          <p:cNvSpPr txBox="1"/>
          <p:nvPr>
            <p:ph idx="13" type="subTitle"/>
          </p:nvPr>
        </p:nvSpPr>
        <p:spPr>
          <a:xfrm>
            <a:off x="6348050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45"/>
          <p:cNvSpPr txBox="1"/>
          <p:nvPr>
            <p:ph idx="14" type="title"/>
          </p:nvPr>
        </p:nvSpPr>
        <p:spPr>
          <a:xfrm>
            <a:off x="6348050" y="2959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63" name="Google Shape;1063;p145"/>
          <p:cNvSpPr txBox="1"/>
          <p:nvPr>
            <p:ph idx="15" type="subTitle"/>
          </p:nvPr>
        </p:nvSpPr>
        <p:spPr>
          <a:xfrm>
            <a:off x="6348050" y="3470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064" name="Google Shape;1064;p145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 1">
  <p:cSld name="CUSTOM_14">
    <p:spTree>
      <p:nvGrpSpPr>
        <p:cNvPr id="1065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6" name="Google Shape;1066;p14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67" name="Google Shape;1067;p146"/>
          <p:cNvSpPr txBox="1"/>
          <p:nvPr>
            <p:ph type="title"/>
          </p:nvPr>
        </p:nvSpPr>
        <p:spPr>
          <a:xfrm>
            <a:off x="726000" y="19328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68" name="Google Shape;1068;p146"/>
          <p:cNvSpPr txBox="1"/>
          <p:nvPr>
            <p:ph idx="1" type="subTitle"/>
          </p:nvPr>
        </p:nvSpPr>
        <p:spPr>
          <a:xfrm>
            <a:off x="726000" y="14502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9" name="Google Shape;1069;p146"/>
          <p:cNvSpPr txBox="1"/>
          <p:nvPr>
            <p:ph idx="2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070" name="Google Shape;1070;p146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71" name="Google Shape;1071;p146"/>
          <p:cNvSpPr txBox="1"/>
          <p:nvPr>
            <p:ph idx="3" type="title"/>
          </p:nvPr>
        </p:nvSpPr>
        <p:spPr>
          <a:xfrm>
            <a:off x="726000" y="28951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72" name="Google Shape;1072;p146"/>
          <p:cNvSpPr txBox="1"/>
          <p:nvPr>
            <p:ph idx="4" type="subTitle"/>
          </p:nvPr>
        </p:nvSpPr>
        <p:spPr>
          <a:xfrm>
            <a:off x="726000" y="24125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3" name="Google Shape;1073;p146"/>
          <p:cNvSpPr txBox="1"/>
          <p:nvPr>
            <p:ph idx="5" type="title"/>
          </p:nvPr>
        </p:nvSpPr>
        <p:spPr>
          <a:xfrm>
            <a:off x="726000" y="38574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74" name="Google Shape;1074;p146"/>
          <p:cNvSpPr txBox="1"/>
          <p:nvPr>
            <p:ph idx="6" type="subTitle"/>
          </p:nvPr>
        </p:nvSpPr>
        <p:spPr>
          <a:xfrm>
            <a:off x="726000" y="33748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5" name="Google Shape;1075;p146"/>
          <p:cNvSpPr txBox="1"/>
          <p:nvPr>
            <p:ph idx="7" type="title"/>
          </p:nvPr>
        </p:nvSpPr>
        <p:spPr>
          <a:xfrm>
            <a:off x="4981675" y="19328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76" name="Google Shape;1076;p146"/>
          <p:cNvSpPr txBox="1"/>
          <p:nvPr>
            <p:ph idx="8" type="subTitle"/>
          </p:nvPr>
        </p:nvSpPr>
        <p:spPr>
          <a:xfrm>
            <a:off x="4981675" y="14502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7" name="Google Shape;1077;p146"/>
          <p:cNvSpPr txBox="1"/>
          <p:nvPr>
            <p:ph idx="9" type="title"/>
          </p:nvPr>
        </p:nvSpPr>
        <p:spPr>
          <a:xfrm>
            <a:off x="4981675" y="28951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78" name="Google Shape;1078;p146"/>
          <p:cNvSpPr txBox="1"/>
          <p:nvPr>
            <p:ph idx="13" type="subTitle"/>
          </p:nvPr>
        </p:nvSpPr>
        <p:spPr>
          <a:xfrm>
            <a:off x="4981675" y="24125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9" name="Google Shape;1079;p146"/>
          <p:cNvSpPr txBox="1"/>
          <p:nvPr>
            <p:ph idx="14" type="title"/>
          </p:nvPr>
        </p:nvSpPr>
        <p:spPr>
          <a:xfrm>
            <a:off x="4981675" y="38574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80" name="Google Shape;1080;p146"/>
          <p:cNvSpPr txBox="1"/>
          <p:nvPr>
            <p:ph idx="15" type="subTitle"/>
          </p:nvPr>
        </p:nvSpPr>
        <p:spPr>
          <a:xfrm>
            <a:off x="4981675" y="33748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 2">
  <p:cSld name="CUSTOM_14_1">
    <p:spTree>
      <p:nvGrpSpPr>
        <p:cNvPr id="108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2" name="Google Shape;1082;p14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83" name="Google Shape;1083;p147"/>
          <p:cNvSpPr txBox="1"/>
          <p:nvPr>
            <p:ph type="title"/>
          </p:nvPr>
        </p:nvSpPr>
        <p:spPr>
          <a:xfrm>
            <a:off x="1812925" y="14756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84" name="Google Shape;1084;p147"/>
          <p:cNvSpPr txBox="1"/>
          <p:nvPr>
            <p:ph idx="1" type="subTitle"/>
          </p:nvPr>
        </p:nvSpPr>
        <p:spPr>
          <a:xfrm>
            <a:off x="1812925" y="18503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5" name="Google Shape;1085;p147"/>
          <p:cNvSpPr txBox="1"/>
          <p:nvPr>
            <p:ph idx="2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086" name="Google Shape;1086;p147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87" name="Google Shape;1087;p147"/>
          <p:cNvSpPr txBox="1"/>
          <p:nvPr>
            <p:ph idx="3" type="title"/>
          </p:nvPr>
        </p:nvSpPr>
        <p:spPr>
          <a:xfrm>
            <a:off x="1812925" y="24379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88" name="Google Shape;1088;p147"/>
          <p:cNvSpPr txBox="1"/>
          <p:nvPr>
            <p:ph idx="4" type="subTitle"/>
          </p:nvPr>
        </p:nvSpPr>
        <p:spPr>
          <a:xfrm>
            <a:off x="1812925" y="28126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9" name="Google Shape;1089;p147"/>
          <p:cNvSpPr txBox="1"/>
          <p:nvPr>
            <p:ph idx="5" type="title"/>
          </p:nvPr>
        </p:nvSpPr>
        <p:spPr>
          <a:xfrm>
            <a:off x="1812925" y="34002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90" name="Google Shape;1090;p147"/>
          <p:cNvSpPr txBox="1"/>
          <p:nvPr>
            <p:ph idx="6" type="subTitle"/>
          </p:nvPr>
        </p:nvSpPr>
        <p:spPr>
          <a:xfrm>
            <a:off x="1812925" y="37749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1" name="Google Shape;1091;p147"/>
          <p:cNvSpPr txBox="1"/>
          <p:nvPr>
            <p:ph idx="7" type="title"/>
          </p:nvPr>
        </p:nvSpPr>
        <p:spPr>
          <a:xfrm>
            <a:off x="6191950" y="14756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92" name="Google Shape;1092;p147"/>
          <p:cNvSpPr txBox="1"/>
          <p:nvPr>
            <p:ph idx="8" type="subTitle"/>
          </p:nvPr>
        </p:nvSpPr>
        <p:spPr>
          <a:xfrm>
            <a:off x="6191950" y="18503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3" name="Google Shape;1093;p147"/>
          <p:cNvSpPr txBox="1"/>
          <p:nvPr>
            <p:ph idx="9" type="title"/>
          </p:nvPr>
        </p:nvSpPr>
        <p:spPr>
          <a:xfrm>
            <a:off x="6191950" y="24379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94" name="Google Shape;1094;p147"/>
          <p:cNvSpPr txBox="1"/>
          <p:nvPr>
            <p:ph idx="13" type="subTitle"/>
          </p:nvPr>
        </p:nvSpPr>
        <p:spPr>
          <a:xfrm>
            <a:off x="6191950" y="28126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5" name="Google Shape;1095;p147"/>
          <p:cNvSpPr txBox="1"/>
          <p:nvPr>
            <p:ph idx="14" type="title"/>
          </p:nvPr>
        </p:nvSpPr>
        <p:spPr>
          <a:xfrm>
            <a:off x="6191950" y="34002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96" name="Google Shape;1096;p147"/>
          <p:cNvSpPr txBox="1"/>
          <p:nvPr>
            <p:ph idx="15" type="subTitle"/>
          </p:nvPr>
        </p:nvSpPr>
        <p:spPr>
          <a:xfrm>
            <a:off x="6191950" y="37749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BLANK_1_1_1_1_1_1_1_1_1">
    <p:spTree>
      <p:nvGrpSpPr>
        <p:cNvPr id="1097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8" name="Google Shape;1098;p14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99" name="Google Shape;1099;p148"/>
          <p:cNvSpPr txBox="1"/>
          <p:nvPr>
            <p:ph hasCustomPrompt="1" type="title"/>
          </p:nvPr>
        </p:nvSpPr>
        <p:spPr>
          <a:xfrm>
            <a:off x="1111525" y="1860491"/>
            <a:ext cx="22104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595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100" name="Google Shape;1100;p148"/>
          <p:cNvSpPr txBox="1"/>
          <p:nvPr>
            <p:ph idx="1" type="subTitle"/>
          </p:nvPr>
        </p:nvSpPr>
        <p:spPr>
          <a:xfrm>
            <a:off x="1451125" y="3073990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1" name="Google Shape;1101;p148"/>
          <p:cNvSpPr txBox="1"/>
          <p:nvPr>
            <p:ph hasCustomPrompt="1" idx="2" type="title"/>
          </p:nvPr>
        </p:nvSpPr>
        <p:spPr>
          <a:xfrm>
            <a:off x="3466800" y="1860496"/>
            <a:ext cx="22104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595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102" name="Google Shape;1102;p148"/>
          <p:cNvSpPr txBox="1"/>
          <p:nvPr>
            <p:ph idx="3" type="subTitle"/>
          </p:nvPr>
        </p:nvSpPr>
        <p:spPr>
          <a:xfrm>
            <a:off x="3806400" y="3073990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3" name="Google Shape;1103;p148"/>
          <p:cNvSpPr txBox="1"/>
          <p:nvPr>
            <p:ph hasCustomPrompt="1" idx="4" type="title"/>
          </p:nvPr>
        </p:nvSpPr>
        <p:spPr>
          <a:xfrm>
            <a:off x="5822075" y="1860488"/>
            <a:ext cx="22104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595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104" name="Google Shape;1104;p148"/>
          <p:cNvSpPr txBox="1"/>
          <p:nvPr>
            <p:ph idx="5" type="subTitle"/>
          </p:nvPr>
        </p:nvSpPr>
        <p:spPr>
          <a:xfrm>
            <a:off x="6161675" y="3073979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5" name="Google Shape;1105;p148"/>
          <p:cNvSpPr txBox="1"/>
          <p:nvPr>
            <p:ph idx="6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106" name="Google Shape;1106;p148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BLANK_1_1_1_1_1_1_1_1_1_2">
    <p:spTree>
      <p:nvGrpSpPr>
        <p:cNvPr id="1107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8" name="Google Shape;1108;p14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09" name="Google Shape;1109;p149"/>
          <p:cNvSpPr txBox="1"/>
          <p:nvPr>
            <p:ph hasCustomPrompt="1" type="title"/>
          </p:nvPr>
        </p:nvSpPr>
        <p:spPr>
          <a:xfrm>
            <a:off x="948000" y="1996282"/>
            <a:ext cx="15312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3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110" name="Google Shape;1110;p149"/>
          <p:cNvSpPr txBox="1"/>
          <p:nvPr>
            <p:ph idx="1" type="subTitle"/>
          </p:nvPr>
        </p:nvSpPr>
        <p:spPr>
          <a:xfrm>
            <a:off x="948000" y="3649111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1" name="Google Shape;1111;p149"/>
          <p:cNvSpPr txBox="1"/>
          <p:nvPr>
            <p:ph hasCustomPrompt="1" idx="2" type="title"/>
          </p:nvPr>
        </p:nvSpPr>
        <p:spPr>
          <a:xfrm>
            <a:off x="2853600" y="1996282"/>
            <a:ext cx="15312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3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112" name="Google Shape;1112;p149"/>
          <p:cNvSpPr txBox="1"/>
          <p:nvPr>
            <p:ph idx="3" type="subTitle"/>
          </p:nvPr>
        </p:nvSpPr>
        <p:spPr>
          <a:xfrm>
            <a:off x="2853600" y="3649111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3" name="Google Shape;1113;p149"/>
          <p:cNvSpPr txBox="1"/>
          <p:nvPr>
            <p:ph hasCustomPrompt="1" idx="4" type="title"/>
          </p:nvPr>
        </p:nvSpPr>
        <p:spPr>
          <a:xfrm>
            <a:off x="4759200" y="1996282"/>
            <a:ext cx="15312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3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114" name="Google Shape;1114;p149"/>
          <p:cNvSpPr txBox="1"/>
          <p:nvPr>
            <p:ph idx="5" type="subTitle"/>
          </p:nvPr>
        </p:nvSpPr>
        <p:spPr>
          <a:xfrm>
            <a:off x="4759200" y="3649100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5" name="Google Shape;1115;p149"/>
          <p:cNvSpPr txBox="1"/>
          <p:nvPr>
            <p:ph idx="6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116" name="Google Shape;1116;p149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17" name="Google Shape;1117;p149"/>
          <p:cNvSpPr txBox="1"/>
          <p:nvPr>
            <p:ph idx="7" type="subTitle"/>
          </p:nvPr>
        </p:nvSpPr>
        <p:spPr>
          <a:xfrm>
            <a:off x="948000" y="3196581"/>
            <a:ext cx="15312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118" name="Google Shape;1118;p149"/>
          <p:cNvSpPr txBox="1"/>
          <p:nvPr>
            <p:ph idx="8" type="subTitle"/>
          </p:nvPr>
        </p:nvSpPr>
        <p:spPr>
          <a:xfrm>
            <a:off x="2853600" y="3196581"/>
            <a:ext cx="15312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119" name="Google Shape;1119;p149"/>
          <p:cNvSpPr txBox="1"/>
          <p:nvPr>
            <p:ph idx="9" type="subTitle"/>
          </p:nvPr>
        </p:nvSpPr>
        <p:spPr>
          <a:xfrm>
            <a:off x="4759200" y="3196574"/>
            <a:ext cx="15312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120" name="Google Shape;1120;p149"/>
          <p:cNvSpPr txBox="1"/>
          <p:nvPr>
            <p:ph hasCustomPrompt="1" idx="13" type="title"/>
          </p:nvPr>
        </p:nvSpPr>
        <p:spPr>
          <a:xfrm>
            <a:off x="6664800" y="1996282"/>
            <a:ext cx="15312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3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121" name="Google Shape;1121;p149"/>
          <p:cNvSpPr txBox="1"/>
          <p:nvPr>
            <p:ph idx="14" type="subTitle"/>
          </p:nvPr>
        </p:nvSpPr>
        <p:spPr>
          <a:xfrm>
            <a:off x="6664800" y="3649100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2" name="Google Shape;1122;p149"/>
          <p:cNvSpPr txBox="1"/>
          <p:nvPr>
            <p:ph idx="15" type="subTitle"/>
          </p:nvPr>
        </p:nvSpPr>
        <p:spPr>
          <a:xfrm>
            <a:off x="6664800" y="3196574"/>
            <a:ext cx="15312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2">
  <p:cSld name="CUSTOM_7">
    <p:spTree>
      <p:nvGrpSpPr>
        <p:cNvPr id="1123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4" name="Google Shape;1124;p15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-1" y="-1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25" name="Google Shape;1125;p150"/>
          <p:cNvSpPr txBox="1"/>
          <p:nvPr>
            <p:ph hasCustomPrompt="1" type="title"/>
          </p:nvPr>
        </p:nvSpPr>
        <p:spPr>
          <a:xfrm>
            <a:off x="786675" y="2662626"/>
            <a:ext cx="7465800" cy="108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126" name="Google Shape;1126;p150"/>
          <p:cNvSpPr txBox="1"/>
          <p:nvPr>
            <p:ph idx="1" type="subTitle"/>
          </p:nvPr>
        </p:nvSpPr>
        <p:spPr>
          <a:xfrm>
            <a:off x="786675" y="3771875"/>
            <a:ext cx="74658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7" name="Google Shape;1127;p150"/>
          <p:cNvSpPr txBox="1"/>
          <p:nvPr>
            <p:ph hasCustomPrompt="1" idx="2" type="title"/>
          </p:nvPr>
        </p:nvSpPr>
        <p:spPr>
          <a:xfrm>
            <a:off x="786675" y="877325"/>
            <a:ext cx="7465800" cy="108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128" name="Google Shape;1128;p150"/>
          <p:cNvSpPr txBox="1"/>
          <p:nvPr>
            <p:ph idx="3" type="subTitle"/>
          </p:nvPr>
        </p:nvSpPr>
        <p:spPr>
          <a:xfrm>
            <a:off x="786675" y="1986604"/>
            <a:ext cx="74658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3">
  <p:cSld name="CUSTOM_7_1">
    <p:spTree>
      <p:nvGrpSpPr>
        <p:cNvPr id="1129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0" name="Google Shape;1130;p15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-1" y="-1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31" name="Google Shape;1131;p151"/>
          <p:cNvSpPr txBox="1"/>
          <p:nvPr>
            <p:ph hasCustomPrompt="1" type="title"/>
          </p:nvPr>
        </p:nvSpPr>
        <p:spPr>
          <a:xfrm>
            <a:off x="786675" y="2910000"/>
            <a:ext cx="35547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132" name="Google Shape;1132;p151"/>
          <p:cNvSpPr txBox="1"/>
          <p:nvPr>
            <p:ph idx="1" type="subTitle"/>
          </p:nvPr>
        </p:nvSpPr>
        <p:spPr>
          <a:xfrm>
            <a:off x="786675" y="3771875"/>
            <a:ext cx="35547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3" name="Google Shape;1133;p151"/>
          <p:cNvSpPr txBox="1"/>
          <p:nvPr>
            <p:ph hasCustomPrompt="1" idx="2" type="title"/>
          </p:nvPr>
        </p:nvSpPr>
        <p:spPr>
          <a:xfrm>
            <a:off x="786675" y="1429500"/>
            <a:ext cx="35547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134" name="Google Shape;1134;p151"/>
          <p:cNvSpPr txBox="1"/>
          <p:nvPr>
            <p:ph idx="3" type="subTitle"/>
          </p:nvPr>
        </p:nvSpPr>
        <p:spPr>
          <a:xfrm>
            <a:off x="786675" y="2291405"/>
            <a:ext cx="35547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5" name="Google Shape;1135;p151"/>
          <p:cNvSpPr txBox="1"/>
          <p:nvPr>
            <p:ph idx="4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136" name="Google Shape;1136;p151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37" name="Google Shape;1137;p151"/>
          <p:cNvSpPr txBox="1"/>
          <p:nvPr>
            <p:ph hasCustomPrompt="1" idx="5" type="title"/>
          </p:nvPr>
        </p:nvSpPr>
        <p:spPr>
          <a:xfrm>
            <a:off x="4869475" y="2910000"/>
            <a:ext cx="35547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138" name="Google Shape;1138;p151"/>
          <p:cNvSpPr txBox="1"/>
          <p:nvPr>
            <p:ph idx="6" type="subTitle"/>
          </p:nvPr>
        </p:nvSpPr>
        <p:spPr>
          <a:xfrm>
            <a:off x="4869475" y="3771875"/>
            <a:ext cx="35547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9" name="Google Shape;1139;p151"/>
          <p:cNvSpPr txBox="1"/>
          <p:nvPr>
            <p:ph hasCustomPrompt="1" idx="7" type="title"/>
          </p:nvPr>
        </p:nvSpPr>
        <p:spPr>
          <a:xfrm>
            <a:off x="4869475" y="1429500"/>
            <a:ext cx="35547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140" name="Google Shape;1140;p151"/>
          <p:cNvSpPr txBox="1"/>
          <p:nvPr>
            <p:ph idx="8" type="subTitle"/>
          </p:nvPr>
        </p:nvSpPr>
        <p:spPr>
          <a:xfrm>
            <a:off x="4869475" y="2291405"/>
            <a:ext cx="35547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BLANK_1_1_1_1_1_1_1_1_1_1"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2" name="Google Shape;1142;p15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43" name="Google Shape;1143;p152"/>
          <p:cNvSpPr txBox="1"/>
          <p:nvPr>
            <p:ph type="ctrTitle"/>
          </p:nvPr>
        </p:nvSpPr>
        <p:spPr>
          <a:xfrm>
            <a:off x="720009" y="841088"/>
            <a:ext cx="4284000" cy="99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15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44" name="Google Shape;1144;p152"/>
          <p:cNvSpPr txBox="1"/>
          <p:nvPr>
            <p:ph idx="1" type="subTitle"/>
          </p:nvPr>
        </p:nvSpPr>
        <p:spPr>
          <a:xfrm>
            <a:off x="720009" y="1753163"/>
            <a:ext cx="4293900" cy="130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45" name="Google Shape;1145;p152"/>
          <p:cNvSpPr txBox="1"/>
          <p:nvPr>
            <p:ph idx="2" type="subTitle"/>
          </p:nvPr>
        </p:nvSpPr>
        <p:spPr>
          <a:xfrm>
            <a:off x="720009" y="4315538"/>
            <a:ext cx="4293900" cy="31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46" name="Google Shape;1146;p152"/>
          <p:cNvSpPr txBox="1"/>
          <p:nvPr/>
        </p:nvSpPr>
        <p:spPr>
          <a:xfrm>
            <a:off x="720009" y="3746725"/>
            <a:ext cx="4611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, and includes icons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and infographics &amp; images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BLANK_1_1_1_1_1_1_1_1_1_1_1">
    <p:spTree>
      <p:nvGrpSpPr>
        <p:cNvPr id="1147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8" name="Google Shape;1148;p15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/>
          <p:nvPr>
            <p:ph idx="2" type="pic"/>
          </p:nvPr>
        </p:nvSpPr>
        <p:spPr>
          <a:xfrm>
            <a:off x="1904194" y="1340123"/>
            <a:ext cx="1679400" cy="1041900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16"/>
          <p:cNvSpPr/>
          <p:nvPr>
            <p:ph idx="3" type="pic"/>
          </p:nvPr>
        </p:nvSpPr>
        <p:spPr>
          <a:xfrm>
            <a:off x="4953952" y="1340122"/>
            <a:ext cx="1675800" cy="1039800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6"/>
          <p:cNvSpPr/>
          <p:nvPr>
            <p:ph idx="4" type="pic"/>
          </p:nvPr>
        </p:nvSpPr>
        <p:spPr>
          <a:xfrm>
            <a:off x="686973" y="2516170"/>
            <a:ext cx="1687800" cy="1036200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16"/>
          <p:cNvSpPr/>
          <p:nvPr>
            <p:ph idx="5" type="pic"/>
          </p:nvPr>
        </p:nvSpPr>
        <p:spPr>
          <a:xfrm>
            <a:off x="6167106" y="2512627"/>
            <a:ext cx="1674600" cy="1039800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16"/>
          <p:cNvSpPr/>
          <p:nvPr>
            <p:ph idx="6" type="pic"/>
          </p:nvPr>
        </p:nvSpPr>
        <p:spPr>
          <a:xfrm>
            <a:off x="6783607" y="3689833"/>
            <a:ext cx="1674600" cy="1039800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16"/>
          <p:cNvSpPr/>
          <p:nvPr>
            <p:ph idx="7" type="pic"/>
          </p:nvPr>
        </p:nvSpPr>
        <p:spPr>
          <a:xfrm>
            <a:off x="3124853" y="3691669"/>
            <a:ext cx="1691400" cy="1039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52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3" name="Google Shape;1153;p15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54" name="Google Shape;1154;p155"/>
          <p:cNvSpPr txBox="1"/>
          <p:nvPr>
            <p:ph type="ctrTitle"/>
          </p:nvPr>
        </p:nvSpPr>
        <p:spPr>
          <a:xfrm>
            <a:off x="745025" y="1050830"/>
            <a:ext cx="4656300" cy="226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25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55" name="Google Shape;1155;p155"/>
          <p:cNvSpPr txBox="1"/>
          <p:nvPr>
            <p:ph idx="1" type="subTitle"/>
          </p:nvPr>
        </p:nvSpPr>
        <p:spPr>
          <a:xfrm>
            <a:off x="1457949" y="3496555"/>
            <a:ext cx="2259900" cy="7440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156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" name="Google Shape;1157;p15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58" name="Google Shape;1158;p156"/>
          <p:cNvSpPr txBox="1"/>
          <p:nvPr>
            <p:ph type="title"/>
          </p:nvPr>
        </p:nvSpPr>
        <p:spPr>
          <a:xfrm>
            <a:off x="3733750" y="1916900"/>
            <a:ext cx="40377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159" name="Google Shape;1159;p156"/>
          <p:cNvSpPr txBox="1"/>
          <p:nvPr>
            <p:ph idx="1" type="subTitle"/>
          </p:nvPr>
        </p:nvSpPr>
        <p:spPr>
          <a:xfrm>
            <a:off x="3733750" y="2758700"/>
            <a:ext cx="39711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160" name="Google Shape;1160;p156"/>
          <p:cNvSpPr txBox="1"/>
          <p:nvPr>
            <p:ph hasCustomPrompt="1" idx="2" type="title"/>
          </p:nvPr>
        </p:nvSpPr>
        <p:spPr>
          <a:xfrm>
            <a:off x="834300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2" name="Google Shape;1162;p15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63" name="Google Shape;1163;p157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164" name="Google Shape;1164;p157"/>
          <p:cNvSpPr txBox="1"/>
          <p:nvPr>
            <p:ph idx="1" type="body"/>
          </p:nvPr>
        </p:nvSpPr>
        <p:spPr>
          <a:xfrm>
            <a:off x="720000" y="1410450"/>
            <a:ext cx="3890100" cy="192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400"/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cxnSp>
        <p:nvCxnSpPr>
          <p:cNvPr id="1165" name="Google Shape;1165;p157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166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" name="Google Shape;1167;p15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68" name="Google Shape;1168;p158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169" name="Google Shape;1169;p158"/>
          <p:cNvSpPr txBox="1"/>
          <p:nvPr>
            <p:ph idx="1" type="subTitle"/>
          </p:nvPr>
        </p:nvSpPr>
        <p:spPr>
          <a:xfrm>
            <a:off x="2858836" y="1824325"/>
            <a:ext cx="18747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170" name="Google Shape;1170;p158"/>
          <p:cNvSpPr txBox="1"/>
          <p:nvPr>
            <p:ph idx="2" type="subTitle"/>
          </p:nvPr>
        </p:nvSpPr>
        <p:spPr>
          <a:xfrm>
            <a:off x="4927862" y="1824325"/>
            <a:ext cx="18747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171" name="Google Shape;1171;p158"/>
          <p:cNvSpPr txBox="1"/>
          <p:nvPr>
            <p:ph idx="3" type="subTitle"/>
          </p:nvPr>
        </p:nvSpPr>
        <p:spPr>
          <a:xfrm>
            <a:off x="2858825" y="2219775"/>
            <a:ext cx="1874700" cy="112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172" name="Google Shape;1172;p158"/>
          <p:cNvSpPr txBox="1"/>
          <p:nvPr>
            <p:ph idx="4" type="subTitle"/>
          </p:nvPr>
        </p:nvSpPr>
        <p:spPr>
          <a:xfrm>
            <a:off x="4927867" y="2219775"/>
            <a:ext cx="1874700" cy="112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cxnSp>
        <p:nvCxnSpPr>
          <p:cNvPr id="1173" name="Google Shape;1173;p158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74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5" name="Google Shape;1175;p15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76" name="Google Shape;1176;p159"/>
          <p:cNvSpPr txBox="1"/>
          <p:nvPr>
            <p:ph type="title"/>
          </p:nvPr>
        </p:nvSpPr>
        <p:spPr>
          <a:xfrm>
            <a:off x="602575" y="734675"/>
            <a:ext cx="78213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177" name="Google Shape;1177;p159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178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9" name="Google Shape;1179;p16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80" name="Google Shape;1180;p160"/>
          <p:cNvSpPr txBox="1"/>
          <p:nvPr>
            <p:ph type="title"/>
          </p:nvPr>
        </p:nvSpPr>
        <p:spPr>
          <a:xfrm>
            <a:off x="1388100" y="904650"/>
            <a:ext cx="6367800" cy="252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b="1" sz="8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2" name="Google Shape;1182;p16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83" name="Google Shape;1183;p161"/>
          <p:cNvSpPr txBox="1"/>
          <p:nvPr>
            <p:ph type="title"/>
          </p:nvPr>
        </p:nvSpPr>
        <p:spPr>
          <a:xfrm>
            <a:off x="602575" y="734700"/>
            <a:ext cx="3024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184" name="Google Shape;1184;p161"/>
          <p:cNvSpPr txBox="1"/>
          <p:nvPr>
            <p:ph idx="1" type="subTitle"/>
          </p:nvPr>
        </p:nvSpPr>
        <p:spPr>
          <a:xfrm>
            <a:off x="602575" y="2174700"/>
            <a:ext cx="2907600" cy="161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5" name="Google Shape;1185;p161"/>
          <p:cNvSpPr txBox="1"/>
          <p:nvPr>
            <p:ph idx="2" type="title"/>
          </p:nvPr>
        </p:nvSpPr>
        <p:spPr>
          <a:xfrm>
            <a:off x="602575" y="1647000"/>
            <a:ext cx="2907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cxnSp>
        <p:nvCxnSpPr>
          <p:cNvPr id="1186" name="Google Shape;1186;p161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162"/>
          <p:cNvSpPr/>
          <p:nvPr/>
        </p:nvSpPr>
        <p:spPr>
          <a:xfrm>
            <a:off x="-16350" y="-40050"/>
            <a:ext cx="9176700" cy="5223600"/>
          </a:xfrm>
          <a:prstGeom prst="rect">
            <a:avLst/>
          </a:prstGeom>
          <a:solidFill>
            <a:schemeClr val="dk1">
              <a:alpha val="4693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9" name="Google Shape;1189;p162"/>
          <p:cNvSpPr txBox="1"/>
          <p:nvPr>
            <p:ph type="title"/>
          </p:nvPr>
        </p:nvSpPr>
        <p:spPr>
          <a:xfrm>
            <a:off x="720000" y="4105275"/>
            <a:ext cx="77040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190" name="Google Shape;1190;p162"/>
          <p:cNvCxnSpPr/>
          <p:nvPr/>
        </p:nvCxnSpPr>
        <p:spPr>
          <a:xfrm>
            <a:off x="518225" y="42188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19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2" name="Google Shape;1192;p16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93" name="Google Shape;1193;p163"/>
          <p:cNvSpPr txBox="1"/>
          <p:nvPr>
            <p:ph hasCustomPrompt="1" type="title"/>
          </p:nvPr>
        </p:nvSpPr>
        <p:spPr>
          <a:xfrm>
            <a:off x="1258675" y="1171150"/>
            <a:ext cx="6626700" cy="174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194" name="Google Shape;1194;p163"/>
          <p:cNvSpPr txBox="1"/>
          <p:nvPr>
            <p:ph idx="1" type="subTitle"/>
          </p:nvPr>
        </p:nvSpPr>
        <p:spPr>
          <a:xfrm>
            <a:off x="1258675" y="3076625"/>
            <a:ext cx="6626700" cy="51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lt1"/>
        </a:solidFill>
      </p:bgPr>
    </p:bg>
    <p:spTree>
      <p:nvGrpSpPr>
        <p:cNvPr id="1195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/>
          <p:nvPr>
            <p:ph idx="2" type="pic"/>
          </p:nvPr>
        </p:nvSpPr>
        <p:spPr>
          <a:xfrm>
            <a:off x="2809873" y="-216352"/>
            <a:ext cx="6543600" cy="5583900"/>
          </a:xfrm>
          <a:prstGeom prst="rect">
            <a:avLst/>
          </a:prstGeom>
          <a:noFill/>
          <a:ln>
            <a:noFill/>
          </a:ln>
        </p:spPr>
      </p:sp>
      <p:sp>
        <p:nvSpPr>
          <p:cNvPr id="79" name="Google Shape;79;p17"/>
          <p:cNvSpPr/>
          <p:nvPr>
            <p:ph idx="3" type="pic"/>
          </p:nvPr>
        </p:nvSpPr>
        <p:spPr>
          <a:xfrm>
            <a:off x="661931" y="3755402"/>
            <a:ext cx="1714500" cy="979200"/>
          </a:xfrm>
          <a:prstGeom prst="rect">
            <a:avLst/>
          </a:prstGeom>
          <a:noFill/>
          <a:ln>
            <a:noFill/>
          </a:ln>
        </p:spPr>
      </p:sp>
      <p:sp>
        <p:nvSpPr>
          <p:cNvPr id="80" name="Google Shape;80;p17"/>
          <p:cNvSpPr/>
          <p:nvPr>
            <p:ph idx="4" type="pic"/>
          </p:nvPr>
        </p:nvSpPr>
        <p:spPr>
          <a:xfrm>
            <a:off x="2636188" y="3755402"/>
            <a:ext cx="1714500" cy="979200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17"/>
          <p:cNvSpPr/>
          <p:nvPr>
            <p:ph idx="5" type="pic"/>
          </p:nvPr>
        </p:nvSpPr>
        <p:spPr>
          <a:xfrm>
            <a:off x="4610447" y="3755402"/>
            <a:ext cx="1714500" cy="979200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p17"/>
          <p:cNvSpPr/>
          <p:nvPr>
            <p:ph idx="6" type="pic"/>
          </p:nvPr>
        </p:nvSpPr>
        <p:spPr>
          <a:xfrm>
            <a:off x="6584705" y="3755402"/>
            <a:ext cx="1714500" cy="979200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17"/>
          <p:cNvSpPr/>
          <p:nvPr>
            <p:ph idx="7" type="pic"/>
          </p:nvPr>
        </p:nvSpPr>
        <p:spPr>
          <a:xfrm>
            <a:off x="8558962" y="3755402"/>
            <a:ext cx="1714500" cy="979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">
    <p:spTree>
      <p:nvGrpSpPr>
        <p:cNvPr id="1196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7" name="Google Shape;1197;p16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98" name="Google Shape;1198;p165"/>
          <p:cNvSpPr txBox="1"/>
          <p:nvPr>
            <p:ph type="title"/>
          </p:nvPr>
        </p:nvSpPr>
        <p:spPr>
          <a:xfrm>
            <a:off x="2357175" y="1336725"/>
            <a:ext cx="1890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199" name="Google Shape;1199;p165"/>
          <p:cNvSpPr txBox="1"/>
          <p:nvPr>
            <p:ph idx="1" type="subTitle"/>
          </p:nvPr>
        </p:nvSpPr>
        <p:spPr>
          <a:xfrm>
            <a:off x="2357125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165"/>
          <p:cNvSpPr txBox="1"/>
          <p:nvPr>
            <p:ph idx="2" type="title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201" name="Google Shape;1201;p165"/>
          <p:cNvSpPr txBox="1"/>
          <p:nvPr>
            <p:ph idx="3" type="title"/>
          </p:nvPr>
        </p:nvSpPr>
        <p:spPr>
          <a:xfrm>
            <a:off x="6260599" y="1336725"/>
            <a:ext cx="1890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02" name="Google Shape;1202;p165"/>
          <p:cNvSpPr txBox="1"/>
          <p:nvPr>
            <p:ph idx="4" type="subTitle"/>
          </p:nvPr>
        </p:nvSpPr>
        <p:spPr>
          <a:xfrm>
            <a:off x="6260550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3" name="Google Shape;1203;p165"/>
          <p:cNvSpPr txBox="1"/>
          <p:nvPr>
            <p:ph idx="5" type="title"/>
          </p:nvPr>
        </p:nvSpPr>
        <p:spPr>
          <a:xfrm>
            <a:off x="2357175" y="2653025"/>
            <a:ext cx="1890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04" name="Google Shape;1204;p165"/>
          <p:cNvSpPr txBox="1"/>
          <p:nvPr>
            <p:ph idx="6" type="subTitle"/>
          </p:nvPr>
        </p:nvSpPr>
        <p:spPr>
          <a:xfrm>
            <a:off x="2357125" y="30871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5" name="Google Shape;1205;p165"/>
          <p:cNvSpPr txBox="1"/>
          <p:nvPr>
            <p:ph idx="7" type="title"/>
          </p:nvPr>
        </p:nvSpPr>
        <p:spPr>
          <a:xfrm>
            <a:off x="6260599" y="2653025"/>
            <a:ext cx="1890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06" name="Google Shape;1206;p165"/>
          <p:cNvSpPr txBox="1"/>
          <p:nvPr>
            <p:ph idx="8" type="subTitle"/>
          </p:nvPr>
        </p:nvSpPr>
        <p:spPr>
          <a:xfrm>
            <a:off x="6260550" y="30871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207" name="Google Shape;1207;p165"/>
          <p:cNvCxnSpPr/>
          <p:nvPr/>
        </p:nvCxnSpPr>
        <p:spPr>
          <a:xfrm>
            <a:off x="518225" y="5303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08" name="Google Shape;1208;p165"/>
          <p:cNvSpPr txBox="1"/>
          <p:nvPr>
            <p:ph hasCustomPrompt="1" idx="9" type="title"/>
          </p:nvPr>
        </p:nvSpPr>
        <p:spPr>
          <a:xfrm>
            <a:off x="667350" y="1337350"/>
            <a:ext cx="17184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9" name="Google Shape;1209;p165"/>
          <p:cNvSpPr txBox="1"/>
          <p:nvPr>
            <p:ph hasCustomPrompt="1" idx="13" type="title"/>
          </p:nvPr>
        </p:nvSpPr>
        <p:spPr>
          <a:xfrm>
            <a:off x="4570775" y="1337350"/>
            <a:ext cx="17184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10" name="Google Shape;1210;p165"/>
          <p:cNvSpPr txBox="1"/>
          <p:nvPr>
            <p:ph hasCustomPrompt="1" idx="14" type="title"/>
          </p:nvPr>
        </p:nvSpPr>
        <p:spPr>
          <a:xfrm>
            <a:off x="667350" y="2653650"/>
            <a:ext cx="17184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11" name="Google Shape;1211;p165"/>
          <p:cNvSpPr txBox="1"/>
          <p:nvPr>
            <p:ph hasCustomPrompt="1" idx="15" type="title"/>
          </p:nvPr>
        </p:nvSpPr>
        <p:spPr>
          <a:xfrm>
            <a:off x="4570775" y="2653650"/>
            <a:ext cx="17184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 1">
  <p:cSld name="BLANK_1_2"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3" name="Google Shape;1213;p16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14" name="Google Shape;1214;p166">
            <a:hlinkClick/>
          </p:cNvPr>
          <p:cNvSpPr txBox="1"/>
          <p:nvPr>
            <p:ph type="title"/>
          </p:nvPr>
        </p:nvSpPr>
        <p:spPr>
          <a:xfrm>
            <a:off x="1355025" y="145727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15" name="Google Shape;1215;p166"/>
          <p:cNvSpPr txBox="1"/>
          <p:nvPr>
            <p:ph idx="1" type="subTitle"/>
          </p:nvPr>
        </p:nvSpPr>
        <p:spPr>
          <a:xfrm>
            <a:off x="1354978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6" name="Google Shape;1216;p166"/>
          <p:cNvSpPr txBox="1"/>
          <p:nvPr>
            <p:ph idx="2" type="title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217" name="Google Shape;1217;p166">
            <a:hlinkClick/>
          </p:cNvPr>
          <p:cNvSpPr txBox="1"/>
          <p:nvPr>
            <p:ph idx="3" type="title"/>
          </p:nvPr>
        </p:nvSpPr>
        <p:spPr>
          <a:xfrm>
            <a:off x="3945388" y="145727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18" name="Google Shape;1218;p166"/>
          <p:cNvSpPr txBox="1"/>
          <p:nvPr>
            <p:ph idx="4" type="subTitle"/>
          </p:nvPr>
        </p:nvSpPr>
        <p:spPr>
          <a:xfrm>
            <a:off x="3945341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166">
            <a:hlinkClick/>
          </p:cNvPr>
          <p:cNvSpPr txBox="1"/>
          <p:nvPr>
            <p:ph idx="5" type="title"/>
          </p:nvPr>
        </p:nvSpPr>
        <p:spPr>
          <a:xfrm>
            <a:off x="1355025" y="284982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20" name="Google Shape;1220;p166"/>
          <p:cNvSpPr txBox="1"/>
          <p:nvPr>
            <p:ph idx="6" type="subTitle"/>
          </p:nvPr>
        </p:nvSpPr>
        <p:spPr>
          <a:xfrm>
            <a:off x="1354978" y="31633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1" name="Google Shape;1221;p166">
            <a:hlinkClick/>
          </p:cNvPr>
          <p:cNvSpPr txBox="1"/>
          <p:nvPr>
            <p:ph idx="7" type="title"/>
          </p:nvPr>
        </p:nvSpPr>
        <p:spPr>
          <a:xfrm>
            <a:off x="3945388" y="284982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22" name="Google Shape;1222;p166"/>
          <p:cNvSpPr txBox="1"/>
          <p:nvPr>
            <p:ph idx="8" type="subTitle"/>
          </p:nvPr>
        </p:nvSpPr>
        <p:spPr>
          <a:xfrm>
            <a:off x="3945341" y="31633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223" name="Google Shape;1223;p166"/>
          <p:cNvCxnSpPr/>
          <p:nvPr/>
        </p:nvCxnSpPr>
        <p:spPr>
          <a:xfrm>
            <a:off x="518225" y="5303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24" name="Google Shape;1224;p166"/>
          <p:cNvSpPr txBox="1"/>
          <p:nvPr>
            <p:ph hasCustomPrompt="1" idx="9" type="title"/>
          </p:nvPr>
        </p:nvSpPr>
        <p:spPr>
          <a:xfrm>
            <a:off x="718575" y="13373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25" name="Google Shape;1225;p166"/>
          <p:cNvSpPr txBox="1"/>
          <p:nvPr>
            <p:ph hasCustomPrompt="1" idx="13" type="title"/>
          </p:nvPr>
        </p:nvSpPr>
        <p:spPr>
          <a:xfrm>
            <a:off x="3340400" y="13373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26" name="Google Shape;1226;p166"/>
          <p:cNvSpPr txBox="1"/>
          <p:nvPr>
            <p:ph hasCustomPrompt="1" idx="14" type="title"/>
          </p:nvPr>
        </p:nvSpPr>
        <p:spPr>
          <a:xfrm>
            <a:off x="718575" y="26536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27" name="Google Shape;1227;p166"/>
          <p:cNvSpPr txBox="1"/>
          <p:nvPr>
            <p:ph hasCustomPrompt="1" idx="15" type="title"/>
          </p:nvPr>
        </p:nvSpPr>
        <p:spPr>
          <a:xfrm>
            <a:off x="3340400" y="26536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28" name="Google Shape;1228;p166">
            <a:hlinkClick/>
          </p:cNvPr>
          <p:cNvSpPr txBox="1"/>
          <p:nvPr>
            <p:ph idx="16" type="title"/>
          </p:nvPr>
        </p:nvSpPr>
        <p:spPr>
          <a:xfrm>
            <a:off x="6535750" y="145727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29" name="Google Shape;1229;p166"/>
          <p:cNvSpPr txBox="1"/>
          <p:nvPr>
            <p:ph idx="17" type="subTitle"/>
          </p:nvPr>
        </p:nvSpPr>
        <p:spPr>
          <a:xfrm>
            <a:off x="6535703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166">
            <a:hlinkClick/>
          </p:cNvPr>
          <p:cNvSpPr txBox="1"/>
          <p:nvPr>
            <p:ph idx="18" type="title"/>
          </p:nvPr>
        </p:nvSpPr>
        <p:spPr>
          <a:xfrm>
            <a:off x="6535750" y="284982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31" name="Google Shape;1231;p166"/>
          <p:cNvSpPr txBox="1"/>
          <p:nvPr>
            <p:ph idx="19" type="subTitle"/>
          </p:nvPr>
        </p:nvSpPr>
        <p:spPr>
          <a:xfrm>
            <a:off x="6535703" y="31633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2" name="Google Shape;1232;p166"/>
          <p:cNvSpPr txBox="1"/>
          <p:nvPr>
            <p:ph hasCustomPrompt="1" idx="20" type="title"/>
          </p:nvPr>
        </p:nvSpPr>
        <p:spPr>
          <a:xfrm>
            <a:off x="5962325" y="13373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33" name="Google Shape;1233;p166"/>
          <p:cNvSpPr txBox="1"/>
          <p:nvPr>
            <p:ph hasCustomPrompt="1" idx="21" type="title"/>
          </p:nvPr>
        </p:nvSpPr>
        <p:spPr>
          <a:xfrm>
            <a:off x="5962325" y="26536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">
    <p:spTree>
      <p:nvGrpSpPr>
        <p:cNvPr id="1234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5" name="Google Shape;1235;p16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36" name="Google Shape;1236;p167"/>
          <p:cNvSpPr txBox="1"/>
          <p:nvPr>
            <p:ph type="title"/>
          </p:nvPr>
        </p:nvSpPr>
        <p:spPr>
          <a:xfrm flipH="1">
            <a:off x="1067425" y="1916900"/>
            <a:ext cx="4226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37" name="Google Shape;1237;p167"/>
          <p:cNvSpPr txBox="1"/>
          <p:nvPr>
            <p:ph idx="1" type="subTitle"/>
          </p:nvPr>
        </p:nvSpPr>
        <p:spPr>
          <a:xfrm flipH="1">
            <a:off x="1067425" y="2758700"/>
            <a:ext cx="42261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238" name="Google Shape;1238;p167"/>
          <p:cNvSpPr txBox="1"/>
          <p:nvPr>
            <p:ph hasCustomPrompt="1" idx="2" type="title"/>
          </p:nvPr>
        </p:nvSpPr>
        <p:spPr>
          <a:xfrm flipH="1">
            <a:off x="5060675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CUSTOM_5">
    <p:spTree>
      <p:nvGrpSpPr>
        <p:cNvPr id="1239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0" name="Google Shape;1240;p16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41" name="Google Shape;1241;p168"/>
          <p:cNvSpPr txBox="1"/>
          <p:nvPr>
            <p:ph type="title"/>
          </p:nvPr>
        </p:nvSpPr>
        <p:spPr>
          <a:xfrm>
            <a:off x="891425" y="2865660"/>
            <a:ext cx="7361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42" name="Google Shape;1242;p168"/>
          <p:cNvSpPr txBox="1"/>
          <p:nvPr>
            <p:ph idx="1" type="subTitle"/>
          </p:nvPr>
        </p:nvSpPr>
        <p:spPr>
          <a:xfrm>
            <a:off x="891425" y="3707460"/>
            <a:ext cx="73611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243" name="Google Shape;1243;p168"/>
          <p:cNvSpPr txBox="1"/>
          <p:nvPr>
            <p:ph hasCustomPrompt="1" idx="2" type="title"/>
          </p:nvPr>
        </p:nvSpPr>
        <p:spPr>
          <a:xfrm>
            <a:off x="3005825" y="937749"/>
            <a:ext cx="3132300" cy="188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3">
  <p:cSld name="CUSTOM_4">
    <p:spTree>
      <p:nvGrpSpPr>
        <p:cNvPr id="1244" name="Shape 1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5" name="Google Shape;1245;p16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46" name="Google Shape;1246;p169"/>
          <p:cNvSpPr txBox="1"/>
          <p:nvPr>
            <p:ph type="title"/>
          </p:nvPr>
        </p:nvSpPr>
        <p:spPr>
          <a:xfrm>
            <a:off x="4686125" y="1189019"/>
            <a:ext cx="2671200" cy="202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47" name="Google Shape;1247;p169"/>
          <p:cNvSpPr txBox="1"/>
          <p:nvPr>
            <p:ph idx="1" type="subTitle"/>
          </p:nvPr>
        </p:nvSpPr>
        <p:spPr>
          <a:xfrm>
            <a:off x="4686125" y="3231117"/>
            <a:ext cx="26712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248" name="Google Shape;1248;p169"/>
          <p:cNvSpPr txBox="1"/>
          <p:nvPr>
            <p:ph hasCustomPrompt="1" idx="2" type="title"/>
          </p:nvPr>
        </p:nvSpPr>
        <p:spPr>
          <a:xfrm>
            <a:off x="834300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4">
  <p:cSld name="CUSTOM_4_1"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0" name="Google Shape;1250;p17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51" name="Google Shape;1251;p170"/>
          <p:cNvSpPr txBox="1"/>
          <p:nvPr>
            <p:ph type="title"/>
          </p:nvPr>
        </p:nvSpPr>
        <p:spPr>
          <a:xfrm flipH="1">
            <a:off x="1551000" y="1189015"/>
            <a:ext cx="2792400" cy="202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52" name="Google Shape;1252;p170"/>
          <p:cNvSpPr txBox="1"/>
          <p:nvPr>
            <p:ph idx="1" type="subTitle"/>
          </p:nvPr>
        </p:nvSpPr>
        <p:spPr>
          <a:xfrm flipH="1">
            <a:off x="1551000" y="3231115"/>
            <a:ext cx="27924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253" name="Google Shape;1253;p170"/>
          <p:cNvSpPr txBox="1"/>
          <p:nvPr>
            <p:ph hasCustomPrompt="1" idx="2" type="title"/>
          </p:nvPr>
        </p:nvSpPr>
        <p:spPr>
          <a:xfrm flipH="1">
            <a:off x="4225025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5">
  <p:cSld name="CUSTOM_13">
    <p:spTree>
      <p:nvGrpSpPr>
        <p:cNvPr id="1254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5" name="Google Shape;1255;p17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56" name="Google Shape;1256;p171"/>
          <p:cNvSpPr txBox="1"/>
          <p:nvPr>
            <p:ph type="title"/>
          </p:nvPr>
        </p:nvSpPr>
        <p:spPr>
          <a:xfrm>
            <a:off x="891425" y="2865650"/>
            <a:ext cx="43200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57" name="Google Shape;1257;p171"/>
          <p:cNvSpPr txBox="1"/>
          <p:nvPr>
            <p:ph idx="1" type="subTitle"/>
          </p:nvPr>
        </p:nvSpPr>
        <p:spPr>
          <a:xfrm>
            <a:off x="891425" y="3707450"/>
            <a:ext cx="43200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258" name="Google Shape;1258;p171"/>
          <p:cNvSpPr txBox="1"/>
          <p:nvPr>
            <p:ph hasCustomPrompt="1" idx="2" type="title"/>
          </p:nvPr>
        </p:nvSpPr>
        <p:spPr>
          <a:xfrm>
            <a:off x="891425" y="937749"/>
            <a:ext cx="3132300" cy="188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1259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0" name="Google Shape;1260;p17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61" name="Google Shape;1261;p172"/>
          <p:cNvSpPr txBox="1"/>
          <p:nvPr>
            <p:ph type="title"/>
          </p:nvPr>
        </p:nvSpPr>
        <p:spPr>
          <a:xfrm>
            <a:off x="720000" y="3212813"/>
            <a:ext cx="4314300" cy="53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62" name="Google Shape;1262;p172"/>
          <p:cNvSpPr txBox="1"/>
          <p:nvPr>
            <p:ph idx="1" type="subTitle"/>
          </p:nvPr>
        </p:nvSpPr>
        <p:spPr>
          <a:xfrm>
            <a:off x="720000" y="1208300"/>
            <a:ext cx="4314300" cy="21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 1">
  <p:cSld name="CUSTOM_9"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173"/>
          <p:cNvSpPr/>
          <p:nvPr/>
        </p:nvSpPr>
        <p:spPr>
          <a:xfrm>
            <a:off x="-16350" y="-40050"/>
            <a:ext cx="9176700" cy="5223600"/>
          </a:xfrm>
          <a:prstGeom prst="rect">
            <a:avLst/>
          </a:prstGeom>
          <a:solidFill>
            <a:schemeClr val="dk1">
              <a:alpha val="279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5" name="Google Shape;1265;p173"/>
          <p:cNvSpPr txBox="1"/>
          <p:nvPr>
            <p:ph type="title"/>
          </p:nvPr>
        </p:nvSpPr>
        <p:spPr>
          <a:xfrm>
            <a:off x="602575" y="3604800"/>
            <a:ext cx="3794100" cy="96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266" name="Google Shape;1266;p173"/>
          <p:cNvCxnSpPr/>
          <p:nvPr/>
        </p:nvCxnSpPr>
        <p:spPr>
          <a:xfrm>
            <a:off x="518225" y="3738171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6">
    <p:spTree>
      <p:nvGrpSpPr>
        <p:cNvPr id="1267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8" name="Google Shape;1268;p17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69" name="Google Shape;1269;p174"/>
          <p:cNvSpPr txBox="1"/>
          <p:nvPr>
            <p:ph type="title"/>
          </p:nvPr>
        </p:nvSpPr>
        <p:spPr>
          <a:xfrm>
            <a:off x="602575" y="734675"/>
            <a:ext cx="78213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270" name="Google Shape;1270;p174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 type="obj">
  <p:cSld name="OBJEC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indent="-3175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8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BLANK_1_1_1">
    <p:spTree>
      <p:nvGrpSpPr>
        <p:cNvPr id="127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2" name="Google Shape;1272;p17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73" name="Google Shape;1273;p175"/>
          <p:cNvSpPr txBox="1"/>
          <p:nvPr>
            <p:ph type="title"/>
          </p:nvPr>
        </p:nvSpPr>
        <p:spPr>
          <a:xfrm>
            <a:off x="602575" y="734700"/>
            <a:ext cx="3024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274" name="Google Shape;1274;p175"/>
          <p:cNvSpPr txBox="1"/>
          <p:nvPr>
            <p:ph idx="1" type="subTitle"/>
          </p:nvPr>
        </p:nvSpPr>
        <p:spPr>
          <a:xfrm>
            <a:off x="602575" y="2174700"/>
            <a:ext cx="2907600" cy="161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5" name="Google Shape;1275;p175"/>
          <p:cNvSpPr txBox="1"/>
          <p:nvPr>
            <p:ph idx="2" type="title"/>
          </p:nvPr>
        </p:nvSpPr>
        <p:spPr>
          <a:xfrm>
            <a:off x="602575" y="1647000"/>
            <a:ext cx="2907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cxnSp>
        <p:nvCxnSpPr>
          <p:cNvPr id="1276" name="Google Shape;1276;p175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BLANK_1_1_1_1">
    <p:spTree>
      <p:nvGrpSpPr>
        <p:cNvPr id="1277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8" name="Google Shape;1278;p17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79" name="Google Shape;1279;p176"/>
          <p:cNvSpPr txBox="1"/>
          <p:nvPr>
            <p:ph type="title"/>
          </p:nvPr>
        </p:nvSpPr>
        <p:spPr>
          <a:xfrm>
            <a:off x="602575" y="734700"/>
            <a:ext cx="6015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280" name="Google Shape;1280;p176"/>
          <p:cNvSpPr txBox="1"/>
          <p:nvPr>
            <p:ph idx="1" type="body"/>
          </p:nvPr>
        </p:nvSpPr>
        <p:spPr>
          <a:xfrm>
            <a:off x="602575" y="1410450"/>
            <a:ext cx="7821300" cy="32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150"/>
            </a:lvl1pPr>
            <a:lvl2pPr indent="-3048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indent="-3048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indent="-3048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indent="-3048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indent="-3048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indent="-3048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indent="-3048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indent="-3048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/>
        </p:txBody>
      </p:sp>
      <p:cxnSp>
        <p:nvCxnSpPr>
          <p:cNvPr id="1281" name="Google Shape;1281;p176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1">
    <p:spTree>
      <p:nvGrpSpPr>
        <p:cNvPr id="1282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3" name="Google Shape;1283;p17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84" name="Google Shape;1284;p177"/>
          <p:cNvSpPr txBox="1"/>
          <p:nvPr>
            <p:ph type="title"/>
          </p:nvPr>
        </p:nvSpPr>
        <p:spPr>
          <a:xfrm>
            <a:off x="2033850" y="1385535"/>
            <a:ext cx="5076300" cy="122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b="1" sz="11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285" name="Google Shape;1285;p177"/>
          <p:cNvSpPr txBox="1"/>
          <p:nvPr>
            <p:ph idx="1" type="subTitle"/>
          </p:nvPr>
        </p:nvSpPr>
        <p:spPr>
          <a:xfrm>
            <a:off x="2941800" y="2825535"/>
            <a:ext cx="3260400" cy="10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3">
    <p:spTree>
      <p:nvGrpSpPr>
        <p:cNvPr id="1286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7" name="Google Shape;1287;p17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88" name="Google Shape;1288;p178"/>
          <p:cNvSpPr txBox="1"/>
          <p:nvPr>
            <p:ph type="title"/>
          </p:nvPr>
        </p:nvSpPr>
        <p:spPr>
          <a:xfrm>
            <a:off x="602575" y="734700"/>
            <a:ext cx="6015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289" name="Google Shape;1289;p178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90" name="Google Shape;1290;p178"/>
          <p:cNvSpPr txBox="1"/>
          <p:nvPr>
            <p:ph idx="1" type="subTitle"/>
          </p:nvPr>
        </p:nvSpPr>
        <p:spPr>
          <a:xfrm>
            <a:off x="602575" y="2030450"/>
            <a:ext cx="3900600" cy="8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1" name="Google Shape;1291;p178"/>
          <p:cNvSpPr txBox="1"/>
          <p:nvPr>
            <p:ph idx="2" type="title"/>
          </p:nvPr>
        </p:nvSpPr>
        <p:spPr>
          <a:xfrm>
            <a:off x="602575" y="1502750"/>
            <a:ext cx="2907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292" name="Google Shape;1292;p178"/>
          <p:cNvSpPr txBox="1"/>
          <p:nvPr>
            <p:ph idx="3" type="subTitle"/>
          </p:nvPr>
        </p:nvSpPr>
        <p:spPr>
          <a:xfrm>
            <a:off x="1963075" y="3016675"/>
            <a:ext cx="25401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3" name="Google Shape;1293;p178"/>
          <p:cNvSpPr txBox="1"/>
          <p:nvPr>
            <p:ph idx="4" type="title"/>
          </p:nvPr>
        </p:nvSpPr>
        <p:spPr>
          <a:xfrm>
            <a:off x="602575" y="2949025"/>
            <a:ext cx="1360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294" name="Google Shape;1294;p178"/>
          <p:cNvSpPr txBox="1"/>
          <p:nvPr>
            <p:ph idx="5" type="subTitle"/>
          </p:nvPr>
        </p:nvSpPr>
        <p:spPr>
          <a:xfrm>
            <a:off x="1963075" y="3544375"/>
            <a:ext cx="25401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5" name="Google Shape;1295;p178"/>
          <p:cNvSpPr txBox="1"/>
          <p:nvPr>
            <p:ph idx="6" type="title"/>
          </p:nvPr>
        </p:nvSpPr>
        <p:spPr>
          <a:xfrm>
            <a:off x="602575" y="3476725"/>
            <a:ext cx="1360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3_1">
    <p:spTree>
      <p:nvGrpSpPr>
        <p:cNvPr id="1296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7" name="Google Shape;1297;p17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98" name="Google Shape;1298;p179"/>
          <p:cNvSpPr txBox="1"/>
          <p:nvPr>
            <p:ph type="title"/>
          </p:nvPr>
        </p:nvSpPr>
        <p:spPr>
          <a:xfrm>
            <a:off x="602575" y="734700"/>
            <a:ext cx="6015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299" name="Google Shape;1299;p179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00" name="Google Shape;1300;p179"/>
          <p:cNvSpPr txBox="1"/>
          <p:nvPr>
            <p:ph idx="1" type="subTitle"/>
          </p:nvPr>
        </p:nvSpPr>
        <p:spPr>
          <a:xfrm>
            <a:off x="613550" y="2030450"/>
            <a:ext cx="3477300" cy="8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1" name="Google Shape;1301;p179"/>
          <p:cNvSpPr txBox="1"/>
          <p:nvPr>
            <p:ph idx="2" type="title"/>
          </p:nvPr>
        </p:nvSpPr>
        <p:spPr>
          <a:xfrm>
            <a:off x="613550" y="1502750"/>
            <a:ext cx="2907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02" name="Google Shape;1302;p179"/>
          <p:cNvSpPr txBox="1"/>
          <p:nvPr>
            <p:ph idx="3" type="subTitle"/>
          </p:nvPr>
        </p:nvSpPr>
        <p:spPr>
          <a:xfrm>
            <a:off x="2073719" y="3016675"/>
            <a:ext cx="13503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3" name="Google Shape;1303;p179"/>
          <p:cNvSpPr txBox="1"/>
          <p:nvPr>
            <p:ph idx="4" type="title"/>
          </p:nvPr>
        </p:nvSpPr>
        <p:spPr>
          <a:xfrm>
            <a:off x="713225" y="3016675"/>
            <a:ext cx="1360500" cy="39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04" name="Google Shape;1304;p179"/>
          <p:cNvSpPr txBox="1"/>
          <p:nvPr>
            <p:ph idx="5" type="subTitle"/>
          </p:nvPr>
        </p:nvSpPr>
        <p:spPr>
          <a:xfrm>
            <a:off x="2073719" y="3801475"/>
            <a:ext cx="20826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5" name="Google Shape;1305;p179"/>
          <p:cNvSpPr txBox="1"/>
          <p:nvPr>
            <p:ph idx="6" type="title"/>
          </p:nvPr>
        </p:nvSpPr>
        <p:spPr>
          <a:xfrm>
            <a:off x="713225" y="3801475"/>
            <a:ext cx="1360500" cy="39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06" name="Google Shape;1306;p179"/>
          <p:cNvSpPr txBox="1"/>
          <p:nvPr>
            <p:ph idx="7" type="subTitle"/>
          </p:nvPr>
        </p:nvSpPr>
        <p:spPr>
          <a:xfrm>
            <a:off x="2073719" y="3409075"/>
            <a:ext cx="20826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7" name="Google Shape;1307;p179"/>
          <p:cNvSpPr txBox="1"/>
          <p:nvPr>
            <p:ph idx="8" type="title"/>
          </p:nvPr>
        </p:nvSpPr>
        <p:spPr>
          <a:xfrm>
            <a:off x="713225" y="3409075"/>
            <a:ext cx="1360500" cy="39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5">
  <p:cSld name="CUSTOM_10">
    <p:spTree>
      <p:nvGrpSpPr>
        <p:cNvPr id="1308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9" name="Google Shape;1309;p18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10" name="Google Shape;1310;p180"/>
          <p:cNvSpPr txBox="1"/>
          <p:nvPr>
            <p:ph type="title"/>
          </p:nvPr>
        </p:nvSpPr>
        <p:spPr>
          <a:xfrm>
            <a:off x="602575" y="1307100"/>
            <a:ext cx="3291900" cy="140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311" name="Google Shape;1311;p180"/>
          <p:cNvSpPr txBox="1"/>
          <p:nvPr>
            <p:ph idx="1" type="subTitle"/>
          </p:nvPr>
        </p:nvSpPr>
        <p:spPr>
          <a:xfrm>
            <a:off x="602575" y="2708100"/>
            <a:ext cx="3024900" cy="10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312" name="Google Shape;1312;p180"/>
          <p:cNvCxnSpPr/>
          <p:nvPr/>
        </p:nvCxnSpPr>
        <p:spPr>
          <a:xfrm>
            <a:off x="518225" y="14188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6">
  <p:cSld name="CUSTOM_16">
    <p:spTree>
      <p:nvGrpSpPr>
        <p:cNvPr id="1313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4" name="Google Shape;1314;p18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15" name="Google Shape;1315;p181"/>
          <p:cNvSpPr txBox="1"/>
          <p:nvPr>
            <p:ph type="title"/>
          </p:nvPr>
        </p:nvSpPr>
        <p:spPr>
          <a:xfrm>
            <a:off x="613625" y="1184275"/>
            <a:ext cx="4250700" cy="145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 sz="4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316" name="Google Shape;1316;p181"/>
          <p:cNvSpPr txBox="1"/>
          <p:nvPr>
            <p:ph idx="1" type="subTitle"/>
          </p:nvPr>
        </p:nvSpPr>
        <p:spPr>
          <a:xfrm>
            <a:off x="613550" y="2661350"/>
            <a:ext cx="4250700" cy="122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TWO_COLUMNS_1">
    <p:spTree>
      <p:nvGrpSpPr>
        <p:cNvPr id="1317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8" name="Google Shape;1318;p18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19" name="Google Shape;1319;p182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320" name="Google Shape;1320;p182"/>
          <p:cNvSpPr txBox="1"/>
          <p:nvPr>
            <p:ph idx="1" type="subTitle"/>
          </p:nvPr>
        </p:nvSpPr>
        <p:spPr>
          <a:xfrm>
            <a:off x="720000" y="2193175"/>
            <a:ext cx="48285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321" name="Google Shape;1321;p182"/>
          <p:cNvSpPr txBox="1"/>
          <p:nvPr>
            <p:ph idx="2" type="subTitle"/>
          </p:nvPr>
        </p:nvSpPr>
        <p:spPr>
          <a:xfrm>
            <a:off x="6011975" y="2193175"/>
            <a:ext cx="24120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322" name="Google Shape;1322;p182"/>
          <p:cNvSpPr txBox="1"/>
          <p:nvPr>
            <p:ph idx="3" type="subTitle"/>
          </p:nvPr>
        </p:nvSpPr>
        <p:spPr>
          <a:xfrm>
            <a:off x="719825" y="2651300"/>
            <a:ext cx="4828500" cy="17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323" name="Google Shape;1323;p182"/>
          <p:cNvSpPr txBox="1"/>
          <p:nvPr>
            <p:ph idx="4" type="subTitle"/>
          </p:nvPr>
        </p:nvSpPr>
        <p:spPr>
          <a:xfrm>
            <a:off x="6012275" y="2651300"/>
            <a:ext cx="2412000" cy="17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cxnSp>
        <p:nvCxnSpPr>
          <p:cNvPr id="1324" name="Google Shape;1324;p182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1">
    <p:spTree>
      <p:nvGrpSpPr>
        <p:cNvPr id="1325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6" name="Google Shape;1326;p18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27" name="Google Shape;1327;p183"/>
          <p:cNvSpPr txBox="1"/>
          <p:nvPr>
            <p:ph type="title"/>
          </p:nvPr>
        </p:nvSpPr>
        <p:spPr>
          <a:xfrm>
            <a:off x="1525250" y="1686750"/>
            <a:ext cx="3598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28" name="Google Shape;1328;p183"/>
          <p:cNvSpPr txBox="1"/>
          <p:nvPr>
            <p:ph idx="1" type="subTitle"/>
          </p:nvPr>
        </p:nvSpPr>
        <p:spPr>
          <a:xfrm>
            <a:off x="1525250" y="2062060"/>
            <a:ext cx="3598500" cy="7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9" name="Google Shape;1329;p183"/>
          <p:cNvSpPr txBox="1"/>
          <p:nvPr>
            <p:ph idx="2" type="title"/>
          </p:nvPr>
        </p:nvSpPr>
        <p:spPr>
          <a:xfrm>
            <a:off x="1525250" y="2934565"/>
            <a:ext cx="3598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30" name="Google Shape;1330;p183"/>
          <p:cNvSpPr txBox="1"/>
          <p:nvPr>
            <p:ph idx="3" type="subTitle"/>
          </p:nvPr>
        </p:nvSpPr>
        <p:spPr>
          <a:xfrm>
            <a:off x="1525250" y="3309875"/>
            <a:ext cx="3598500" cy="7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1" name="Google Shape;1331;p183"/>
          <p:cNvSpPr txBox="1"/>
          <p:nvPr>
            <p:ph idx="4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332" name="Google Shape;1332;p183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BLANK_1_1_1_1_1">
    <p:spTree>
      <p:nvGrpSpPr>
        <p:cNvPr id="1333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4" name="Google Shape;1334;p18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35" name="Google Shape;1335;p184"/>
          <p:cNvSpPr txBox="1"/>
          <p:nvPr>
            <p:ph type="title"/>
          </p:nvPr>
        </p:nvSpPr>
        <p:spPr>
          <a:xfrm>
            <a:off x="720000" y="2390163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36" name="Google Shape;1336;p184"/>
          <p:cNvSpPr txBox="1"/>
          <p:nvPr>
            <p:ph idx="1" type="subTitle"/>
          </p:nvPr>
        </p:nvSpPr>
        <p:spPr>
          <a:xfrm>
            <a:off x="720000" y="2765475"/>
            <a:ext cx="2336400" cy="91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7" name="Google Shape;1337;p184"/>
          <p:cNvSpPr txBox="1"/>
          <p:nvPr>
            <p:ph idx="2" type="title"/>
          </p:nvPr>
        </p:nvSpPr>
        <p:spPr>
          <a:xfrm>
            <a:off x="3403800" y="2390163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38" name="Google Shape;1338;p184"/>
          <p:cNvSpPr txBox="1"/>
          <p:nvPr>
            <p:ph idx="3" type="subTitle"/>
          </p:nvPr>
        </p:nvSpPr>
        <p:spPr>
          <a:xfrm>
            <a:off x="3403800" y="2765475"/>
            <a:ext cx="2336400" cy="91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9" name="Google Shape;1339;p184"/>
          <p:cNvSpPr txBox="1"/>
          <p:nvPr>
            <p:ph idx="4" type="title"/>
          </p:nvPr>
        </p:nvSpPr>
        <p:spPr>
          <a:xfrm>
            <a:off x="6087600" y="2390163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40" name="Google Shape;1340;p184"/>
          <p:cNvSpPr txBox="1"/>
          <p:nvPr>
            <p:ph idx="5" type="subTitle"/>
          </p:nvPr>
        </p:nvSpPr>
        <p:spPr>
          <a:xfrm>
            <a:off x="6087600" y="2765475"/>
            <a:ext cx="2336400" cy="91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1" name="Google Shape;1341;p184"/>
          <p:cNvSpPr txBox="1"/>
          <p:nvPr>
            <p:ph idx="6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342" name="Google Shape;1342;p184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5" name="Google Shape;95;p20"/>
          <p:cNvSpPr txBox="1"/>
          <p:nvPr>
            <p:ph type="ctrTitle"/>
          </p:nvPr>
        </p:nvSpPr>
        <p:spPr>
          <a:xfrm>
            <a:off x="745025" y="1050830"/>
            <a:ext cx="4656300" cy="226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25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6" name="Google Shape;96;p20"/>
          <p:cNvSpPr txBox="1"/>
          <p:nvPr>
            <p:ph idx="1" type="subTitle"/>
          </p:nvPr>
        </p:nvSpPr>
        <p:spPr>
          <a:xfrm>
            <a:off x="1457949" y="3496555"/>
            <a:ext cx="2259900" cy="7440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8">
    <p:spTree>
      <p:nvGrpSpPr>
        <p:cNvPr id="1343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4" name="Google Shape;1344;p18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45" name="Google Shape;1345;p185"/>
          <p:cNvSpPr txBox="1"/>
          <p:nvPr>
            <p:ph type="title"/>
          </p:nvPr>
        </p:nvSpPr>
        <p:spPr>
          <a:xfrm>
            <a:off x="2150700" y="1466075"/>
            <a:ext cx="61017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346" name="Google Shape;1346;p185"/>
          <p:cNvSpPr txBox="1"/>
          <p:nvPr>
            <p:ph idx="1" type="subTitle"/>
          </p:nvPr>
        </p:nvSpPr>
        <p:spPr>
          <a:xfrm>
            <a:off x="2150700" y="1814075"/>
            <a:ext cx="61017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7" name="Google Shape;1347;p185"/>
          <p:cNvSpPr txBox="1"/>
          <p:nvPr>
            <p:ph idx="2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348" name="Google Shape;1348;p185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49" name="Google Shape;1349;p185"/>
          <p:cNvSpPr txBox="1"/>
          <p:nvPr>
            <p:ph idx="3" type="title"/>
          </p:nvPr>
        </p:nvSpPr>
        <p:spPr>
          <a:xfrm>
            <a:off x="2150700" y="2428375"/>
            <a:ext cx="61017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350" name="Google Shape;1350;p185"/>
          <p:cNvSpPr txBox="1"/>
          <p:nvPr>
            <p:ph idx="4" type="subTitle"/>
          </p:nvPr>
        </p:nvSpPr>
        <p:spPr>
          <a:xfrm>
            <a:off x="2150700" y="2776375"/>
            <a:ext cx="61017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1" name="Google Shape;1351;p185"/>
          <p:cNvSpPr txBox="1"/>
          <p:nvPr>
            <p:ph idx="5" type="title"/>
          </p:nvPr>
        </p:nvSpPr>
        <p:spPr>
          <a:xfrm>
            <a:off x="2150700" y="3390675"/>
            <a:ext cx="61017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352" name="Google Shape;1352;p185"/>
          <p:cNvSpPr txBox="1"/>
          <p:nvPr>
            <p:ph idx="6" type="subTitle"/>
          </p:nvPr>
        </p:nvSpPr>
        <p:spPr>
          <a:xfrm>
            <a:off x="2150700" y="3738675"/>
            <a:ext cx="61017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19">
    <p:spTree>
      <p:nvGrpSpPr>
        <p:cNvPr id="1353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4" name="Google Shape;1354;p18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55" name="Google Shape;1355;p186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356" name="Google Shape;1356;p186"/>
          <p:cNvSpPr txBox="1"/>
          <p:nvPr>
            <p:ph idx="1" type="subTitle"/>
          </p:nvPr>
        </p:nvSpPr>
        <p:spPr>
          <a:xfrm>
            <a:off x="720000" y="1888375"/>
            <a:ext cx="48285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357" name="Google Shape;1357;p186"/>
          <p:cNvSpPr txBox="1"/>
          <p:nvPr>
            <p:ph idx="2" type="subTitle"/>
          </p:nvPr>
        </p:nvSpPr>
        <p:spPr>
          <a:xfrm>
            <a:off x="5548375" y="1888375"/>
            <a:ext cx="28755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cxnSp>
        <p:nvCxnSpPr>
          <p:cNvPr id="1358" name="Google Shape;1358;p186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59" name="Google Shape;1359;p186"/>
          <p:cNvSpPr txBox="1"/>
          <p:nvPr>
            <p:ph idx="3" type="body"/>
          </p:nvPr>
        </p:nvSpPr>
        <p:spPr>
          <a:xfrm>
            <a:off x="602575" y="2343150"/>
            <a:ext cx="4945800" cy="136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/>
            </a:lvl1pPr>
            <a:lvl2pPr indent="-317500" lvl="1" marL="91440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60" name="Google Shape;1360;p186"/>
          <p:cNvSpPr txBox="1"/>
          <p:nvPr>
            <p:ph idx="4" type="body"/>
          </p:nvPr>
        </p:nvSpPr>
        <p:spPr>
          <a:xfrm>
            <a:off x="5548375" y="2343150"/>
            <a:ext cx="2875500" cy="185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/>
            </a:lvl1pPr>
            <a:lvl2pPr indent="-317500" lvl="1" marL="91440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61" name="Google Shape;1361;p186"/>
          <p:cNvSpPr txBox="1"/>
          <p:nvPr>
            <p:ph idx="5" type="subTitle"/>
          </p:nvPr>
        </p:nvSpPr>
        <p:spPr>
          <a:xfrm>
            <a:off x="720000" y="3708450"/>
            <a:ext cx="48285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362" name="Google Shape;1362;p186"/>
          <p:cNvSpPr txBox="1"/>
          <p:nvPr>
            <p:ph idx="6" type="body"/>
          </p:nvPr>
        </p:nvSpPr>
        <p:spPr>
          <a:xfrm>
            <a:off x="661350" y="4163225"/>
            <a:ext cx="4945800" cy="4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Condensed"/>
              <a:buChar char="●"/>
              <a:defRPr/>
            </a:lvl1pPr>
            <a:lvl2pPr indent="-317500" lvl="1" marL="91440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○"/>
              <a:defRPr/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■"/>
              <a:defRPr/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●"/>
              <a:defRPr/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○"/>
              <a:defRPr/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■"/>
              <a:defRPr/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●"/>
              <a:defRPr/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○"/>
              <a:defRPr/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■"/>
              <a:defRPr/>
            </a:lvl9pPr>
          </a:lstStyle>
          <a:p/>
        </p:txBody>
      </p:sp>
      <p:sp>
        <p:nvSpPr>
          <p:cNvPr id="1363" name="Google Shape;1363;p186"/>
          <p:cNvSpPr txBox="1"/>
          <p:nvPr>
            <p:ph idx="7" type="subTitle"/>
          </p:nvPr>
        </p:nvSpPr>
        <p:spPr>
          <a:xfrm>
            <a:off x="602525" y="1455600"/>
            <a:ext cx="7821600" cy="39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2">
    <p:spTree>
      <p:nvGrpSpPr>
        <p:cNvPr id="1364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5" name="Google Shape;1365;p18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66" name="Google Shape;1366;p187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367" name="Google Shape;1367;p187"/>
          <p:cNvSpPr txBox="1"/>
          <p:nvPr>
            <p:ph idx="2" type="title"/>
          </p:nvPr>
        </p:nvSpPr>
        <p:spPr>
          <a:xfrm>
            <a:off x="2054375" y="1602600"/>
            <a:ext cx="245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68" name="Google Shape;1368;p187"/>
          <p:cNvSpPr txBox="1"/>
          <p:nvPr>
            <p:ph idx="1" type="subTitle"/>
          </p:nvPr>
        </p:nvSpPr>
        <p:spPr>
          <a:xfrm>
            <a:off x="2054375" y="2112925"/>
            <a:ext cx="24513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187"/>
          <p:cNvSpPr txBox="1"/>
          <p:nvPr>
            <p:ph idx="3" type="title"/>
          </p:nvPr>
        </p:nvSpPr>
        <p:spPr>
          <a:xfrm>
            <a:off x="2054375" y="2883600"/>
            <a:ext cx="245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70" name="Google Shape;1370;p187"/>
          <p:cNvSpPr txBox="1"/>
          <p:nvPr>
            <p:ph idx="4" type="subTitle"/>
          </p:nvPr>
        </p:nvSpPr>
        <p:spPr>
          <a:xfrm>
            <a:off x="2054375" y="3393925"/>
            <a:ext cx="24513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1" name="Google Shape;1371;p187"/>
          <p:cNvSpPr txBox="1"/>
          <p:nvPr>
            <p:ph idx="5" type="title"/>
          </p:nvPr>
        </p:nvSpPr>
        <p:spPr>
          <a:xfrm>
            <a:off x="5972750" y="1602600"/>
            <a:ext cx="245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72" name="Google Shape;1372;p187"/>
          <p:cNvSpPr txBox="1"/>
          <p:nvPr>
            <p:ph idx="6" type="subTitle"/>
          </p:nvPr>
        </p:nvSpPr>
        <p:spPr>
          <a:xfrm>
            <a:off x="5972750" y="2112925"/>
            <a:ext cx="24513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3" name="Google Shape;1373;p187"/>
          <p:cNvSpPr txBox="1"/>
          <p:nvPr>
            <p:ph idx="7" type="title"/>
          </p:nvPr>
        </p:nvSpPr>
        <p:spPr>
          <a:xfrm>
            <a:off x="5972750" y="2883600"/>
            <a:ext cx="245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74" name="Google Shape;1374;p187"/>
          <p:cNvSpPr txBox="1"/>
          <p:nvPr>
            <p:ph idx="8" type="subTitle"/>
          </p:nvPr>
        </p:nvSpPr>
        <p:spPr>
          <a:xfrm>
            <a:off x="5972750" y="3393925"/>
            <a:ext cx="24513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375" name="Google Shape;1375;p187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1">
  <p:cSld name="CUSTOM_15">
    <p:spTree>
      <p:nvGrpSpPr>
        <p:cNvPr id="1376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7" name="Google Shape;1377;p18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78" name="Google Shape;1378;p188"/>
          <p:cNvSpPr txBox="1"/>
          <p:nvPr>
            <p:ph type="title"/>
          </p:nvPr>
        </p:nvSpPr>
        <p:spPr>
          <a:xfrm>
            <a:off x="602575" y="20090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79" name="Google Shape;1379;p188"/>
          <p:cNvSpPr txBox="1"/>
          <p:nvPr>
            <p:ph idx="1" type="subTitle"/>
          </p:nvPr>
        </p:nvSpPr>
        <p:spPr>
          <a:xfrm>
            <a:off x="602575" y="15264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188"/>
          <p:cNvSpPr txBox="1"/>
          <p:nvPr>
            <p:ph idx="2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381" name="Google Shape;1381;p188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82" name="Google Shape;1382;p188"/>
          <p:cNvSpPr txBox="1"/>
          <p:nvPr>
            <p:ph idx="3" type="title"/>
          </p:nvPr>
        </p:nvSpPr>
        <p:spPr>
          <a:xfrm>
            <a:off x="602575" y="33523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83" name="Google Shape;1383;p188"/>
          <p:cNvSpPr txBox="1"/>
          <p:nvPr>
            <p:ph idx="4" type="subTitle"/>
          </p:nvPr>
        </p:nvSpPr>
        <p:spPr>
          <a:xfrm>
            <a:off x="602575" y="28697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4" name="Google Shape;1384;p188"/>
          <p:cNvSpPr txBox="1"/>
          <p:nvPr>
            <p:ph idx="5" type="title"/>
          </p:nvPr>
        </p:nvSpPr>
        <p:spPr>
          <a:xfrm>
            <a:off x="4981675" y="20090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85" name="Google Shape;1385;p188"/>
          <p:cNvSpPr txBox="1"/>
          <p:nvPr>
            <p:ph idx="6" type="subTitle"/>
          </p:nvPr>
        </p:nvSpPr>
        <p:spPr>
          <a:xfrm>
            <a:off x="4981675" y="15264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6" name="Google Shape;1386;p188"/>
          <p:cNvSpPr txBox="1"/>
          <p:nvPr>
            <p:ph idx="7" type="title"/>
          </p:nvPr>
        </p:nvSpPr>
        <p:spPr>
          <a:xfrm>
            <a:off x="4981675" y="33523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87" name="Google Shape;1387;p188"/>
          <p:cNvSpPr txBox="1"/>
          <p:nvPr>
            <p:ph idx="8" type="subTitle"/>
          </p:nvPr>
        </p:nvSpPr>
        <p:spPr>
          <a:xfrm>
            <a:off x="4981675" y="28697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ive columns">
  <p:cSld name="CUSTOM_12">
    <p:spTree>
      <p:nvGrpSpPr>
        <p:cNvPr id="1388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9" name="Google Shape;1389;p18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90" name="Google Shape;1390;p189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391" name="Google Shape;1391;p189"/>
          <p:cNvSpPr txBox="1"/>
          <p:nvPr>
            <p:ph idx="2" type="title"/>
          </p:nvPr>
        </p:nvSpPr>
        <p:spPr>
          <a:xfrm>
            <a:off x="2543218" y="1805050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92" name="Google Shape;1392;p189"/>
          <p:cNvSpPr txBox="1"/>
          <p:nvPr>
            <p:ph idx="1" type="subTitle"/>
          </p:nvPr>
        </p:nvSpPr>
        <p:spPr>
          <a:xfrm>
            <a:off x="2543218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3" name="Google Shape;1393;p189"/>
          <p:cNvSpPr txBox="1"/>
          <p:nvPr>
            <p:ph idx="3" type="title"/>
          </p:nvPr>
        </p:nvSpPr>
        <p:spPr>
          <a:xfrm>
            <a:off x="5242518" y="1805050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94" name="Google Shape;1394;p189"/>
          <p:cNvSpPr txBox="1"/>
          <p:nvPr>
            <p:ph idx="4" type="subTitle"/>
          </p:nvPr>
        </p:nvSpPr>
        <p:spPr>
          <a:xfrm>
            <a:off x="5242518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189"/>
          <p:cNvSpPr txBox="1"/>
          <p:nvPr>
            <p:ph idx="5" type="title"/>
          </p:nvPr>
        </p:nvSpPr>
        <p:spPr>
          <a:xfrm>
            <a:off x="1346022" y="3173867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96" name="Google Shape;1396;p189"/>
          <p:cNvSpPr txBox="1"/>
          <p:nvPr>
            <p:ph idx="6" type="subTitle"/>
          </p:nvPr>
        </p:nvSpPr>
        <p:spPr>
          <a:xfrm>
            <a:off x="1346022" y="3536279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7" name="Google Shape;1397;p189"/>
          <p:cNvSpPr txBox="1"/>
          <p:nvPr>
            <p:ph idx="7" type="title"/>
          </p:nvPr>
        </p:nvSpPr>
        <p:spPr>
          <a:xfrm>
            <a:off x="3892922" y="3173867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98" name="Google Shape;1398;p189"/>
          <p:cNvSpPr txBox="1"/>
          <p:nvPr>
            <p:ph idx="8" type="subTitle"/>
          </p:nvPr>
        </p:nvSpPr>
        <p:spPr>
          <a:xfrm>
            <a:off x="3892922" y="3536279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9" name="Google Shape;1399;p189"/>
          <p:cNvSpPr txBox="1"/>
          <p:nvPr>
            <p:ph idx="9" type="title"/>
          </p:nvPr>
        </p:nvSpPr>
        <p:spPr>
          <a:xfrm>
            <a:off x="6439822" y="3173867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00" name="Google Shape;1400;p189"/>
          <p:cNvSpPr txBox="1"/>
          <p:nvPr>
            <p:ph idx="13" type="subTitle"/>
          </p:nvPr>
        </p:nvSpPr>
        <p:spPr>
          <a:xfrm>
            <a:off x="6439822" y="3536279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401" name="Google Shape;1401;p189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BLANK_1_1_1_1_1_1_1_1">
    <p:spTree>
      <p:nvGrpSpPr>
        <p:cNvPr id="1402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3" name="Google Shape;1403;p19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404" name="Google Shape;1404;p190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405" name="Google Shape;1405;p190"/>
          <p:cNvSpPr txBox="1"/>
          <p:nvPr>
            <p:ph idx="2" type="title"/>
          </p:nvPr>
        </p:nvSpPr>
        <p:spPr>
          <a:xfrm>
            <a:off x="949450" y="1678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06" name="Google Shape;1406;p190"/>
          <p:cNvSpPr txBox="1"/>
          <p:nvPr>
            <p:ph idx="1" type="subTitle"/>
          </p:nvPr>
        </p:nvSpPr>
        <p:spPr>
          <a:xfrm>
            <a:off x="949450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7" name="Google Shape;1407;p190"/>
          <p:cNvSpPr txBox="1"/>
          <p:nvPr>
            <p:ph idx="3" type="title"/>
          </p:nvPr>
        </p:nvSpPr>
        <p:spPr>
          <a:xfrm>
            <a:off x="3648724" y="1678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08" name="Google Shape;1408;p190"/>
          <p:cNvSpPr txBox="1"/>
          <p:nvPr>
            <p:ph idx="4" type="subTitle"/>
          </p:nvPr>
        </p:nvSpPr>
        <p:spPr>
          <a:xfrm>
            <a:off x="3648724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190"/>
          <p:cNvSpPr txBox="1"/>
          <p:nvPr>
            <p:ph idx="5" type="title"/>
          </p:nvPr>
        </p:nvSpPr>
        <p:spPr>
          <a:xfrm>
            <a:off x="949450" y="2959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10" name="Google Shape;1410;p190"/>
          <p:cNvSpPr txBox="1"/>
          <p:nvPr>
            <p:ph idx="6" type="subTitle"/>
          </p:nvPr>
        </p:nvSpPr>
        <p:spPr>
          <a:xfrm>
            <a:off x="949450" y="3470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1" name="Google Shape;1411;p190"/>
          <p:cNvSpPr txBox="1"/>
          <p:nvPr>
            <p:ph idx="7" type="title"/>
          </p:nvPr>
        </p:nvSpPr>
        <p:spPr>
          <a:xfrm>
            <a:off x="3648724" y="2959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12" name="Google Shape;1412;p190"/>
          <p:cNvSpPr txBox="1"/>
          <p:nvPr>
            <p:ph idx="8" type="subTitle"/>
          </p:nvPr>
        </p:nvSpPr>
        <p:spPr>
          <a:xfrm>
            <a:off x="3648724" y="3470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3" name="Google Shape;1413;p190"/>
          <p:cNvSpPr txBox="1"/>
          <p:nvPr>
            <p:ph idx="9" type="title"/>
          </p:nvPr>
        </p:nvSpPr>
        <p:spPr>
          <a:xfrm>
            <a:off x="6348050" y="1678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14" name="Google Shape;1414;p190"/>
          <p:cNvSpPr txBox="1"/>
          <p:nvPr>
            <p:ph idx="13" type="subTitle"/>
          </p:nvPr>
        </p:nvSpPr>
        <p:spPr>
          <a:xfrm>
            <a:off x="6348050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190"/>
          <p:cNvSpPr txBox="1"/>
          <p:nvPr>
            <p:ph idx="14" type="title"/>
          </p:nvPr>
        </p:nvSpPr>
        <p:spPr>
          <a:xfrm>
            <a:off x="6348050" y="2959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16" name="Google Shape;1416;p190"/>
          <p:cNvSpPr txBox="1"/>
          <p:nvPr>
            <p:ph idx="15" type="subTitle"/>
          </p:nvPr>
        </p:nvSpPr>
        <p:spPr>
          <a:xfrm>
            <a:off x="6348050" y="3470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417" name="Google Shape;1417;p190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 1">
  <p:cSld name="CUSTOM_14">
    <p:spTree>
      <p:nvGrpSpPr>
        <p:cNvPr id="1418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9" name="Google Shape;1419;p19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420" name="Google Shape;1420;p191"/>
          <p:cNvSpPr txBox="1"/>
          <p:nvPr>
            <p:ph type="title"/>
          </p:nvPr>
        </p:nvSpPr>
        <p:spPr>
          <a:xfrm>
            <a:off x="726000" y="19328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21" name="Google Shape;1421;p191"/>
          <p:cNvSpPr txBox="1"/>
          <p:nvPr>
            <p:ph idx="1" type="subTitle"/>
          </p:nvPr>
        </p:nvSpPr>
        <p:spPr>
          <a:xfrm>
            <a:off x="726000" y="14502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2" name="Google Shape;1422;p191"/>
          <p:cNvSpPr txBox="1"/>
          <p:nvPr>
            <p:ph idx="2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423" name="Google Shape;1423;p191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24" name="Google Shape;1424;p191"/>
          <p:cNvSpPr txBox="1"/>
          <p:nvPr>
            <p:ph idx="3" type="title"/>
          </p:nvPr>
        </p:nvSpPr>
        <p:spPr>
          <a:xfrm>
            <a:off x="726000" y="28951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25" name="Google Shape;1425;p191"/>
          <p:cNvSpPr txBox="1"/>
          <p:nvPr>
            <p:ph idx="4" type="subTitle"/>
          </p:nvPr>
        </p:nvSpPr>
        <p:spPr>
          <a:xfrm>
            <a:off x="726000" y="24125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6" name="Google Shape;1426;p191"/>
          <p:cNvSpPr txBox="1"/>
          <p:nvPr>
            <p:ph idx="5" type="title"/>
          </p:nvPr>
        </p:nvSpPr>
        <p:spPr>
          <a:xfrm>
            <a:off x="726000" y="38574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27" name="Google Shape;1427;p191"/>
          <p:cNvSpPr txBox="1"/>
          <p:nvPr>
            <p:ph idx="6" type="subTitle"/>
          </p:nvPr>
        </p:nvSpPr>
        <p:spPr>
          <a:xfrm>
            <a:off x="726000" y="33748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8" name="Google Shape;1428;p191"/>
          <p:cNvSpPr txBox="1"/>
          <p:nvPr>
            <p:ph idx="7" type="title"/>
          </p:nvPr>
        </p:nvSpPr>
        <p:spPr>
          <a:xfrm>
            <a:off x="4981675" y="19328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29" name="Google Shape;1429;p191"/>
          <p:cNvSpPr txBox="1"/>
          <p:nvPr>
            <p:ph idx="8" type="subTitle"/>
          </p:nvPr>
        </p:nvSpPr>
        <p:spPr>
          <a:xfrm>
            <a:off x="4981675" y="14502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0" name="Google Shape;1430;p191"/>
          <p:cNvSpPr txBox="1"/>
          <p:nvPr>
            <p:ph idx="9" type="title"/>
          </p:nvPr>
        </p:nvSpPr>
        <p:spPr>
          <a:xfrm>
            <a:off x="4981675" y="28951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31" name="Google Shape;1431;p191"/>
          <p:cNvSpPr txBox="1"/>
          <p:nvPr>
            <p:ph idx="13" type="subTitle"/>
          </p:nvPr>
        </p:nvSpPr>
        <p:spPr>
          <a:xfrm>
            <a:off x="4981675" y="24125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191"/>
          <p:cNvSpPr txBox="1"/>
          <p:nvPr>
            <p:ph idx="14" type="title"/>
          </p:nvPr>
        </p:nvSpPr>
        <p:spPr>
          <a:xfrm>
            <a:off x="4981675" y="38574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33" name="Google Shape;1433;p191"/>
          <p:cNvSpPr txBox="1"/>
          <p:nvPr>
            <p:ph idx="15" type="subTitle"/>
          </p:nvPr>
        </p:nvSpPr>
        <p:spPr>
          <a:xfrm>
            <a:off x="4981675" y="33748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 2">
  <p:cSld name="CUSTOM_14_1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5" name="Google Shape;1435;p19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436" name="Google Shape;1436;p192"/>
          <p:cNvSpPr txBox="1"/>
          <p:nvPr>
            <p:ph type="title"/>
          </p:nvPr>
        </p:nvSpPr>
        <p:spPr>
          <a:xfrm>
            <a:off x="1812925" y="14756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37" name="Google Shape;1437;p192"/>
          <p:cNvSpPr txBox="1"/>
          <p:nvPr>
            <p:ph idx="1" type="subTitle"/>
          </p:nvPr>
        </p:nvSpPr>
        <p:spPr>
          <a:xfrm>
            <a:off x="1812925" y="18503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192"/>
          <p:cNvSpPr txBox="1"/>
          <p:nvPr>
            <p:ph idx="2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439" name="Google Shape;1439;p192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40" name="Google Shape;1440;p192"/>
          <p:cNvSpPr txBox="1"/>
          <p:nvPr>
            <p:ph idx="3" type="title"/>
          </p:nvPr>
        </p:nvSpPr>
        <p:spPr>
          <a:xfrm>
            <a:off x="1812925" y="24379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41" name="Google Shape;1441;p192"/>
          <p:cNvSpPr txBox="1"/>
          <p:nvPr>
            <p:ph idx="4" type="subTitle"/>
          </p:nvPr>
        </p:nvSpPr>
        <p:spPr>
          <a:xfrm>
            <a:off x="1812925" y="28126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2" name="Google Shape;1442;p192"/>
          <p:cNvSpPr txBox="1"/>
          <p:nvPr>
            <p:ph idx="5" type="title"/>
          </p:nvPr>
        </p:nvSpPr>
        <p:spPr>
          <a:xfrm>
            <a:off x="1812925" y="34002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43" name="Google Shape;1443;p192"/>
          <p:cNvSpPr txBox="1"/>
          <p:nvPr>
            <p:ph idx="6" type="subTitle"/>
          </p:nvPr>
        </p:nvSpPr>
        <p:spPr>
          <a:xfrm>
            <a:off x="1812925" y="37749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4" name="Google Shape;1444;p192"/>
          <p:cNvSpPr txBox="1"/>
          <p:nvPr>
            <p:ph idx="7" type="title"/>
          </p:nvPr>
        </p:nvSpPr>
        <p:spPr>
          <a:xfrm>
            <a:off x="6191950" y="14756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45" name="Google Shape;1445;p192"/>
          <p:cNvSpPr txBox="1"/>
          <p:nvPr>
            <p:ph idx="8" type="subTitle"/>
          </p:nvPr>
        </p:nvSpPr>
        <p:spPr>
          <a:xfrm>
            <a:off x="6191950" y="18503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6" name="Google Shape;1446;p192"/>
          <p:cNvSpPr txBox="1"/>
          <p:nvPr>
            <p:ph idx="9" type="title"/>
          </p:nvPr>
        </p:nvSpPr>
        <p:spPr>
          <a:xfrm>
            <a:off x="6191950" y="24379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47" name="Google Shape;1447;p192"/>
          <p:cNvSpPr txBox="1"/>
          <p:nvPr>
            <p:ph idx="13" type="subTitle"/>
          </p:nvPr>
        </p:nvSpPr>
        <p:spPr>
          <a:xfrm>
            <a:off x="6191950" y="28126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8" name="Google Shape;1448;p192"/>
          <p:cNvSpPr txBox="1"/>
          <p:nvPr>
            <p:ph idx="14" type="title"/>
          </p:nvPr>
        </p:nvSpPr>
        <p:spPr>
          <a:xfrm>
            <a:off x="6191950" y="34002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49" name="Google Shape;1449;p192"/>
          <p:cNvSpPr txBox="1"/>
          <p:nvPr>
            <p:ph idx="15" type="subTitle"/>
          </p:nvPr>
        </p:nvSpPr>
        <p:spPr>
          <a:xfrm>
            <a:off x="6191950" y="37749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BLANK_1_1_1_1_1_1_1_1_1">
    <p:spTree>
      <p:nvGrpSpPr>
        <p:cNvPr id="1450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1" name="Google Shape;1451;p19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452" name="Google Shape;1452;p193"/>
          <p:cNvSpPr txBox="1"/>
          <p:nvPr>
            <p:ph hasCustomPrompt="1" type="title"/>
          </p:nvPr>
        </p:nvSpPr>
        <p:spPr>
          <a:xfrm>
            <a:off x="1111525" y="1860491"/>
            <a:ext cx="22104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595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453" name="Google Shape;1453;p193"/>
          <p:cNvSpPr txBox="1"/>
          <p:nvPr>
            <p:ph idx="1" type="subTitle"/>
          </p:nvPr>
        </p:nvSpPr>
        <p:spPr>
          <a:xfrm>
            <a:off x="1451125" y="3073990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4" name="Google Shape;1454;p193"/>
          <p:cNvSpPr txBox="1"/>
          <p:nvPr>
            <p:ph hasCustomPrompt="1" idx="2" type="title"/>
          </p:nvPr>
        </p:nvSpPr>
        <p:spPr>
          <a:xfrm>
            <a:off x="3466800" y="1860496"/>
            <a:ext cx="22104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595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455" name="Google Shape;1455;p193"/>
          <p:cNvSpPr txBox="1"/>
          <p:nvPr>
            <p:ph idx="3" type="subTitle"/>
          </p:nvPr>
        </p:nvSpPr>
        <p:spPr>
          <a:xfrm>
            <a:off x="3806400" y="3073990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6" name="Google Shape;1456;p193"/>
          <p:cNvSpPr txBox="1"/>
          <p:nvPr>
            <p:ph hasCustomPrompt="1" idx="4" type="title"/>
          </p:nvPr>
        </p:nvSpPr>
        <p:spPr>
          <a:xfrm>
            <a:off x="5822075" y="1860488"/>
            <a:ext cx="22104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595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457" name="Google Shape;1457;p193"/>
          <p:cNvSpPr txBox="1"/>
          <p:nvPr>
            <p:ph idx="5" type="subTitle"/>
          </p:nvPr>
        </p:nvSpPr>
        <p:spPr>
          <a:xfrm>
            <a:off x="6161675" y="3073979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8" name="Google Shape;1458;p193"/>
          <p:cNvSpPr txBox="1"/>
          <p:nvPr>
            <p:ph idx="6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459" name="Google Shape;1459;p193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BLANK_1_1_1_1_1_1_1_1_1_2">
    <p:spTree>
      <p:nvGrpSpPr>
        <p:cNvPr id="1460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1" name="Google Shape;1461;p19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462" name="Google Shape;1462;p194"/>
          <p:cNvSpPr txBox="1"/>
          <p:nvPr>
            <p:ph hasCustomPrompt="1" type="title"/>
          </p:nvPr>
        </p:nvSpPr>
        <p:spPr>
          <a:xfrm>
            <a:off x="948000" y="1996282"/>
            <a:ext cx="15312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3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463" name="Google Shape;1463;p194"/>
          <p:cNvSpPr txBox="1"/>
          <p:nvPr>
            <p:ph idx="1" type="subTitle"/>
          </p:nvPr>
        </p:nvSpPr>
        <p:spPr>
          <a:xfrm>
            <a:off x="948000" y="3649111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4" name="Google Shape;1464;p194"/>
          <p:cNvSpPr txBox="1"/>
          <p:nvPr>
            <p:ph hasCustomPrompt="1" idx="2" type="title"/>
          </p:nvPr>
        </p:nvSpPr>
        <p:spPr>
          <a:xfrm>
            <a:off x="2853600" y="1996282"/>
            <a:ext cx="15312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3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465" name="Google Shape;1465;p194"/>
          <p:cNvSpPr txBox="1"/>
          <p:nvPr>
            <p:ph idx="3" type="subTitle"/>
          </p:nvPr>
        </p:nvSpPr>
        <p:spPr>
          <a:xfrm>
            <a:off x="2853600" y="3649111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6" name="Google Shape;1466;p194"/>
          <p:cNvSpPr txBox="1"/>
          <p:nvPr>
            <p:ph hasCustomPrompt="1" idx="4" type="title"/>
          </p:nvPr>
        </p:nvSpPr>
        <p:spPr>
          <a:xfrm>
            <a:off x="4759200" y="1996282"/>
            <a:ext cx="15312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3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467" name="Google Shape;1467;p194"/>
          <p:cNvSpPr txBox="1"/>
          <p:nvPr>
            <p:ph idx="5" type="subTitle"/>
          </p:nvPr>
        </p:nvSpPr>
        <p:spPr>
          <a:xfrm>
            <a:off x="4759200" y="3649100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8" name="Google Shape;1468;p194"/>
          <p:cNvSpPr txBox="1"/>
          <p:nvPr>
            <p:ph idx="6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469" name="Google Shape;1469;p194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70" name="Google Shape;1470;p194"/>
          <p:cNvSpPr txBox="1"/>
          <p:nvPr>
            <p:ph idx="7" type="subTitle"/>
          </p:nvPr>
        </p:nvSpPr>
        <p:spPr>
          <a:xfrm>
            <a:off x="948000" y="3196581"/>
            <a:ext cx="15312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471" name="Google Shape;1471;p194"/>
          <p:cNvSpPr txBox="1"/>
          <p:nvPr>
            <p:ph idx="8" type="subTitle"/>
          </p:nvPr>
        </p:nvSpPr>
        <p:spPr>
          <a:xfrm>
            <a:off x="2853600" y="3196581"/>
            <a:ext cx="15312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472" name="Google Shape;1472;p194"/>
          <p:cNvSpPr txBox="1"/>
          <p:nvPr>
            <p:ph idx="9" type="subTitle"/>
          </p:nvPr>
        </p:nvSpPr>
        <p:spPr>
          <a:xfrm>
            <a:off x="4759200" y="3196574"/>
            <a:ext cx="15312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473" name="Google Shape;1473;p194"/>
          <p:cNvSpPr txBox="1"/>
          <p:nvPr>
            <p:ph hasCustomPrompt="1" idx="13" type="title"/>
          </p:nvPr>
        </p:nvSpPr>
        <p:spPr>
          <a:xfrm>
            <a:off x="6664800" y="1996282"/>
            <a:ext cx="15312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3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474" name="Google Shape;1474;p194"/>
          <p:cNvSpPr txBox="1"/>
          <p:nvPr>
            <p:ph idx="14" type="subTitle"/>
          </p:nvPr>
        </p:nvSpPr>
        <p:spPr>
          <a:xfrm>
            <a:off x="6664800" y="3649100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5" name="Google Shape;1475;p194"/>
          <p:cNvSpPr txBox="1"/>
          <p:nvPr>
            <p:ph idx="15" type="subTitle"/>
          </p:nvPr>
        </p:nvSpPr>
        <p:spPr>
          <a:xfrm>
            <a:off x="6664800" y="3196574"/>
            <a:ext cx="15312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9" name="Google Shape;99;p21"/>
          <p:cNvSpPr txBox="1"/>
          <p:nvPr>
            <p:ph type="title"/>
          </p:nvPr>
        </p:nvSpPr>
        <p:spPr>
          <a:xfrm>
            <a:off x="3733750" y="1916900"/>
            <a:ext cx="40377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00" name="Google Shape;100;p21"/>
          <p:cNvSpPr txBox="1"/>
          <p:nvPr>
            <p:ph idx="1" type="subTitle"/>
          </p:nvPr>
        </p:nvSpPr>
        <p:spPr>
          <a:xfrm>
            <a:off x="3733750" y="2758700"/>
            <a:ext cx="39711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01" name="Google Shape;101;p21"/>
          <p:cNvSpPr txBox="1"/>
          <p:nvPr>
            <p:ph hasCustomPrompt="1" idx="2" type="title"/>
          </p:nvPr>
        </p:nvSpPr>
        <p:spPr>
          <a:xfrm>
            <a:off x="834300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2">
  <p:cSld name="CUSTOM_7">
    <p:spTree>
      <p:nvGrpSpPr>
        <p:cNvPr id="1476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7" name="Google Shape;1477;p19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-1" y="-1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478" name="Google Shape;1478;p195"/>
          <p:cNvSpPr txBox="1"/>
          <p:nvPr>
            <p:ph hasCustomPrompt="1" type="title"/>
          </p:nvPr>
        </p:nvSpPr>
        <p:spPr>
          <a:xfrm>
            <a:off x="786675" y="2662626"/>
            <a:ext cx="7465800" cy="108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479" name="Google Shape;1479;p195"/>
          <p:cNvSpPr txBox="1"/>
          <p:nvPr>
            <p:ph idx="1" type="subTitle"/>
          </p:nvPr>
        </p:nvSpPr>
        <p:spPr>
          <a:xfrm>
            <a:off x="786675" y="3771875"/>
            <a:ext cx="74658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0" name="Google Shape;1480;p195"/>
          <p:cNvSpPr txBox="1"/>
          <p:nvPr>
            <p:ph hasCustomPrompt="1" idx="2" type="title"/>
          </p:nvPr>
        </p:nvSpPr>
        <p:spPr>
          <a:xfrm>
            <a:off x="786675" y="877325"/>
            <a:ext cx="7465800" cy="108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481" name="Google Shape;1481;p195"/>
          <p:cNvSpPr txBox="1"/>
          <p:nvPr>
            <p:ph idx="3" type="subTitle"/>
          </p:nvPr>
        </p:nvSpPr>
        <p:spPr>
          <a:xfrm>
            <a:off x="786675" y="1986604"/>
            <a:ext cx="74658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3">
  <p:cSld name="CUSTOM_7_1">
    <p:spTree>
      <p:nvGrpSpPr>
        <p:cNvPr id="1482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3" name="Google Shape;1483;p19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-1" y="-1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484" name="Google Shape;1484;p196"/>
          <p:cNvSpPr txBox="1"/>
          <p:nvPr>
            <p:ph hasCustomPrompt="1" type="title"/>
          </p:nvPr>
        </p:nvSpPr>
        <p:spPr>
          <a:xfrm>
            <a:off x="786675" y="2910000"/>
            <a:ext cx="35547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485" name="Google Shape;1485;p196"/>
          <p:cNvSpPr txBox="1"/>
          <p:nvPr>
            <p:ph idx="1" type="subTitle"/>
          </p:nvPr>
        </p:nvSpPr>
        <p:spPr>
          <a:xfrm>
            <a:off x="786675" y="3771875"/>
            <a:ext cx="35547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6" name="Google Shape;1486;p196"/>
          <p:cNvSpPr txBox="1"/>
          <p:nvPr>
            <p:ph hasCustomPrompt="1" idx="2" type="title"/>
          </p:nvPr>
        </p:nvSpPr>
        <p:spPr>
          <a:xfrm>
            <a:off x="786675" y="1429500"/>
            <a:ext cx="35547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487" name="Google Shape;1487;p196"/>
          <p:cNvSpPr txBox="1"/>
          <p:nvPr>
            <p:ph idx="3" type="subTitle"/>
          </p:nvPr>
        </p:nvSpPr>
        <p:spPr>
          <a:xfrm>
            <a:off x="786675" y="2291405"/>
            <a:ext cx="35547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8" name="Google Shape;1488;p196"/>
          <p:cNvSpPr txBox="1"/>
          <p:nvPr>
            <p:ph idx="4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489" name="Google Shape;1489;p196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90" name="Google Shape;1490;p196"/>
          <p:cNvSpPr txBox="1"/>
          <p:nvPr>
            <p:ph hasCustomPrompt="1" idx="5" type="title"/>
          </p:nvPr>
        </p:nvSpPr>
        <p:spPr>
          <a:xfrm>
            <a:off x="4869475" y="2910000"/>
            <a:ext cx="35547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491" name="Google Shape;1491;p196"/>
          <p:cNvSpPr txBox="1"/>
          <p:nvPr>
            <p:ph idx="6" type="subTitle"/>
          </p:nvPr>
        </p:nvSpPr>
        <p:spPr>
          <a:xfrm>
            <a:off x="4869475" y="3771875"/>
            <a:ext cx="35547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2" name="Google Shape;1492;p196"/>
          <p:cNvSpPr txBox="1"/>
          <p:nvPr>
            <p:ph hasCustomPrompt="1" idx="7" type="title"/>
          </p:nvPr>
        </p:nvSpPr>
        <p:spPr>
          <a:xfrm>
            <a:off x="4869475" y="1429500"/>
            <a:ext cx="35547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493" name="Google Shape;1493;p196"/>
          <p:cNvSpPr txBox="1"/>
          <p:nvPr>
            <p:ph idx="8" type="subTitle"/>
          </p:nvPr>
        </p:nvSpPr>
        <p:spPr>
          <a:xfrm>
            <a:off x="4869475" y="2291405"/>
            <a:ext cx="35547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BLANK_1_1_1_1_1_1_1_1_1_1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" name="Google Shape;1495;p19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496" name="Google Shape;1496;p197"/>
          <p:cNvSpPr txBox="1"/>
          <p:nvPr>
            <p:ph type="ctrTitle"/>
          </p:nvPr>
        </p:nvSpPr>
        <p:spPr>
          <a:xfrm>
            <a:off x="720009" y="841088"/>
            <a:ext cx="4284000" cy="99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15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97" name="Google Shape;1497;p197"/>
          <p:cNvSpPr txBox="1"/>
          <p:nvPr>
            <p:ph idx="1" type="subTitle"/>
          </p:nvPr>
        </p:nvSpPr>
        <p:spPr>
          <a:xfrm>
            <a:off x="720009" y="1753163"/>
            <a:ext cx="4293900" cy="130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98" name="Google Shape;1498;p197"/>
          <p:cNvSpPr txBox="1"/>
          <p:nvPr>
            <p:ph idx="2" type="subTitle"/>
          </p:nvPr>
        </p:nvSpPr>
        <p:spPr>
          <a:xfrm>
            <a:off x="720009" y="4315538"/>
            <a:ext cx="4293900" cy="31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99" name="Google Shape;1499;p197"/>
          <p:cNvSpPr txBox="1"/>
          <p:nvPr/>
        </p:nvSpPr>
        <p:spPr>
          <a:xfrm>
            <a:off x="720009" y="3746725"/>
            <a:ext cx="4611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, and includes icons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and infographics &amp; images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BLANK_1_1_1_1_1_1_1_1_1_1_1">
    <p:spTree>
      <p:nvGrpSpPr>
        <p:cNvPr id="1500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1" name="Google Shape;1501;p19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6" name="Google Shape;1506;p20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07" name="Google Shape;1507;p200"/>
          <p:cNvSpPr txBox="1"/>
          <p:nvPr>
            <p:ph type="ctrTitle"/>
          </p:nvPr>
        </p:nvSpPr>
        <p:spPr>
          <a:xfrm>
            <a:off x="745025" y="1050830"/>
            <a:ext cx="4656300" cy="226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25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08" name="Google Shape;1508;p200"/>
          <p:cNvSpPr txBox="1"/>
          <p:nvPr>
            <p:ph idx="1" type="subTitle"/>
          </p:nvPr>
        </p:nvSpPr>
        <p:spPr>
          <a:xfrm>
            <a:off x="1457949" y="3496555"/>
            <a:ext cx="2259900" cy="7440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509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0" name="Google Shape;1510;p20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11" name="Google Shape;1511;p201"/>
          <p:cNvSpPr txBox="1"/>
          <p:nvPr>
            <p:ph type="title"/>
          </p:nvPr>
        </p:nvSpPr>
        <p:spPr>
          <a:xfrm>
            <a:off x="3733750" y="1916900"/>
            <a:ext cx="40377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12" name="Google Shape;1512;p201"/>
          <p:cNvSpPr txBox="1"/>
          <p:nvPr>
            <p:ph idx="1" type="subTitle"/>
          </p:nvPr>
        </p:nvSpPr>
        <p:spPr>
          <a:xfrm>
            <a:off x="3733750" y="2758700"/>
            <a:ext cx="39711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513" name="Google Shape;1513;p201"/>
          <p:cNvSpPr txBox="1"/>
          <p:nvPr>
            <p:ph hasCustomPrompt="1" idx="2" type="title"/>
          </p:nvPr>
        </p:nvSpPr>
        <p:spPr>
          <a:xfrm>
            <a:off x="834300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0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16" name="Google Shape;1516;p202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517" name="Google Shape;1517;p202"/>
          <p:cNvSpPr txBox="1"/>
          <p:nvPr>
            <p:ph idx="1" type="body"/>
          </p:nvPr>
        </p:nvSpPr>
        <p:spPr>
          <a:xfrm>
            <a:off x="720000" y="1410450"/>
            <a:ext cx="3890100" cy="192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400"/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cxnSp>
        <p:nvCxnSpPr>
          <p:cNvPr id="1518" name="Google Shape;1518;p202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519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0" name="Google Shape;1520;p20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21" name="Google Shape;1521;p203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522" name="Google Shape;1522;p203"/>
          <p:cNvSpPr txBox="1"/>
          <p:nvPr>
            <p:ph idx="1" type="subTitle"/>
          </p:nvPr>
        </p:nvSpPr>
        <p:spPr>
          <a:xfrm>
            <a:off x="2858836" y="1824325"/>
            <a:ext cx="18747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523" name="Google Shape;1523;p203"/>
          <p:cNvSpPr txBox="1"/>
          <p:nvPr>
            <p:ph idx="2" type="subTitle"/>
          </p:nvPr>
        </p:nvSpPr>
        <p:spPr>
          <a:xfrm>
            <a:off x="4927862" y="1824325"/>
            <a:ext cx="18747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524" name="Google Shape;1524;p203"/>
          <p:cNvSpPr txBox="1"/>
          <p:nvPr>
            <p:ph idx="3" type="subTitle"/>
          </p:nvPr>
        </p:nvSpPr>
        <p:spPr>
          <a:xfrm>
            <a:off x="2858825" y="2219775"/>
            <a:ext cx="1874700" cy="112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525" name="Google Shape;1525;p203"/>
          <p:cNvSpPr txBox="1"/>
          <p:nvPr>
            <p:ph idx="4" type="subTitle"/>
          </p:nvPr>
        </p:nvSpPr>
        <p:spPr>
          <a:xfrm>
            <a:off x="4927867" y="2219775"/>
            <a:ext cx="1874700" cy="112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cxnSp>
        <p:nvCxnSpPr>
          <p:cNvPr id="1526" name="Google Shape;1526;p203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8" name="Google Shape;1528;p20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29" name="Google Shape;1529;p204"/>
          <p:cNvSpPr txBox="1"/>
          <p:nvPr>
            <p:ph type="title"/>
          </p:nvPr>
        </p:nvSpPr>
        <p:spPr>
          <a:xfrm>
            <a:off x="602575" y="734675"/>
            <a:ext cx="78213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530" name="Google Shape;1530;p204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53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2" name="Google Shape;1532;p20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33" name="Google Shape;1533;p205"/>
          <p:cNvSpPr txBox="1"/>
          <p:nvPr>
            <p:ph type="title"/>
          </p:nvPr>
        </p:nvSpPr>
        <p:spPr>
          <a:xfrm>
            <a:off x="1388100" y="904650"/>
            <a:ext cx="6367800" cy="252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b="1" sz="8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4" name="Google Shape;104;p22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05" name="Google Shape;105;p22"/>
          <p:cNvSpPr txBox="1"/>
          <p:nvPr>
            <p:ph idx="1" type="body"/>
          </p:nvPr>
        </p:nvSpPr>
        <p:spPr>
          <a:xfrm>
            <a:off x="720000" y="1410450"/>
            <a:ext cx="3890100" cy="192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400"/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cxnSp>
        <p:nvCxnSpPr>
          <p:cNvPr id="106" name="Google Shape;106;p22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534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5" name="Google Shape;1535;p20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36" name="Google Shape;1536;p206"/>
          <p:cNvSpPr txBox="1"/>
          <p:nvPr>
            <p:ph type="title"/>
          </p:nvPr>
        </p:nvSpPr>
        <p:spPr>
          <a:xfrm>
            <a:off x="602575" y="734700"/>
            <a:ext cx="3024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537" name="Google Shape;1537;p206"/>
          <p:cNvSpPr txBox="1"/>
          <p:nvPr>
            <p:ph idx="1" type="subTitle"/>
          </p:nvPr>
        </p:nvSpPr>
        <p:spPr>
          <a:xfrm>
            <a:off x="602575" y="2174700"/>
            <a:ext cx="2907600" cy="161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8" name="Google Shape;1538;p206"/>
          <p:cNvSpPr txBox="1"/>
          <p:nvPr>
            <p:ph idx="2" type="title"/>
          </p:nvPr>
        </p:nvSpPr>
        <p:spPr>
          <a:xfrm>
            <a:off x="602575" y="1647000"/>
            <a:ext cx="2907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cxnSp>
        <p:nvCxnSpPr>
          <p:cNvPr id="1539" name="Google Shape;1539;p206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540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p207"/>
          <p:cNvSpPr/>
          <p:nvPr/>
        </p:nvSpPr>
        <p:spPr>
          <a:xfrm>
            <a:off x="-16350" y="-40050"/>
            <a:ext cx="9176700" cy="5223600"/>
          </a:xfrm>
          <a:prstGeom prst="rect">
            <a:avLst/>
          </a:prstGeom>
          <a:solidFill>
            <a:schemeClr val="dk1">
              <a:alpha val="4693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2" name="Google Shape;1542;p207"/>
          <p:cNvSpPr txBox="1"/>
          <p:nvPr>
            <p:ph type="title"/>
          </p:nvPr>
        </p:nvSpPr>
        <p:spPr>
          <a:xfrm>
            <a:off x="720000" y="4105275"/>
            <a:ext cx="77040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543" name="Google Shape;1543;p207"/>
          <p:cNvCxnSpPr/>
          <p:nvPr/>
        </p:nvCxnSpPr>
        <p:spPr>
          <a:xfrm>
            <a:off x="518225" y="42188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544" name="Shape 1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5" name="Google Shape;1545;p20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46" name="Google Shape;1546;p208"/>
          <p:cNvSpPr txBox="1"/>
          <p:nvPr>
            <p:ph hasCustomPrompt="1" type="title"/>
          </p:nvPr>
        </p:nvSpPr>
        <p:spPr>
          <a:xfrm>
            <a:off x="1258675" y="1171150"/>
            <a:ext cx="6626700" cy="174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547" name="Google Shape;1547;p208"/>
          <p:cNvSpPr txBox="1"/>
          <p:nvPr>
            <p:ph idx="1" type="subTitle"/>
          </p:nvPr>
        </p:nvSpPr>
        <p:spPr>
          <a:xfrm>
            <a:off x="1258675" y="3076625"/>
            <a:ext cx="6626700" cy="51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lt1"/>
        </a:solidFill>
      </p:bgPr>
    </p:bg>
    <p:spTree>
      <p:nvGrpSpPr>
        <p:cNvPr id="1548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">
    <p:spTree>
      <p:nvGrpSpPr>
        <p:cNvPr id="1549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0" name="Google Shape;1550;p2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51" name="Google Shape;1551;p210"/>
          <p:cNvSpPr txBox="1"/>
          <p:nvPr>
            <p:ph type="title"/>
          </p:nvPr>
        </p:nvSpPr>
        <p:spPr>
          <a:xfrm>
            <a:off x="2357175" y="1336725"/>
            <a:ext cx="1890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52" name="Google Shape;1552;p210"/>
          <p:cNvSpPr txBox="1"/>
          <p:nvPr>
            <p:ph idx="1" type="subTitle"/>
          </p:nvPr>
        </p:nvSpPr>
        <p:spPr>
          <a:xfrm>
            <a:off x="2357125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3" name="Google Shape;1553;p210"/>
          <p:cNvSpPr txBox="1"/>
          <p:nvPr>
            <p:ph idx="2" type="title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554" name="Google Shape;1554;p210"/>
          <p:cNvSpPr txBox="1"/>
          <p:nvPr>
            <p:ph idx="3" type="title"/>
          </p:nvPr>
        </p:nvSpPr>
        <p:spPr>
          <a:xfrm>
            <a:off x="6260599" y="1336725"/>
            <a:ext cx="1890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55" name="Google Shape;1555;p210"/>
          <p:cNvSpPr txBox="1"/>
          <p:nvPr>
            <p:ph idx="4" type="subTitle"/>
          </p:nvPr>
        </p:nvSpPr>
        <p:spPr>
          <a:xfrm>
            <a:off x="6260550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6" name="Google Shape;1556;p210"/>
          <p:cNvSpPr txBox="1"/>
          <p:nvPr>
            <p:ph idx="5" type="title"/>
          </p:nvPr>
        </p:nvSpPr>
        <p:spPr>
          <a:xfrm>
            <a:off x="2357175" y="2653025"/>
            <a:ext cx="1890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57" name="Google Shape;1557;p210"/>
          <p:cNvSpPr txBox="1"/>
          <p:nvPr>
            <p:ph idx="6" type="subTitle"/>
          </p:nvPr>
        </p:nvSpPr>
        <p:spPr>
          <a:xfrm>
            <a:off x="2357125" y="30871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8" name="Google Shape;1558;p210"/>
          <p:cNvSpPr txBox="1"/>
          <p:nvPr>
            <p:ph idx="7" type="title"/>
          </p:nvPr>
        </p:nvSpPr>
        <p:spPr>
          <a:xfrm>
            <a:off x="6260599" y="2653025"/>
            <a:ext cx="1890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59" name="Google Shape;1559;p210"/>
          <p:cNvSpPr txBox="1"/>
          <p:nvPr>
            <p:ph idx="8" type="subTitle"/>
          </p:nvPr>
        </p:nvSpPr>
        <p:spPr>
          <a:xfrm>
            <a:off x="6260550" y="30871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560" name="Google Shape;1560;p210"/>
          <p:cNvCxnSpPr/>
          <p:nvPr/>
        </p:nvCxnSpPr>
        <p:spPr>
          <a:xfrm>
            <a:off x="518225" y="5303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61" name="Google Shape;1561;p210"/>
          <p:cNvSpPr txBox="1"/>
          <p:nvPr>
            <p:ph hasCustomPrompt="1" idx="9" type="title"/>
          </p:nvPr>
        </p:nvSpPr>
        <p:spPr>
          <a:xfrm>
            <a:off x="667350" y="1337350"/>
            <a:ext cx="17184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62" name="Google Shape;1562;p210"/>
          <p:cNvSpPr txBox="1"/>
          <p:nvPr>
            <p:ph hasCustomPrompt="1" idx="13" type="title"/>
          </p:nvPr>
        </p:nvSpPr>
        <p:spPr>
          <a:xfrm>
            <a:off x="4570775" y="1337350"/>
            <a:ext cx="17184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63" name="Google Shape;1563;p210"/>
          <p:cNvSpPr txBox="1"/>
          <p:nvPr>
            <p:ph hasCustomPrompt="1" idx="14" type="title"/>
          </p:nvPr>
        </p:nvSpPr>
        <p:spPr>
          <a:xfrm>
            <a:off x="667350" y="2653650"/>
            <a:ext cx="17184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64" name="Google Shape;1564;p210"/>
          <p:cNvSpPr txBox="1"/>
          <p:nvPr>
            <p:ph hasCustomPrompt="1" idx="15" type="title"/>
          </p:nvPr>
        </p:nvSpPr>
        <p:spPr>
          <a:xfrm>
            <a:off x="4570775" y="2653650"/>
            <a:ext cx="17184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 1">
  <p:cSld name="BLANK_1_2">
    <p:spTree>
      <p:nvGrpSpPr>
        <p:cNvPr id="1565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" name="Google Shape;1566;p2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67" name="Google Shape;1567;p211">
            <a:hlinkClick action="ppaction://hlinksldjump" r:id="rId3"/>
          </p:cNvPr>
          <p:cNvSpPr txBox="1"/>
          <p:nvPr>
            <p:ph type="title"/>
          </p:nvPr>
        </p:nvSpPr>
        <p:spPr>
          <a:xfrm>
            <a:off x="1355025" y="145727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68" name="Google Shape;1568;p211"/>
          <p:cNvSpPr txBox="1"/>
          <p:nvPr>
            <p:ph idx="1" type="subTitle"/>
          </p:nvPr>
        </p:nvSpPr>
        <p:spPr>
          <a:xfrm>
            <a:off x="1354978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9" name="Google Shape;1569;p211"/>
          <p:cNvSpPr txBox="1"/>
          <p:nvPr>
            <p:ph idx="2" type="title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570" name="Google Shape;1570;p211">
            <a:hlinkClick/>
          </p:cNvPr>
          <p:cNvSpPr txBox="1"/>
          <p:nvPr>
            <p:ph idx="3" type="title"/>
          </p:nvPr>
        </p:nvSpPr>
        <p:spPr>
          <a:xfrm>
            <a:off x="3945388" y="145727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71" name="Google Shape;1571;p211"/>
          <p:cNvSpPr txBox="1"/>
          <p:nvPr>
            <p:ph idx="4" type="subTitle"/>
          </p:nvPr>
        </p:nvSpPr>
        <p:spPr>
          <a:xfrm>
            <a:off x="3945341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2" name="Google Shape;1572;p211">
            <a:hlinkClick/>
          </p:cNvPr>
          <p:cNvSpPr txBox="1"/>
          <p:nvPr>
            <p:ph idx="5" type="title"/>
          </p:nvPr>
        </p:nvSpPr>
        <p:spPr>
          <a:xfrm>
            <a:off x="1355025" y="284982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73" name="Google Shape;1573;p211"/>
          <p:cNvSpPr txBox="1"/>
          <p:nvPr>
            <p:ph idx="6" type="subTitle"/>
          </p:nvPr>
        </p:nvSpPr>
        <p:spPr>
          <a:xfrm>
            <a:off x="1354978" y="31633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4" name="Google Shape;1574;p211">
            <a:hlinkClick/>
          </p:cNvPr>
          <p:cNvSpPr txBox="1"/>
          <p:nvPr>
            <p:ph idx="7" type="title"/>
          </p:nvPr>
        </p:nvSpPr>
        <p:spPr>
          <a:xfrm>
            <a:off x="3945388" y="284982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75" name="Google Shape;1575;p211"/>
          <p:cNvSpPr txBox="1"/>
          <p:nvPr>
            <p:ph idx="8" type="subTitle"/>
          </p:nvPr>
        </p:nvSpPr>
        <p:spPr>
          <a:xfrm>
            <a:off x="3945341" y="31633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576" name="Google Shape;1576;p211"/>
          <p:cNvCxnSpPr/>
          <p:nvPr/>
        </p:nvCxnSpPr>
        <p:spPr>
          <a:xfrm>
            <a:off x="518225" y="5303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77" name="Google Shape;1577;p211"/>
          <p:cNvSpPr txBox="1"/>
          <p:nvPr>
            <p:ph hasCustomPrompt="1" idx="9" type="title"/>
          </p:nvPr>
        </p:nvSpPr>
        <p:spPr>
          <a:xfrm>
            <a:off x="718575" y="13373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78" name="Google Shape;1578;p211"/>
          <p:cNvSpPr txBox="1"/>
          <p:nvPr>
            <p:ph hasCustomPrompt="1" idx="13" type="title"/>
          </p:nvPr>
        </p:nvSpPr>
        <p:spPr>
          <a:xfrm>
            <a:off x="3340400" y="13373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79" name="Google Shape;1579;p211"/>
          <p:cNvSpPr txBox="1"/>
          <p:nvPr>
            <p:ph hasCustomPrompt="1" idx="14" type="title"/>
          </p:nvPr>
        </p:nvSpPr>
        <p:spPr>
          <a:xfrm>
            <a:off x="718575" y="26536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80" name="Google Shape;1580;p211"/>
          <p:cNvSpPr txBox="1"/>
          <p:nvPr>
            <p:ph hasCustomPrompt="1" idx="15" type="title"/>
          </p:nvPr>
        </p:nvSpPr>
        <p:spPr>
          <a:xfrm>
            <a:off x="3340400" y="26536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81" name="Google Shape;1581;p211">
            <a:hlinkClick/>
          </p:cNvPr>
          <p:cNvSpPr txBox="1"/>
          <p:nvPr>
            <p:ph idx="16" type="title"/>
          </p:nvPr>
        </p:nvSpPr>
        <p:spPr>
          <a:xfrm>
            <a:off x="6535750" y="145727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82" name="Google Shape;1582;p211"/>
          <p:cNvSpPr txBox="1"/>
          <p:nvPr>
            <p:ph idx="17" type="subTitle"/>
          </p:nvPr>
        </p:nvSpPr>
        <p:spPr>
          <a:xfrm>
            <a:off x="6535703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3" name="Google Shape;1583;p211">
            <a:hlinkClick/>
          </p:cNvPr>
          <p:cNvSpPr txBox="1"/>
          <p:nvPr>
            <p:ph idx="18" type="title"/>
          </p:nvPr>
        </p:nvSpPr>
        <p:spPr>
          <a:xfrm>
            <a:off x="6535750" y="284982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84" name="Google Shape;1584;p211"/>
          <p:cNvSpPr txBox="1"/>
          <p:nvPr>
            <p:ph idx="19" type="subTitle"/>
          </p:nvPr>
        </p:nvSpPr>
        <p:spPr>
          <a:xfrm>
            <a:off x="6535703" y="31633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5" name="Google Shape;1585;p211"/>
          <p:cNvSpPr txBox="1"/>
          <p:nvPr>
            <p:ph hasCustomPrompt="1" idx="20" type="title"/>
          </p:nvPr>
        </p:nvSpPr>
        <p:spPr>
          <a:xfrm>
            <a:off x="5962325" y="13373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86" name="Google Shape;1586;p211"/>
          <p:cNvSpPr txBox="1"/>
          <p:nvPr>
            <p:ph hasCustomPrompt="1" idx="21" type="title"/>
          </p:nvPr>
        </p:nvSpPr>
        <p:spPr>
          <a:xfrm>
            <a:off x="5962325" y="26536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">
    <p:spTree>
      <p:nvGrpSpPr>
        <p:cNvPr id="1587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8" name="Google Shape;1588;p2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89" name="Google Shape;1589;p212"/>
          <p:cNvSpPr txBox="1"/>
          <p:nvPr>
            <p:ph type="title"/>
          </p:nvPr>
        </p:nvSpPr>
        <p:spPr>
          <a:xfrm flipH="1">
            <a:off x="1067425" y="1916900"/>
            <a:ext cx="4226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90" name="Google Shape;1590;p212"/>
          <p:cNvSpPr txBox="1"/>
          <p:nvPr>
            <p:ph idx="1" type="subTitle"/>
          </p:nvPr>
        </p:nvSpPr>
        <p:spPr>
          <a:xfrm flipH="1">
            <a:off x="1067425" y="2758700"/>
            <a:ext cx="42261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591" name="Google Shape;1591;p212"/>
          <p:cNvSpPr txBox="1"/>
          <p:nvPr>
            <p:ph hasCustomPrompt="1" idx="2" type="title"/>
          </p:nvPr>
        </p:nvSpPr>
        <p:spPr>
          <a:xfrm flipH="1">
            <a:off x="5060675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CUSTOM_5">
    <p:spTree>
      <p:nvGrpSpPr>
        <p:cNvPr id="1592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3" name="Google Shape;1593;p2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94" name="Google Shape;1594;p213"/>
          <p:cNvSpPr txBox="1"/>
          <p:nvPr>
            <p:ph type="title"/>
          </p:nvPr>
        </p:nvSpPr>
        <p:spPr>
          <a:xfrm>
            <a:off x="891425" y="2865660"/>
            <a:ext cx="7361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95" name="Google Shape;1595;p213"/>
          <p:cNvSpPr txBox="1"/>
          <p:nvPr>
            <p:ph idx="1" type="subTitle"/>
          </p:nvPr>
        </p:nvSpPr>
        <p:spPr>
          <a:xfrm>
            <a:off x="891425" y="3707460"/>
            <a:ext cx="73611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596" name="Google Shape;1596;p213"/>
          <p:cNvSpPr txBox="1"/>
          <p:nvPr>
            <p:ph hasCustomPrompt="1" idx="2" type="title"/>
          </p:nvPr>
        </p:nvSpPr>
        <p:spPr>
          <a:xfrm>
            <a:off x="3005825" y="937749"/>
            <a:ext cx="3132300" cy="188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3">
  <p:cSld name="CUSTOM_4">
    <p:spTree>
      <p:nvGrpSpPr>
        <p:cNvPr id="1597" name="Shape 1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8" name="Google Shape;1598;p2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99" name="Google Shape;1599;p214"/>
          <p:cNvSpPr txBox="1"/>
          <p:nvPr>
            <p:ph type="title"/>
          </p:nvPr>
        </p:nvSpPr>
        <p:spPr>
          <a:xfrm>
            <a:off x="4686125" y="1189019"/>
            <a:ext cx="2671200" cy="202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00" name="Google Shape;1600;p214"/>
          <p:cNvSpPr txBox="1"/>
          <p:nvPr>
            <p:ph idx="1" type="subTitle"/>
          </p:nvPr>
        </p:nvSpPr>
        <p:spPr>
          <a:xfrm>
            <a:off x="4686125" y="3231117"/>
            <a:ext cx="26712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601" name="Google Shape;1601;p214"/>
          <p:cNvSpPr txBox="1"/>
          <p:nvPr>
            <p:ph hasCustomPrompt="1" idx="2" type="title"/>
          </p:nvPr>
        </p:nvSpPr>
        <p:spPr>
          <a:xfrm>
            <a:off x="834300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4">
  <p:cSld name="CUSTOM_4_1">
    <p:spTree>
      <p:nvGrpSpPr>
        <p:cNvPr id="1602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3" name="Google Shape;1603;p2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04" name="Google Shape;1604;p215"/>
          <p:cNvSpPr txBox="1"/>
          <p:nvPr>
            <p:ph type="title"/>
          </p:nvPr>
        </p:nvSpPr>
        <p:spPr>
          <a:xfrm flipH="1">
            <a:off x="1551000" y="1189015"/>
            <a:ext cx="2792400" cy="202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05" name="Google Shape;1605;p215"/>
          <p:cNvSpPr txBox="1"/>
          <p:nvPr>
            <p:ph idx="1" type="subTitle"/>
          </p:nvPr>
        </p:nvSpPr>
        <p:spPr>
          <a:xfrm flipH="1">
            <a:off x="1551000" y="3231115"/>
            <a:ext cx="27924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606" name="Google Shape;1606;p215"/>
          <p:cNvSpPr txBox="1"/>
          <p:nvPr>
            <p:ph hasCustomPrompt="1" idx="2" type="title"/>
          </p:nvPr>
        </p:nvSpPr>
        <p:spPr>
          <a:xfrm flipH="1">
            <a:off x="4225025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9" name="Google Shape;109;p23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10" name="Google Shape;110;p23"/>
          <p:cNvSpPr txBox="1"/>
          <p:nvPr>
            <p:ph idx="1" type="subTitle"/>
          </p:nvPr>
        </p:nvSpPr>
        <p:spPr>
          <a:xfrm>
            <a:off x="2858836" y="1824325"/>
            <a:ext cx="18747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11" name="Google Shape;111;p23"/>
          <p:cNvSpPr txBox="1"/>
          <p:nvPr>
            <p:ph idx="2" type="subTitle"/>
          </p:nvPr>
        </p:nvSpPr>
        <p:spPr>
          <a:xfrm>
            <a:off x="4927862" y="1824325"/>
            <a:ext cx="18747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12" name="Google Shape;112;p23"/>
          <p:cNvSpPr txBox="1"/>
          <p:nvPr>
            <p:ph idx="3" type="subTitle"/>
          </p:nvPr>
        </p:nvSpPr>
        <p:spPr>
          <a:xfrm>
            <a:off x="2858825" y="2219775"/>
            <a:ext cx="1874700" cy="112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13" name="Google Shape;113;p23"/>
          <p:cNvSpPr txBox="1"/>
          <p:nvPr>
            <p:ph idx="4" type="subTitle"/>
          </p:nvPr>
        </p:nvSpPr>
        <p:spPr>
          <a:xfrm>
            <a:off x="4927867" y="2219775"/>
            <a:ext cx="1874700" cy="112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cxnSp>
        <p:nvCxnSpPr>
          <p:cNvPr id="114" name="Google Shape;114;p23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5">
  <p:cSld name="CUSTOM_13">
    <p:spTree>
      <p:nvGrpSpPr>
        <p:cNvPr id="1607" name="Shape 1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8" name="Google Shape;1608;p2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09" name="Google Shape;1609;p216"/>
          <p:cNvSpPr txBox="1"/>
          <p:nvPr>
            <p:ph type="title"/>
          </p:nvPr>
        </p:nvSpPr>
        <p:spPr>
          <a:xfrm>
            <a:off x="891425" y="2865650"/>
            <a:ext cx="43200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10" name="Google Shape;1610;p216"/>
          <p:cNvSpPr txBox="1"/>
          <p:nvPr>
            <p:ph idx="1" type="subTitle"/>
          </p:nvPr>
        </p:nvSpPr>
        <p:spPr>
          <a:xfrm>
            <a:off x="891425" y="3707450"/>
            <a:ext cx="43200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611" name="Google Shape;1611;p216"/>
          <p:cNvSpPr txBox="1"/>
          <p:nvPr>
            <p:ph hasCustomPrompt="1" idx="2" type="title"/>
          </p:nvPr>
        </p:nvSpPr>
        <p:spPr>
          <a:xfrm>
            <a:off x="891425" y="937749"/>
            <a:ext cx="3132300" cy="188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3" name="Google Shape;1613;p2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14" name="Google Shape;1614;p217"/>
          <p:cNvSpPr txBox="1"/>
          <p:nvPr>
            <p:ph type="title"/>
          </p:nvPr>
        </p:nvSpPr>
        <p:spPr>
          <a:xfrm>
            <a:off x="720000" y="3212813"/>
            <a:ext cx="4314300" cy="53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615" name="Google Shape;1615;p217"/>
          <p:cNvSpPr txBox="1"/>
          <p:nvPr>
            <p:ph idx="1" type="subTitle"/>
          </p:nvPr>
        </p:nvSpPr>
        <p:spPr>
          <a:xfrm>
            <a:off x="720000" y="1208300"/>
            <a:ext cx="4314300" cy="21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 1">
  <p:cSld name="CUSTOM_9">
    <p:spTree>
      <p:nvGrpSpPr>
        <p:cNvPr id="1616" name="Shape 1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" name="Google Shape;1617;p218"/>
          <p:cNvSpPr/>
          <p:nvPr/>
        </p:nvSpPr>
        <p:spPr>
          <a:xfrm>
            <a:off x="-16350" y="-40050"/>
            <a:ext cx="9176700" cy="5223600"/>
          </a:xfrm>
          <a:prstGeom prst="rect">
            <a:avLst/>
          </a:prstGeom>
          <a:solidFill>
            <a:schemeClr val="dk1">
              <a:alpha val="279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8" name="Google Shape;1618;p218"/>
          <p:cNvSpPr txBox="1"/>
          <p:nvPr>
            <p:ph type="title"/>
          </p:nvPr>
        </p:nvSpPr>
        <p:spPr>
          <a:xfrm>
            <a:off x="602575" y="3604800"/>
            <a:ext cx="3794100" cy="96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619" name="Google Shape;1619;p218"/>
          <p:cNvCxnSpPr/>
          <p:nvPr/>
        </p:nvCxnSpPr>
        <p:spPr>
          <a:xfrm>
            <a:off x="518225" y="3738171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6">
    <p:spTree>
      <p:nvGrpSpPr>
        <p:cNvPr id="1620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1" name="Google Shape;1621;p2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22" name="Google Shape;1622;p219"/>
          <p:cNvSpPr txBox="1"/>
          <p:nvPr>
            <p:ph type="title"/>
          </p:nvPr>
        </p:nvSpPr>
        <p:spPr>
          <a:xfrm>
            <a:off x="602575" y="734675"/>
            <a:ext cx="78213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623" name="Google Shape;1623;p219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BLANK_1_1_1">
    <p:spTree>
      <p:nvGrpSpPr>
        <p:cNvPr id="1624" name="Shape 1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5" name="Google Shape;1625;p2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26" name="Google Shape;1626;p220"/>
          <p:cNvSpPr txBox="1"/>
          <p:nvPr>
            <p:ph type="title"/>
          </p:nvPr>
        </p:nvSpPr>
        <p:spPr>
          <a:xfrm>
            <a:off x="602575" y="734700"/>
            <a:ext cx="3024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627" name="Google Shape;1627;p220"/>
          <p:cNvSpPr txBox="1"/>
          <p:nvPr>
            <p:ph idx="1" type="subTitle"/>
          </p:nvPr>
        </p:nvSpPr>
        <p:spPr>
          <a:xfrm>
            <a:off x="602575" y="2174700"/>
            <a:ext cx="2907600" cy="161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8" name="Google Shape;1628;p220"/>
          <p:cNvSpPr txBox="1"/>
          <p:nvPr>
            <p:ph idx="2" type="title"/>
          </p:nvPr>
        </p:nvSpPr>
        <p:spPr>
          <a:xfrm>
            <a:off x="602575" y="1647000"/>
            <a:ext cx="2907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cxnSp>
        <p:nvCxnSpPr>
          <p:cNvPr id="1629" name="Google Shape;1629;p220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BLANK_1_1_1_1">
    <p:spTree>
      <p:nvGrpSpPr>
        <p:cNvPr id="1630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1" name="Google Shape;1631;p2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32" name="Google Shape;1632;p221"/>
          <p:cNvSpPr txBox="1"/>
          <p:nvPr>
            <p:ph type="title"/>
          </p:nvPr>
        </p:nvSpPr>
        <p:spPr>
          <a:xfrm>
            <a:off x="602575" y="734700"/>
            <a:ext cx="6015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633" name="Google Shape;1633;p221"/>
          <p:cNvSpPr txBox="1"/>
          <p:nvPr>
            <p:ph idx="1" type="body"/>
          </p:nvPr>
        </p:nvSpPr>
        <p:spPr>
          <a:xfrm>
            <a:off x="602575" y="1410450"/>
            <a:ext cx="7821300" cy="32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150"/>
            </a:lvl1pPr>
            <a:lvl2pPr indent="-3048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indent="-3048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indent="-3048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indent="-3048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indent="-3048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indent="-3048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indent="-3048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indent="-3048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/>
        </p:txBody>
      </p:sp>
      <p:cxnSp>
        <p:nvCxnSpPr>
          <p:cNvPr id="1634" name="Google Shape;1634;p221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1">
    <p:spTree>
      <p:nvGrpSpPr>
        <p:cNvPr id="1635" name="Shape 1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6" name="Google Shape;1636;p2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37" name="Google Shape;1637;p222"/>
          <p:cNvSpPr txBox="1"/>
          <p:nvPr>
            <p:ph type="title"/>
          </p:nvPr>
        </p:nvSpPr>
        <p:spPr>
          <a:xfrm>
            <a:off x="2033850" y="1385535"/>
            <a:ext cx="5076300" cy="122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b="1" sz="11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638" name="Google Shape;1638;p222"/>
          <p:cNvSpPr txBox="1"/>
          <p:nvPr>
            <p:ph idx="1" type="subTitle"/>
          </p:nvPr>
        </p:nvSpPr>
        <p:spPr>
          <a:xfrm>
            <a:off x="2941800" y="2825535"/>
            <a:ext cx="3260400" cy="10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3">
    <p:spTree>
      <p:nvGrpSpPr>
        <p:cNvPr id="1639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0" name="Google Shape;1640;p2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41" name="Google Shape;1641;p223"/>
          <p:cNvSpPr txBox="1"/>
          <p:nvPr>
            <p:ph type="title"/>
          </p:nvPr>
        </p:nvSpPr>
        <p:spPr>
          <a:xfrm>
            <a:off x="602575" y="734700"/>
            <a:ext cx="6015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642" name="Google Shape;1642;p223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43" name="Google Shape;1643;p223"/>
          <p:cNvSpPr txBox="1"/>
          <p:nvPr>
            <p:ph idx="1" type="subTitle"/>
          </p:nvPr>
        </p:nvSpPr>
        <p:spPr>
          <a:xfrm>
            <a:off x="602575" y="2030450"/>
            <a:ext cx="3900600" cy="8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4" name="Google Shape;1644;p223"/>
          <p:cNvSpPr txBox="1"/>
          <p:nvPr>
            <p:ph idx="2" type="title"/>
          </p:nvPr>
        </p:nvSpPr>
        <p:spPr>
          <a:xfrm>
            <a:off x="602575" y="1502750"/>
            <a:ext cx="2907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645" name="Google Shape;1645;p223"/>
          <p:cNvSpPr txBox="1"/>
          <p:nvPr>
            <p:ph idx="3" type="subTitle"/>
          </p:nvPr>
        </p:nvSpPr>
        <p:spPr>
          <a:xfrm>
            <a:off x="1963075" y="3016675"/>
            <a:ext cx="25401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6" name="Google Shape;1646;p223"/>
          <p:cNvSpPr txBox="1"/>
          <p:nvPr>
            <p:ph idx="4" type="title"/>
          </p:nvPr>
        </p:nvSpPr>
        <p:spPr>
          <a:xfrm>
            <a:off x="602575" y="2949025"/>
            <a:ext cx="1360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647" name="Google Shape;1647;p223"/>
          <p:cNvSpPr txBox="1"/>
          <p:nvPr>
            <p:ph idx="5" type="subTitle"/>
          </p:nvPr>
        </p:nvSpPr>
        <p:spPr>
          <a:xfrm>
            <a:off x="1963075" y="3544375"/>
            <a:ext cx="25401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8" name="Google Shape;1648;p223"/>
          <p:cNvSpPr txBox="1"/>
          <p:nvPr>
            <p:ph idx="6" type="title"/>
          </p:nvPr>
        </p:nvSpPr>
        <p:spPr>
          <a:xfrm>
            <a:off x="602575" y="3476725"/>
            <a:ext cx="1360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3_1">
    <p:spTree>
      <p:nvGrpSpPr>
        <p:cNvPr id="1649" name="Shape 1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0" name="Google Shape;1650;p2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51" name="Google Shape;1651;p224"/>
          <p:cNvSpPr txBox="1"/>
          <p:nvPr>
            <p:ph type="title"/>
          </p:nvPr>
        </p:nvSpPr>
        <p:spPr>
          <a:xfrm>
            <a:off x="602575" y="734700"/>
            <a:ext cx="6015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652" name="Google Shape;1652;p224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53" name="Google Shape;1653;p224"/>
          <p:cNvSpPr txBox="1"/>
          <p:nvPr>
            <p:ph idx="1" type="subTitle"/>
          </p:nvPr>
        </p:nvSpPr>
        <p:spPr>
          <a:xfrm>
            <a:off x="613550" y="2030450"/>
            <a:ext cx="3477300" cy="8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4" name="Google Shape;1654;p224"/>
          <p:cNvSpPr txBox="1"/>
          <p:nvPr>
            <p:ph idx="2" type="title"/>
          </p:nvPr>
        </p:nvSpPr>
        <p:spPr>
          <a:xfrm>
            <a:off x="613550" y="1502750"/>
            <a:ext cx="2907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655" name="Google Shape;1655;p224"/>
          <p:cNvSpPr txBox="1"/>
          <p:nvPr>
            <p:ph idx="3" type="subTitle"/>
          </p:nvPr>
        </p:nvSpPr>
        <p:spPr>
          <a:xfrm>
            <a:off x="2073719" y="3016675"/>
            <a:ext cx="13503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6" name="Google Shape;1656;p224"/>
          <p:cNvSpPr txBox="1"/>
          <p:nvPr>
            <p:ph idx="4" type="title"/>
          </p:nvPr>
        </p:nvSpPr>
        <p:spPr>
          <a:xfrm>
            <a:off x="713225" y="3016675"/>
            <a:ext cx="1360500" cy="39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657" name="Google Shape;1657;p224"/>
          <p:cNvSpPr txBox="1"/>
          <p:nvPr>
            <p:ph idx="5" type="subTitle"/>
          </p:nvPr>
        </p:nvSpPr>
        <p:spPr>
          <a:xfrm>
            <a:off x="2073719" y="3801475"/>
            <a:ext cx="20826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8" name="Google Shape;1658;p224"/>
          <p:cNvSpPr txBox="1"/>
          <p:nvPr>
            <p:ph idx="6" type="title"/>
          </p:nvPr>
        </p:nvSpPr>
        <p:spPr>
          <a:xfrm>
            <a:off x="713225" y="3801475"/>
            <a:ext cx="1360500" cy="39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659" name="Google Shape;1659;p224"/>
          <p:cNvSpPr txBox="1"/>
          <p:nvPr>
            <p:ph idx="7" type="subTitle"/>
          </p:nvPr>
        </p:nvSpPr>
        <p:spPr>
          <a:xfrm>
            <a:off x="2073719" y="3409075"/>
            <a:ext cx="20826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0" name="Google Shape;1660;p224"/>
          <p:cNvSpPr txBox="1"/>
          <p:nvPr>
            <p:ph idx="8" type="title"/>
          </p:nvPr>
        </p:nvSpPr>
        <p:spPr>
          <a:xfrm>
            <a:off x="713225" y="3409075"/>
            <a:ext cx="1360500" cy="39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5">
  <p:cSld name="CUSTOM_10">
    <p:spTree>
      <p:nvGrpSpPr>
        <p:cNvPr id="1661" name="Shape 1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2" name="Google Shape;1662;p2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63" name="Google Shape;1663;p225"/>
          <p:cNvSpPr txBox="1"/>
          <p:nvPr>
            <p:ph type="title"/>
          </p:nvPr>
        </p:nvSpPr>
        <p:spPr>
          <a:xfrm>
            <a:off x="602575" y="1307100"/>
            <a:ext cx="3291900" cy="140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664" name="Google Shape;1664;p225"/>
          <p:cNvSpPr txBox="1"/>
          <p:nvPr>
            <p:ph idx="1" type="subTitle"/>
          </p:nvPr>
        </p:nvSpPr>
        <p:spPr>
          <a:xfrm>
            <a:off x="602575" y="2708100"/>
            <a:ext cx="3024900" cy="10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665" name="Google Shape;1665;p225"/>
          <p:cNvCxnSpPr/>
          <p:nvPr/>
        </p:nvCxnSpPr>
        <p:spPr>
          <a:xfrm>
            <a:off x="518225" y="14188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7" name="Google Shape;117;p24"/>
          <p:cNvSpPr txBox="1"/>
          <p:nvPr>
            <p:ph type="title"/>
          </p:nvPr>
        </p:nvSpPr>
        <p:spPr>
          <a:xfrm>
            <a:off x="602575" y="734675"/>
            <a:ext cx="78213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18" name="Google Shape;118;p24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6">
  <p:cSld name="CUSTOM_16">
    <p:spTree>
      <p:nvGrpSpPr>
        <p:cNvPr id="1666" name="Shape 1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7" name="Google Shape;1667;p2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68" name="Google Shape;1668;p226"/>
          <p:cNvSpPr txBox="1"/>
          <p:nvPr>
            <p:ph type="title"/>
          </p:nvPr>
        </p:nvSpPr>
        <p:spPr>
          <a:xfrm>
            <a:off x="613625" y="1184275"/>
            <a:ext cx="4250700" cy="145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 sz="4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669" name="Google Shape;1669;p226"/>
          <p:cNvSpPr txBox="1"/>
          <p:nvPr>
            <p:ph idx="1" type="subTitle"/>
          </p:nvPr>
        </p:nvSpPr>
        <p:spPr>
          <a:xfrm>
            <a:off x="613550" y="2661350"/>
            <a:ext cx="4250700" cy="122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TWO_COLUMNS_1">
    <p:spTree>
      <p:nvGrpSpPr>
        <p:cNvPr id="1670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1" name="Google Shape;1671;p2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72" name="Google Shape;1672;p227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673" name="Google Shape;1673;p227"/>
          <p:cNvSpPr txBox="1"/>
          <p:nvPr>
            <p:ph idx="1" type="subTitle"/>
          </p:nvPr>
        </p:nvSpPr>
        <p:spPr>
          <a:xfrm>
            <a:off x="720000" y="2193175"/>
            <a:ext cx="48285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674" name="Google Shape;1674;p227"/>
          <p:cNvSpPr txBox="1"/>
          <p:nvPr>
            <p:ph idx="2" type="subTitle"/>
          </p:nvPr>
        </p:nvSpPr>
        <p:spPr>
          <a:xfrm>
            <a:off x="6011975" y="2193175"/>
            <a:ext cx="24120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675" name="Google Shape;1675;p227"/>
          <p:cNvSpPr txBox="1"/>
          <p:nvPr>
            <p:ph idx="3" type="subTitle"/>
          </p:nvPr>
        </p:nvSpPr>
        <p:spPr>
          <a:xfrm>
            <a:off x="719825" y="2651300"/>
            <a:ext cx="4828500" cy="17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676" name="Google Shape;1676;p227"/>
          <p:cNvSpPr txBox="1"/>
          <p:nvPr>
            <p:ph idx="4" type="subTitle"/>
          </p:nvPr>
        </p:nvSpPr>
        <p:spPr>
          <a:xfrm>
            <a:off x="6012275" y="2651300"/>
            <a:ext cx="2412000" cy="17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cxnSp>
        <p:nvCxnSpPr>
          <p:cNvPr id="1677" name="Google Shape;1677;p227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1">
    <p:spTree>
      <p:nvGrpSpPr>
        <p:cNvPr id="1678" name="Shape 1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" name="Google Shape;1679;p2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80" name="Google Shape;1680;p228"/>
          <p:cNvSpPr txBox="1"/>
          <p:nvPr>
            <p:ph type="title"/>
          </p:nvPr>
        </p:nvSpPr>
        <p:spPr>
          <a:xfrm>
            <a:off x="1525250" y="1686750"/>
            <a:ext cx="3598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681" name="Google Shape;1681;p228"/>
          <p:cNvSpPr txBox="1"/>
          <p:nvPr>
            <p:ph idx="1" type="subTitle"/>
          </p:nvPr>
        </p:nvSpPr>
        <p:spPr>
          <a:xfrm>
            <a:off x="1525250" y="2062060"/>
            <a:ext cx="3598500" cy="7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2" name="Google Shape;1682;p228"/>
          <p:cNvSpPr txBox="1"/>
          <p:nvPr>
            <p:ph idx="2" type="title"/>
          </p:nvPr>
        </p:nvSpPr>
        <p:spPr>
          <a:xfrm>
            <a:off x="1525250" y="2934565"/>
            <a:ext cx="3598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683" name="Google Shape;1683;p228"/>
          <p:cNvSpPr txBox="1"/>
          <p:nvPr>
            <p:ph idx="3" type="subTitle"/>
          </p:nvPr>
        </p:nvSpPr>
        <p:spPr>
          <a:xfrm>
            <a:off x="1525250" y="3309875"/>
            <a:ext cx="3598500" cy="7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4" name="Google Shape;1684;p228"/>
          <p:cNvSpPr txBox="1"/>
          <p:nvPr>
            <p:ph idx="4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685" name="Google Shape;1685;p228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BLANK_1_1_1_1_1"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7" name="Google Shape;1687;p2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88" name="Google Shape;1688;p229"/>
          <p:cNvSpPr txBox="1"/>
          <p:nvPr>
            <p:ph type="title"/>
          </p:nvPr>
        </p:nvSpPr>
        <p:spPr>
          <a:xfrm>
            <a:off x="720000" y="2390163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689" name="Google Shape;1689;p229"/>
          <p:cNvSpPr txBox="1"/>
          <p:nvPr>
            <p:ph idx="1" type="subTitle"/>
          </p:nvPr>
        </p:nvSpPr>
        <p:spPr>
          <a:xfrm>
            <a:off x="720000" y="2765475"/>
            <a:ext cx="2336400" cy="91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0" name="Google Shape;1690;p229"/>
          <p:cNvSpPr txBox="1"/>
          <p:nvPr>
            <p:ph idx="2" type="title"/>
          </p:nvPr>
        </p:nvSpPr>
        <p:spPr>
          <a:xfrm>
            <a:off x="3403800" y="2390163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691" name="Google Shape;1691;p229"/>
          <p:cNvSpPr txBox="1"/>
          <p:nvPr>
            <p:ph idx="3" type="subTitle"/>
          </p:nvPr>
        </p:nvSpPr>
        <p:spPr>
          <a:xfrm>
            <a:off x="3403800" y="2765475"/>
            <a:ext cx="2336400" cy="91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2" name="Google Shape;1692;p229"/>
          <p:cNvSpPr txBox="1"/>
          <p:nvPr>
            <p:ph idx="4" type="title"/>
          </p:nvPr>
        </p:nvSpPr>
        <p:spPr>
          <a:xfrm>
            <a:off x="6087600" y="2390163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693" name="Google Shape;1693;p229"/>
          <p:cNvSpPr txBox="1"/>
          <p:nvPr>
            <p:ph idx="5" type="subTitle"/>
          </p:nvPr>
        </p:nvSpPr>
        <p:spPr>
          <a:xfrm>
            <a:off x="6087600" y="2765475"/>
            <a:ext cx="2336400" cy="91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4" name="Google Shape;1694;p229"/>
          <p:cNvSpPr txBox="1"/>
          <p:nvPr>
            <p:ph idx="6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695" name="Google Shape;1695;p229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8">
    <p:spTree>
      <p:nvGrpSpPr>
        <p:cNvPr id="1696" name="Shape 1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7" name="Google Shape;1697;p2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98" name="Google Shape;1698;p230"/>
          <p:cNvSpPr txBox="1"/>
          <p:nvPr>
            <p:ph type="title"/>
          </p:nvPr>
        </p:nvSpPr>
        <p:spPr>
          <a:xfrm>
            <a:off x="2150700" y="1466075"/>
            <a:ext cx="61017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699" name="Google Shape;1699;p230"/>
          <p:cNvSpPr txBox="1"/>
          <p:nvPr>
            <p:ph idx="1" type="subTitle"/>
          </p:nvPr>
        </p:nvSpPr>
        <p:spPr>
          <a:xfrm>
            <a:off x="2150700" y="1814075"/>
            <a:ext cx="61017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0" name="Google Shape;1700;p230"/>
          <p:cNvSpPr txBox="1"/>
          <p:nvPr>
            <p:ph idx="2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701" name="Google Shape;1701;p230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02" name="Google Shape;1702;p230"/>
          <p:cNvSpPr txBox="1"/>
          <p:nvPr>
            <p:ph idx="3" type="title"/>
          </p:nvPr>
        </p:nvSpPr>
        <p:spPr>
          <a:xfrm>
            <a:off x="2150700" y="2428375"/>
            <a:ext cx="61017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703" name="Google Shape;1703;p230"/>
          <p:cNvSpPr txBox="1"/>
          <p:nvPr>
            <p:ph idx="4" type="subTitle"/>
          </p:nvPr>
        </p:nvSpPr>
        <p:spPr>
          <a:xfrm>
            <a:off x="2150700" y="2776375"/>
            <a:ext cx="61017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4" name="Google Shape;1704;p230"/>
          <p:cNvSpPr txBox="1"/>
          <p:nvPr>
            <p:ph idx="5" type="title"/>
          </p:nvPr>
        </p:nvSpPr>
        <p:spPr>
          <a:xfrm>
            <a:off x="2150700" y="3390675"/>
            <a:ext cx="61017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705" name="Google Shape;1705;p230"/>
          <p:cNvSpPr txBox="1"/>
          <p:nvPr>
            <p:ph idx="6" type="subTitle"/>
          </p:nvPr>
        </p:nvSpPr>
        <p:spPr>
          <a:xfrm>
            <a:off x="2150700" y="3738675"/>
            <a:ext cx="61017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19">
    <p:spTree>
      <p:nvGrpSpPr>
        <p:cNvPr id="1706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7" name="Google Shape;1707;p2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08" name="Google Shape;1708;p231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709" name="Google Shape;1709;p231"/>
          <p:cNvSpPr txBox="1"/>
          <p:nvPr>
            <p:ph idx="1" type="subTitle"/>
          </p:nvPr>
        </p:nvSpPr>
        <p:spPr>
          <a:xfrm>
            <a:off x="720000" y="1888375"/>
            <a:ext cx="48285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710" name="Google Shape;1710;p231"/>
          <p:cNvSpPr txBox="1"/>
          <p:nvPr>
            <p:ph idx="2" type="subTitle"/>
          </p:nvPr>
        </p:nvSpPr>
        <p:spPr>
          <a:xfrm>
            <a:off x="5548375" y="1888375"/>
            <a:ext cx="28755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cxnSp>
        <p:nvCxnSpPr>
          <p:cNvPr id="1711" name="Google Shape;1711;p231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12" name="Google Shape;1712;p231"/>
          <p:cNvSpPr txBox="1"/>
          <p:nvPr>
            <p:ph idx="3" type="body"/>
          </p:nvPr>
        </p:nvSpPr>
        <p:spPr>
          <a:xfrm>
            <a:off x="602575" y="2343150"/>
            <a:ext cx="4945800" cy="136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/>
            </a:lvl1pPr>
            <a:lvl2pPr indent="-317500" lvl="1" marL="91440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713" name="Google Shape;1713;p231"/>
          <p:cNvSpPr txBox="1"/>
          <p:nvPr>
            <p:ph idx="4" type="body"/>
          </p:nvPr>
        </p:nvSpPr>
        <p:spPr>
          <a:xfrm>
            <a:off x="5548375" y="2343150"/>
            <a:ext cx="2875500" cy="185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/>
            </a:lvl1pPr>
            <a:lvl2pPr indent="-317500" lvl="1" marL="91440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714" name="Google Shape;1714;p231"/>
          <p:cNvSpPr txBox="1"/>
          <p:nvPr>
            <p:ph idx="5" type="subTitle"/>
          </p:nvPr>
        </p:nvSpPr>
        <p:spPr>
          <a:xfrm>
            <a:off x="720000" y="3708450"/>
            <a:ext cx="48285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715" name="Google Shape;1715;p231"/>
          <p:cNvSpPr txBox="1"/>
          <p:nvPr>
            <p:ph idx="6" type="body"/>
          </p:nvPr>
        </p:nvSpPr>
        <p:spPr>
          <a:xfrm>
            <a:off x="661350" y="4163225"/>
            <a:ext cx="4945800" cy="4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Condensed"/>
              <a:buChar char="●"/>
              <a:defRPr/>
            </a:lvl1pPr>
            <a:lvl2pPr indent="-317500" lvl="1" marL="91440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○"/>
              <a:defRPr/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■"/>
              <a:defRPr/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●"/>
              <a:defRPr/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○"/>
              <a:defRPr/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■"/>
              <a:defRPr/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●"/>
              <a:defRPr/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○"/>
              <a:defRPr/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■"/>
              <a:defRPr/>
            </a:lvl9pPr>
          </a:lstStyle>
          <a:p/>
        </p:txBody>
      </p:sp>
      <p:sp>
        <p:nvSpPr>
          <p:cNvPr id="1716" name="Google Shape;1716;p231"/>
          <p:cNvSpPr txBox="1"/>
          <p:nvPr>
            <p:ph idx="7" type="subTitle"/>
          </p:nvPr>
        </p:nvSpPr>
        <p:spPr>
          <a:xfrm>
            <a:off x="602525" y="1455600"/>
            <a:ext cx="7821600" cy="39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2">
    <p:spTree>
      <p:nvGrpSpPr>
        <p:cNvPr id="1717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8" name="Google Shape;1718;p2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19" name="Google Shape;1719;p232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720" name="Google Shape;1720;p232"/>
          <p:cNvSpPr txBox="1"/>
          <p:nvPr>
            <p:ph idx="2" type="title"/>
          </p:nvPr>
        </p:nvSpPr>
        <p:spPr>
          <a:xfrm>
            <a:off x="2054375" y="1602600"/>
            <a:ext cx="245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21" name="Google Shape;1721;p232"/>
          <p:cNvSpPr txBox="1"/>
          <p:nvPr>
            <p:ph idx="1" type="subTitle"/>
          </p:nvPr>
        </p:nvSpPr>
        <p:spPr>
          <a:xfrm>
            <a:off x="2054375" y="2112925"/>
            <a:ext cx="24513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2" name="Google Shape;1722;p232"/>
          <p:cNvSpPr txBox="1"/>
          <p:nvPr>
            <p:ph idx="3" type="title"/>
          </p:nvPr>
        </p:nvSpPr>
        <p:spPr>
          <a:xfrm>
            <a:off x="2054375" y="2883600"/>
            <a:ext cx="245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23" name="Google Shape;1723;p232"/>
          <p:cNvSpPr txBox="1"/>
          <p:nvPr>
            <p:ph idx="4" type="subTitle"/>
          </p:nvPr>
        </p:nvSpPr>
        <p:spPr>
          <a:xfrm>
            <a:off x="2054375" y="3393925"/>
            <a:ext cx="24513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4" name="Google Shape;1724;p232"/>
          <p:cNvSpPr txBox="1"/>
          <p:nvPr>
            <p:ph idx="5" type="title"/>
          </p:nvPr>
        </p:nvSpPr>
        <p:spPr>
          <a:xfrm>
            <a:off x="5972750" y="1602600"/>
            <a:ext cx="245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25" name="Google Shape;1725;p232"/>
          <p:cNvSpPr txBox="1"/>
          <p:nvPr>
            <p:ph idx="6" type="subTitle"/>
          </p:nvPr>
        </p:nvSpPr>
        <p:spPr>
          <a:xfrm>
            <a:off x="5972750" y="2112925"/>
            <a:ext cx="24513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6" name="Google Shape;1726;p232"/>
          <p:cNvSpPr txBox="1"/>
          <p:nvPr>
            <p:ph idx="7" type="title"/>
          </p:nvPr>
        </p:nvSpPr>
        <p:spPr>
          <a:xfrm>
            <a:off x="5972750" y="2883600"/>
            <a:ext cx="245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27" name="Google Shape;1727;p232"/>
          <p:cNvSpPr txBox="1"/>
          <p:nvPr>
            <p:ph idx="8" type="subTitle"/>
          </p:nvPr>
        </p:nvSpPr>
        <p:spPr>
          <a:xfrm>
            <a:off x="5972750" y="3393925"/>
            <a:ext cx="24513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728" name="Google Shape;1728;p232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1">
  <p:cSld name="CUSTOM_15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" name="Google Shape;1730;p2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31" name="Google Shape;1731;p233"/>
          <p:cNvSpPr txBox="1"/>
          <p:nvPr>
            <p:ph type="title"/>
          </p:nvPr>
        </p:nvSpPr>
        <p:spPr>
          <a:xfrm>
            <a:off x="602575" y="20090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32" name="Google Shape;1732;p233"/>
          <p:cNvSpPr txBox="1"/>
          <p:nvPr>
            <p:ph idx="1" type="subTitle"/>
          </p:nvPr>
        </p:nvSpPr>
        <p:spPr>
          <a:xfrm>
            <a:off x="602575" y="15264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3" name="Google Shape;1733;p233"/>
          <p:cNvSpPr txBox="1"/>
          <p:nvPr>
            <p:ph idx="2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734" name="Google Shape;1734;p233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35" name="Google Shape;1735;p233"/>
          <p:cNvSpPr txBox="1"/>
          <p:nvPr>
            <p:ph idx="3" type="title"/>
          </p:nvPr>
        </p:nvSpPr>
        <p:spPr>
          <a:xfrm>
            <a:off x="602575" y="33523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36" name="Google Shape;1736;p233"/>
          <p:cNvSpPr txBox="1"/>
          <p:nvPr>
            <p:ph idx="4" type="subTitle"/>
          </p:nvPr>
        </p:nvSpPr>
        <p:spPr>
          <a:xfrm>
            <a:off x="602575" y="28697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7" name="Google Shape;1737;p233"/>
          <p:cNvSpPr txBox="1"/>
          <p:nvPr>
            <p:ph idx="5" type="title"/>
          </p:nvPr>
        </p:nvSpPr>
        <p:spPr>
          <a:xfrm>
            <a:off x="4981675" y="20090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38" name="Google Shape;1738;p233"/>
          <p:cNvSpPr txBox="1"/>
          <p:nvPr>
            <p:ph idx="6" type="subTitle"/>
          </p:nvPr>
        </p:nvSpPr>
        <p:spPr>
          <a:xfrm>
            <a:off x="4981675" y="15264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9" name="Google Shape;1739;p233"/>
          <p:cNvSpPr txBox="1"/>
          <p:nvPr>
            <p:ph idx="7" type="title"/>
          </p:nvPr>
        </p:nvSpPr>
        <p:spPr>
          <a:xfrm>
            <a:off x="4981675" y="33523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40" name="Google Shape;1740;p233"/>
          <p:cNvSpPr txBox="1"/>
          <p:nvPr>
            <p:ph idx="8" type="subTitle"/>
          </p:nvPr>
        </p:nvSpPr>
        <p:spPr>
          <a:xfrm>
            <a:off x="4981675" y="28697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ive columns">
  <p:cSld name="CUSTOM_12">
    <p:spTree>
      <p:nvGrpSpPr>
        <p:cNvPr id="174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2" name="Google Shape;1742;p2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43" name="Google Shape;1743;p234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744" name="Google Shape;1744;p234"/>
          <p:cNvSpPr txBox="1"/>
          <p:nvPr>
            <p:ph idx="2" type="title"/>
          </p:nvPr>
        </p:nvSpPr>
        <p:spPr>
          <a:xfrm>
            <a:off x="2543218" y="1805050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45" name="Google Shape;1745;p234"/>
          <p:cNvSpPr txBox="1"/>
          <p:nvPr>
            <p:ph idx="1" type="subTitle"/>
          </p:nvPr>
        </p:nvSpPr>
        <p:spPr>
          <a:xfrm>
            <a:off x="2543218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6" name="Google Shape;1746;p234"/>
          <p:cNvSpPr txBox="1"/>
          <p:nvPr>
            <p:ph idx="3" type="title"/>
          </p:nvPr>
        </p:nvSpPr>
        <p:spPr>
          <a:xfrm>
            <a:off x="5242518" y="1805050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47" name="Google Shape;1747;p234"/>
          <p:cNvSpPr txBox="1"/>
          <p:nvPr>
            <p:ph idx="4" type="subTitle"/>
          </p:nvPr>
        </p:nvSpPr>
        <p:spPr>
          <a:xfrm>
            <a:off x="5242518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8" name="Google Shape;1748;p234"/>
          <p:cNvSpPr txBox="1"/>
          <p:nvPr>
            <p:ph idx="5" type="title"/>
          </p:nvPr>
        </p:nvSpPr>
        <p:spPr>
          <a:xfrm>
            <a:off x="1346022" y="3173867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49" name="Google Shape;1749;p234"/>
          <p:cNvSpPr txBox="1"/>
          <p:nvPr>
            <p:ph idx="6" type="subTitle"/>
          </p:nvPr>
        </p:nvSpPr>
        <p:spPr>
          <a:xfrm>
            <a:off x="1346022" y="3536279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0" name="Google Shape;1750;p234"/>
          <p:cNvSpPr txBox="1"/>
          <p:nvPr>
            <p:ph idx="7" type="title"/>
          </p:nvPr>
        </p:nvSpPr>
        <p:spPr>
          <a:xfrm>
            <a:off x="3892922" y="3173867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51" name="Google Shape;1751;p234"/>
          <p:cNvSpPr txBox="1"/>
          <p:nvPr>
            <p:ph idx="8" type="subTitle"/>
          </p:nvPr>
        </p:nvSpPr>
        <p:spPr>
          <a:xfrm>
            <a:off x="3892922" y="3536279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2" name="Google Shape;1752;p234"/>
          <p:cNvSpPr txBox="1"/>
          <p:nvPr>
            <p:ph idx="9" type="title"/>
          </p:nvPr>
        </p:nvSpPr>
        <p:spPr>
          <a:xfrm>
            <a:off x="6439822" y="3173867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53" name="Google Shape;1753;p234"/>
          <p:cNvSpPr txBox="1"/>
          <p:nvPr>
            <p:ph idx="13" type="subTitle"/>
          </p:nvPr>
        </p:nvSpPr>
        <p:spPr>
          <a:xfrm>
            <a:off x="6439822" y="3536279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754" name="Google Shape;1754;p234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BLANK_1_1_1_1_1_1_1_1">
    <p:spTree>
      <p:nvGrpSpPr>
        <p:cNvPr id="1755" name="Shape 1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6" name="Google Shape;1756;p2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57" name="Google Shape;1757;p235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758" name="Google Shape;1758;p235"/>
          <p:cNvSpPr txBox="1"/>
          <p:nvPr>
            <p:ph idx="2" type="title"/>
          </p:nvPr>
        </p:nvSpPr>
        <p:spPr>
          <a:xfrm>
            <a:off x="949450" y="1678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59" name="Google Shape;1759;p235"/>
          <p:cNvSpPr txBox="1"/>
          <p:nvPr>
            <p:ph idx="1" type="subTitle"/>
          </p:nvPr>
        </p:nvSpPr>
        <p:spPr>
          <a:xfrm>
            <a:off x="949450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0" name="Google Shape;1760;p235"/>
          <p:cNvSpPr txBox="1"/>
          <p:nvPr>
            <p:ph idx="3" type="title"/>
          </p:nvPr>
        </p:nvSpPr>
        <p:spPr>
          <a:xfrm>
            <a:off x="3648724" y="1678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61" name="Google Shape;1761;p235"/>
          <p:cNvSpPr txBox="1"/>
          <p:nvPr>
            <p:ph idx="4" type="subTitle"/>
          </p:nvPr>
        </p:nvSpPr>
        <p:spPr>
          <a:xfrm>
            <a:off x="3648724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2" name="Google Shape;1762;p235"/>
          <p:cNvSpPr txBox="1"/>
          <p:nvPr>
            <p:ph idx="5" type="title"/>
          </p:nvPr>
        </p:nvSpPr>
        <p:spPr>
          <a:xfrm>
            <a:off x="949450" y="2959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63" name="Google Shape;1763;p235"/>
          <p:cNvSpPr txBox="1"/>
          <p:nvPr>
            <p:ph idx="6" type="subTitle"/>
          </p:nvPr>
        </p:nvSpPr>
        <p:spPr>
          <a:xfrm>
            <a:off x="949450" y="3470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4" name="Google Shape;1764;p235"/>
          <p:cNvSpPr txBox="1"/>
          <p:nvPr>
            <p:ph idx="7" type="title"/>
          </p:nvPr>
        </p:nvSpPr>
        <p:spPr>
          <a:xfrm>
            <a:off x="3648724" y="2959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65" name="Google Shape;1765;p235"/>
          <p:cNvSpPr txBox="1"/>
          <p:nvPr>
            <p:ph idx="8" type="subTitle"/>
          </p:nvPr>
        </p:nvSpPr>
        <p:spPr>
          <a:xfrm>
            <a:off x="3648724" y="3470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6" name="Google Shape;1766;p235"/>
          <p:cNvSpPr txBox="1"/>
          <p:nvPr>
            <p:ph idx="9" type="title"/>
          </p:nvPr>
        </p:nvSpPr>
        <p:spPr>
          <a:xfrm>
            <a:off x="6348050" y="1678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67" name="Google Shape;1767;p235"/>
          <p:cNvSpPr txBox="1"/>
          <p:nvPr>
            <p:ph idx="13" type="subTitle"/>
          </p:nvPr>
        </p:nvSpPr>
        <p:spPr>
          <a:xfrm>
            <a:off x="6348050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8" name="Google Shape;1768;p235"/>
          <p:cNvSpPr txBox="1"/>
          <p:nvPr>
            <p:ph idx="14" type="title"/>
          </p:nvPr>
        </p:nvSpPr>
        <p:spPr>
          <a:xfrm>
            <a:off x="6348050" y="2959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69" name="Google Shape;1769;p235"/>
          <p:cNvSpPr txBox="1"/>
          <p:nvPr>
            <p:ph idx="15" type="subTitle"/>
          </p:nvPr>
        </p:nvSpPr>
        <p:spPr>
          <a:xfrm>
            <a:off x="6348050" y="3470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770" name="Google Shape;1770;p235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1" name="Google Shape;121;p25"/>
          <p:cNvSpPr txBox="1"/>
          <p:nvPr>
            <p:ph type="title"/>
          </p:nvPr>
        </p:nvSpPr>
        <p:spPr>
          <a:xfrm>
            <a:off x="1388100" y="904650"/>
            <a:ext cx="6367800" cy="252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b="1" sz="8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 1">
  <p:cSld name="CUSTOM_14">
    <p:spTree>
      <p:nvGrpSpPr>
        <p:cNvPr id="1771" name="Shape 1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2" name="Google Shape;1772;p2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73" name="Google Shape;1773;p236"/>
          <p:cNvSpPr txBox="1"/>
          <p:nvPr>
            <p:ph type="title"/>
          </p:nvPr>
        </p:nvSpPr>
        <p:spPr>
          <a:xfrm>
            <a:off x="726000" y="19328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74" name="Google Shape;1774;p236"/>
          <p:cNvSpPr txBox="1"/>
          <p:nvPr>
            <p:ph idx="1" type="subTitle"/>
          </p:nvPr>
        </p:nvSpPr>
        <p:spPr>
          <a:xfrm>
            <a:off x="726000" y="14502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5" name="Google Shape;1775;p236"/>
          <p:cNvSpPr txBox="1"/>
          <p:nvPr>
            <p:ph idx="2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776" name="Google Shape;1776;p236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77" name="Google Shape;1777;p236"/>
          <p:cNvSpPr txBox="1"/>
          <p:nvPr>
            <p:ph idx="3" type="title"/>
          </p:nvPr>
        </p:nvSpPr>
        <p:spPr>
          <a:xfrm>
            <a:off x="726000" y="28951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78" name="Google Shape;1778;p236"/>
          <p:cNvSpPr txBox="1"/>
          <p:nvPr>
            <p:ph idx="4" type="subTitle"/>
          </p:nvPr>
        </p:nvSpPr>
        <p:spPr>
          <a:xfrm>
            <a:off x="726000" y="24125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9" name="Google Shape;1779;p236"/>
          <p:cNvSpPr txBox="1"/>
          <p:nvPr>
            <p:ph idx="5" type="title"/>
          </p:nvPr>
        </p:nvSpPr>
        <p:spPr>
          <a:xfrm>
            <a:off x="726000" y="38574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80" name="Google Shape;1780;p236"/>
          <p:cNvSpPr txBox="1"/>
          <p:nvPr>
            <p:ph idx="6" type="subTitle"/>
          </p:nvPr>
        </p:nvSpPr>
        <p:spPr>
          <a:xfrm>
            <a:off x="726000" y="33748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1" name="Google Shape;1781;p236"/>
          <p:cNvSpPr txBox="1"/>
          <p:nvPr>
            <p:ph idx="7" type="title"/>
          </p:nvPr>
        </p:nvSpPr>
        <p:spPr>
          <a:xfrm>
            <a:off x="4981675" y="19328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82" name="Google Shape;1782;p236"/>
          <p:cNvSpPr txBox="1"/>
          <p:nvPr>
            <p:ph idx="8" type="subTitle"/>
          </p:nvPr>
        </p:nvSpPr>
        <p:spPr>
          <a:xfrm>
            <a:off x="4981675" y="14502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3" name="Google Shape;1783;p236"/>
          <p:cNvSpPr txBox="1"/>
          <p:nvPr>
            <p:ph idx="9" type="title"/>
          </p:nvPr>
        </p:nvSpPr>
        <p:spPr>
          <a:xfrm>
            <a:off x="4981675" y="28951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84" name="Google Shape;1784;p236"/>
          <p:cNvSpPr txBox="1"/>
          <p:nvPr>
            <p:ph idx="13" type="subTitle"/>
          </p:nvPr>
        </p:nvSpPr>
        <p:spPr>
          <a:xfrm>
            <a:off x="4981675" y="24125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5" name="Google Shape;1785;p236"/>
          <p:cNvSpPr txBox="1"/>
          <p:nvPr>
            <p:ph idx="14" type="title"/>
          </p:nvPr>
        </p:nvSpPr>
        <p:spPr>
          <a:xfrm>
            <a:off x="4981675" y="38574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86" name="Google Shape;1786;p236"/>
          <p:cNvSpPr txBox="1"/>
          <p:nvPr>
            <p:ph idx="15" type="subTitle"/>
          </p:nvPr>
        </p:nvSpPr>
        <p:spPr>
          <a:xfrm>
            <a:off x="4981675" y="33748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 2">
  <p:cSld name="CUSTOM_14_1">
    <p:spTree>
      <p:nvGrpSpPr>
        <p:cNvPr id="1787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8" name="Google Shape;1788;p2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89" name="Google Shape;1789;p237"/>
          <p:cNvSpPr txBox="1"/>
          <p:nvPr>
            <p:ph type="title"/>
          </p:nvPr>
        </p:nvSpPr>
        <p:spPr>
          <a:xfrm>
            <a:off x="1812925" y="14756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90" name="Google Shape;1790;p237"/>
          <p:cNvSpPr txBox="1"/>
          <p:nvPr>
            <p:ph idx="1" type="subTitle"/>
          </p:nvPr>
        </p:nvSpPr>
        <p:spPr>
          <a:xfrm>
            <a:off x="1812925" y="18503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1" name="Google Shape;1791;p237"/>
          <p:cNvSpPr txBox="1"/>
          <p:nvPr>
            <p:ph idx="2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792" name="Google Shape;1792;p237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93" name="Google Shape;1793;p237"/>
          <p:cNvSpPr txBox="1"/>
          <p:nvPr>
            <p:ph idx="3" type="title"/>
          </p:nvPr>
        </p:nvSpPr>
        <p:spPr>
          <a:xfrm>
            <a:off x="1812925" y="24379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94" name="Google Shape;1794;p237"/>
          <p:cNvSpPr txBox="1"/>
          <p:nvPr>
            <p:ph idx="4" type="subTitle"/>
          </p:nvPr>
        </p:nvSpPr>
        <p:spPr>
          <a:xfrm>
            <a:off x="1812925" y="28126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5" name="Google Shape;1795;p237"/>
          <p:cNvSpPr txBox="1"/>
          <p:nvPr>
            <p:ph idx="5" type="title"/>
          </p:nvPr>
        </p:nvSpPr>
        <p:spPr>
          <a:xfrm>
            <a:off x="1812925" y="34002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96" name="Google Shape;1796;p237"/>
          <p:cNvSpPr txBox="1"/>
          <p:nvPr>
            <p:ph idx="6" type="subTitle"/>
          </p:nvPr>
        </p:nvSpPr>
        <p:spPr>
          <a:xfrm>
            <a:off x="1812925" y="37749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7" name="Google Shape;1797;p237"/>
          <p:cNvSpPr txBox="1"/>
          <p:nvPr>
            <p:ph idx="7" type="title"/>
          </p:nvPr>
        </p:nvSpPr>
        <p:spPr>
          <a:xfrm>
            <a:off x="6191950" y="14756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98" name="Google Shape;1798;p237"/>
          <p:cNvSpPr txBox="1"/>
          <p:nvPr>
            <p:ph idx="8" type="subTitle"/>
          </p:nvPr>
        </p:nvSpPr>
        <p:spPr>
          <a:xfrm>
            <a:off x="6191950" y="18503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9" name="Google Shape;1799;p237"/>
          <p:cNvSpPr txBox="1"/>
          <p:nvPr>
            <p:ph idx="9" type="title"/>
          </p:nvPr>
        </p:nvSpPr>
        <p:spPr>
          <a:xfrm>
            <a:off x="6191950" y="24379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800" name="Google Shape;1800;p237"/>
          <p:cNvSpPr txBox="1"/>
          <p:nvPr>
            <p:ph idx="13" type="subTitle"/>
          </p:nvPr>
        </p:nvSpPr>
        <p:spPr>
          <a:xfrm>
            <a:off x="6191950" y="28126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1" name="Google Shape;1801;p237"/>
          <p:cNvSpPr txBox="1"/>
          <p:nvPr>
            <p:ph idx="14" type="title"/>
          </p:nvPr>
        </p:nvSpPr>
        <p:spPr>
          <a:xfrm>
            <a:off x="6191950" y="34002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802" name="Google Shape;1802;p237"/>
          <p:cNvSpPr txBox="1"/>
          <p:nvPr>
            <p:ph idx="15" type="subTitle"/>
          </p:nvPr>
        </p:nvSpPr>
        <p:spPr>
          <a:xfrm>
            <a:off x="6191950" y="37749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BLANK_1_1_1_1_1_1_1_1_1">
    <p:spTree>
      <p:nvGrpSpPr>
        <p:cNvPr id="1803" name="Shape 1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4" name="Google Shape;1804;p2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05" name="Google Shape;1805;p238"/>
          <p:cNvSpPr txBox="1"/>
          <p:nvPr>
            <p:ph hasCustomPrompt="1" type="title"/>
          </p:nvPr>
        </p:nvSpPr>
        <p:spPr>
          <a:xfrm>
            <a:off x="1111525" y="1860491"/>
            <a:ext cx="22104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595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806" name="Google Shape;1806;p238"/>
          <p:cNvSpPr txBox="1"/>
          <p:nvPr>
            <p:ph idx="1" type="subTitle"/>
          </p:nvPr>
        </p:nvSpPr>
        <p:spPr>
          <a:xfrm>
            <a:off x="1451125" y="3073990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7" name="Google Shape;1807;p238"/>
          <p:cNvSpPr txBox="1"/>
          <p:nvPr>
            <p:ph hasCustomPrompt="1" idx="2" type="title"/>
          </p:nvPr>
        </p:nvSpPr>
        <p:spPr>
          <a:xfrm>
            <a:off x="3466800" y="1860496"/>
            <a:ext cx="22104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595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808" name="Google Shape;1808;p238"/>
          <p:cNvSpPr txBox="1"/>
          <p:nvPr>
            <p:ph idx="3" type="subTitle"/>
          </p:nvPr>
        </p:nvSpPr>
        <p:spPr>
          <a:xfrm>
            <a:off x="3806400" y="3073990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9" name="Google Shape;1809;p238"/>
          <p:cNvSpPr txBox="1"/>
          <p:nvPr>
            <p:ph hasCustomPrompt="1" idx="4" type="title"/>
          </p:nvPr>
        </p:nvSpPr>
        <p:spPr>
          <a:xfrm>
            <a:off x="5822075" y="1860488"/>
            <a:ext cx="22104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595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810" name="Google Shape;1810;p238"/>
          <p:cNvSpPr txBox="1"/>
          <p:nvPr>
            <p:ph idx="5" type="subTitle"/>
          </p:nvPr>
        </p:nvSpPr>
        <p:spPr>
          <a:xfrm>
            <a:off x="6161675" y="3073979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1" name="Google Shape;1811;p238"/>
          <p:cNvSpPr txBox="1"/>
          <p:nvPr>
            <p:ph idx="6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812" name="Google Shape;1812;p238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BLANK_1_1_1_1_1_1_1_1_1_2">
    <p:spTree>
      <p:nvGrpSpPr>
        <p:cNvPr id="1813" name="Shape 1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4" name="Google Shape;1814;p2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15" name="Google Shape;1815;p239"/>
          <p:cNvSpPr txBox="1"/>
          <p:nvPr>
            <p:ph hasCustomPrompt="1" type="title"/>
          </p:nvPr>
        </p:nvSpPr>
        <p:spPr>
          <a:xfrm>
            <a:off x="948000" y="1996282"/>
            <a:ext cx="15312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3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816" name="Google Shape;1816;p239"/>
          <p:cNvSpPr txBox="1"/>
          <p:nvPr>
            <p:ph idx="1" type="subTitle"/>
          </p:nvPr>
        </p:nvSpPr>
        <p:spPr>
          <a:xfrm>
            <a:off x="948000" y="3649111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7" name="Google Shape;1817;p239"/>
          <p:cNvSpPr txBox="1"/>
          <p:nvPr>
            <p:ph hasCustomPrompt="1" idx="2" type="title"/>
          </p:nvPr>
        </p:nvSpPr>
        <p:spPr>
          <a:xfrm>
            <a:off x="2853600" y="1996282"/>
            <a:ext cx="15312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3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818" name="Google Shape;1818;p239"/>
          <p:cNvSpPr txBox="1"/>
          <p:nvPr>
            <p:ph idx="3" type="subTitle"/>
          </p:nvPr>
        </p:nvSpPr>
        <p:spPr>
          <a:xfrm>
            <a:off x="2853600" y="3649111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9" name="Google Shape;1819;p239"/>
          <p:cNvSpPr txBox="1"/>
          <p:nvPr>
            <p:ph hasCustomPrompt="1" idx="4" type="title"/>
          </p:nvPr>
        </p:nvSpPr>
        <p:spPr>
          <a:xfrm>
            <a:off x="4759200" y="1996282"/>
            <a:ext cx="15312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3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820" name="Google Shape;1820;p239"/>
          <p:cNvSpPr txBox="1"/>
          <p:nvPr>
            <p:ph idx="5" type="subTitle"/>
          </p:nvPr>
        </p:nvSpPr>
        <p:spPr>
          <a:xfrm>
            <a:off x="4759200" y="3649100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1" name="Google Shape;1821;p239"/>
          <p:cNvSpPr txBox="1"/>
          <p:nvPr>
            <p:ph idx="6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822" name="Google Shape;1822;p239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23" name="Google Shape;1823;p239"/>
          <p:cNvSpPr txBox="1"/>
          <p:nvPr>
            <p:ph idx="7" type="subTitle"/>
          </p:nvPr>
        </p:nvSpPr>
        <p:spPr>
          <a:xfrm>
            <a:off x="948000" y="3196581"/>
            <a:ext cx="15312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824" name="Google Shape;1824;p239"/>
          <p:cNvSpPr txBox="1"/>
          <p:nvPr>
            <p:ph idx="8" type="subTitle"/>
          </p:nvPr>
        </p:nvSpPr>
        <p:spPr>
          <a:xfrm>
            <a:off x="2853600" y="3196581"/>
            <a:ext cx="15312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825" name="Google Shape;1825;p239"/>
          <p:cNvSpPr txBox="1"/>
          <p:nvPr>
            <p:ph idx="9" type="subTitle"/>
          </p:nvPr>
        </p:nvSpPr>
        <p:spPr>
          <a:xfrm>
            <a:off x="4759200" y="3196574"/>
            <a:ext cx="15312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826" name="Google Shape;1826;p239"/>
          <p:cNvSpPr txBox="1"/>
          <p:nvPr>
            <p:ph hasCustomPrompt="1" idx="13" type="title"/>
          </p:nvPr>
        </p:nvSpPr>
        <p:spPr>
          <a:xfrm>
            <a:off x="6664800" y="1996282"/>
            <a:ext cx="15312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3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827" name="Google Shape;1827;p239"/>
          <p:cNvSpPr txBox="1"/>
          <p:nvPr>
            <p:ph idx="14" type="subTitle"/>
          </p:nvPr>
        </p:nvSpPr>
        <p:spPr>
          <a:xfrm>
            <a:off x="6664800" y="3649100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8" name="Google Shape;1828;p239"/>
          <p:cNvSpPr txBox="1"/>
          <p:nvPr>
            <p:ph idx="15" type="subTitle"/>
          </p:nvPr>
        </p:nvSpPr>
        <p:spPr>
          <a:xfrm>
            <a:off x="6664800" y="3196574"/>
            <a:ext cx="15312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2">
  <p:cSld name="CUSTOM_7">
    <p:spTree>
      <p:nvGrpSpPr>
        <p:cNvPr id="1829" name="Shape 1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0" name="Google Shape;1830;p2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-1" y="-1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31" name="Google Shape;1831;p240"/>
          <p:cNvSpPr txBox="1"/>
          <p:nvPr>
            <p:ph hasCustomPrompt="1" type="title"/>
          </p:nvPr>
        </p:nvSpPr>
        <p:spPr>
          <a:xfrm>
            <a:off x="786675" y="2662626"/>
            <a:ext cx="7465800" cy="108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832" name="Google Shape;1832;p240"/>
          <p:cNvSpPr txBox="1"/>
          <p:nvPr>
            <p:ph idx="1" type="subTitle"/>
          </p:nvPr>
        </p:nvSpPr>
        <p:spPr>
          <a:xfrm>
            <a:off x="786675" y="3771875"/>
            <a:ext cx="74658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3" name="Google Shape;1833;p240"/>
          <p:cNvSpPr txBox="1"/>
          <p:nvPr>
            <p:ph hasCustomPrompt="1" idx="2" type="title"/>
          </p:nvPr>
        </p:nvSpPr>
        <p:spPr>
          <a:xfrm>
            <a:off x="786675" y="877325"/>
            <a:ext cx="7465800" cy="108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834" name="Google Shape;1834;p240"/>
          <p:cNvSpPr txBox="1"/>
          <p:nvPr>
            <p:ph idx="3" type="subTitle"/>
          </p:nvPr>
        </p:nvSpPr>
        <p:spPr>
          <a:xfrm>
            <a:off x="786675" y="1986604"/>
            <a:ext cx="74658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3">
  <p:cSld name="CUSTOM_7_1">
    <p:spTree>
      <p:nvGrpSpPr>
        <p:cNvPr id="1835" name="Shape 1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6" name="Google Shape;1836;p2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-1" y="-1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37" name="Google Shape;1837;p241"/>
          <p:cNvSpPr txBox="1"/>
          <p:nvPr>
            <p:ph hasCustomPrompt="1" type="title"/>
          </p:nvPr>
        </p:nvSpPr>
        <p:spPr>
          <a:xfrm>
            <a:off x="786675" y="2910000"/>
            <a:ext cx="35547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838" name="Google Shape;1838;p241"/>
          <p:cNvSpPr txBox="1"/>
          <p:nvPr>
            <p:ph idx="1" type="subTitle"/>
          </p:nvPr>
        </p:nvSpPr>
        <p:spPr>
          <a:xfrm>
            <a:off x="786675" y="3771875"/>
            <a:ext cx="35547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9" name="Google Shape;1839;p241"/>
          <p:cNvSpPr txBox="1"/>
          <p:nvPr>
            <p:ph hasCustomPrompt="1" idx="2" type="title"/>
          </p:nvPr>
        </p:nvSpPr>
        <p:spPr>
          <a:xfrm>
            <a:off x="786675" y="1429500"/>
            <a:ext cx="35547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840" name="Google Shape;1840;p241"/>
          <p:cNvSpPr txBox="1"/>
          <p:nvPr>
            <p:ph idx="3" type="subTitle"/>
          </p:nvPr>
        </p:nvSpPr>
        <p:spPr>
          <a:xfrm>
            <a:off x="786675" y="2291405"/>
            <a:ext cx="35547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1" name="Google Shape;1841;p241"/>
          <p:cNvSpPr txBox="1"/>
          <p:nvPr>
            <p:ph idx="4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842" name="Google Shape;1842;p241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43" name="Google Shape;1843;p241"/>
          <p:cNvSpPr txBox="1"/>
          <p:nvPr>
            <p:ph hasCustomPrompt="1" idx="5" type="title"/>
          </p:nvPr>
        </p:nvSpPr>
        <p:spPr>
          <a:xfrm>
            <a:off x="4869475" y="2910000"/>
            <a:ext cx="35547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844" name="Google Shape;1844;p241"/>
          <p:cNvSpPr txBox="1"/>
          <p:nvPr>
            <p:ph idx="6" type="subTitle"/>
          </p:nvPr>
        </p:nvSpPr>
        <p:spPr>
          <a:xfrm>
            <a:off x="4869475" y="3771875"/>
            <a:ext cx="35547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5" name="Google Shape;1845;p241"/>
          <p:cNvSpPr txBox="1"/>
          <p:nvPr>
            <p:ph hasCustomPrompt="1" idx="7" type="title"/>
          </p:nvPr>
        </p:nvSpPr>
        <p:spPr>
          <a:xfrm>
            <a:off x="4869475" y="1429500"/>
            <a:ext cx="35547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846" name="Google Shape;1846;p241"/>
          <p:cNvSpPr txBox="1"/>
          <p:nvPr>
            <p:ph idx="8" type="subTitle"/>
          </p:nvPr>
        </p:nvSpPr>
        <p:spPr>
          <a:xfrm>
            <a:off x="4869475" y="2291405"/>
            <a:ext cx="35547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BLANK_1_1_1_1_1_1_1_1_1_1">
    <p:spTree>
      <p:nvGrpSpPr>
        <p:cNvPr id="1847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8" name="Google Shape;1848;p2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49" name="Google Shape;1849;p242"/>
          <p:cNvSpPr txBox="1"/>
          <p:nvPr>
            <p:ph type="ctrTitle"/>
          </p:nvPr>
        </p:nvSpPr>
        <p:spPr>
          <a:xfrm>
            <a:off x="720009" y="841088"/>
            <a:ext cx="4284000" cy="99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15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850" name="Google Shape;1850;p242"/>
          <p:cNvSpPr txBox="1"/>
          <p:nvPr>
            <p:ph idx="1" type="subTitle"/>
          </p:nvPr>
        </p:nvSpPr>
        <p:spPr>
          <a:xfrm>
            <a:off x="720009" y="1753163"/>
            <a:ext cx="4293900" cy="130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51" name="Google Shape;1851;p242"/>
          <p:cNvSpPr txBox="1"/>
          <p:nvPr>
            <p:ph idx="2" type="subTitle"/>
          </p:nvPr>
        </p:nvSpPr>
        <p:spPr>
          <a:xfrm>
            <a:off x="720009" y="4315538"/>
            <a:ext cx="4293900" cy="31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52" name="Google Shape;1852;p242"/>
          <p:cNvSpPr txBox="1"/>
          <p:nvPr/>
        </p:nvSpPr>
        <p:spPr>
          <a:xfrm>
            <a:off x="720009" y="3746725"/>
            <a:ext cx="4611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, and includes icons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and infographics &amp; images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BLANK_1_1_1_1_1_1_1_1_1_1_1"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4" name="Google Shape;1854;p24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4" name="Google Shape;124;p26"/>
          <p:cNvSpPr txBox="1"/>
          <p:nvPr>
            <p:ph type="title"/>
          </p:nvPr>
        </p:nvSpPr>
        <p:spPr>
          <a:xfrm>
            <a:off x="602575" y="734700"/>
            <a:ext cx="3024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25" name="Google Shape;125;p26"/>
          <p:cNvSpPr txBox="1"/>
          <p:nvPr>
            <p:ph idx="1" type="subTitle"/>
          </p:nvPr>
        </p:nvSpPr>
        <p:spPr>
          <a:xfrm>
            <a:off x="602575" y="2174700"/>
            <a:ext cx="2907600" cy="161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6"/>
          <p:cNvSpPr txBox="1"/>
          <p:nvPr>
            <p:ph idx="2" type="title"/>
          </p:nvPr>
        </p:nvSpPr>
        <p:spPr>
          <a:xfrm>
            <a:off x="602575" y="1647000"/>
            <a:ext cx="2907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cxnSp>
        <p:nvCxnSpPr>
          <p:cNvPr id="127" name="Google Shape;127;p26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7"/>
          <p:cNvSpPr/>
          <p:nvPr/>
        </p:nvSpPr>
        <p:spPr>
          <a:xfrm>
            <a:off x="-16350" y="-40050"/>
            <a:ext cx="9176700" cy="5223600"/>
          </a:xfrm>
          <a:prstGeom prst="rect">
            <a:avLst/>
          </a:prstGeom>
          <a:solidFill>
            <a:schemeClr val="dk1">
              <a:alpha val="4693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27"/>
          <p:cNvSpPr txBox="1"/>
          <p:nvPr>
            <p:ph type="title"/>
          </p:nvPr>
        </p:nvSpPr>
        <p:spPr>
          <a:xfrm>
            <a:off x="720000" y="4105275"/>
            <a:ext cx="77040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131" name="Google Shape;131;p27"/>
          <p:cNvCxnSpPr/>
          <p:nvPr/>
        </p:nvCxnSpPr>
        <p:spPr>
          <a:xfrm>
            <a:off x="518225" y="42188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4" name="Google Shape;134;p28"/>
          <p:cNvSpPr txBox="1"/>
          <p:nvPr>
            <p:ph hasCustomPrompt="1" type="title"/>
          </p:nvPr>
        </p:nvSpPr>
        <p:spPr>
          <a:xfrm>
            <a:off x="1258675" y="1171150"/>
            <a:ext cx="6626700" cy="174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35" name="Google Shape;135;p28"/>
          <p:cNvSpPr txBox="1"/>
          <p:nvPr>
            <p:ph idx="1" type="subTitle"/>
          </p:nvPr>
        </p:nvSpPr>
        <p:spPr>
          <a:xfrm>
            <a:off x="1258675" y="3076625"/>
            <a:ext cx="6626700" cy="51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lt1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9" name="Google Shape;139;p30"/>
          <p:cNvSpPr txBox="1"/>
          <p:nvPr>
            <p:ph type="title"/>
          </p:nvPr>
        </p:nvSpPr>
        <p:spPr>
          <a:xfrm>
            <a:off x="2357175" y="1336725"/>
            <a:ext cx="1890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40" name="Google Shape;140;p30"/>
          <p:cNvSpPr txBox="1"/>
          <p:nvPr>
            <p:ph idx="1" type="subTitle"/>
          </p:nvPr>
        </p:nvSpPr>
        <p:spPr>
          <a:xfrm>
            <a:off x="2357125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30"/>
          <p:cNvSpPr txBox="1"/>
          <p:nvPr>
            <p:ph idx="2" type="title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42" name="Google Shape;142;p30"/>
          <p:cNvSpPr txBox="1"/>
          <p:nvPr>
            <p:ph idx="3" type="title"/>
          </p:nvPr>
        </p:nvSpPr>
        <p:spPr>
          <a:xfrm>
            <a:off x="6260599" y="1336725"/>
            <a:ext cx="1890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43" name="Google Shape;143;p30"/>
          <p:cNvSpPr txBox="1"/>
          <p:nvPr>
            <p:ph idx="4" type="subTitle"/>
          </p:nvPr>
        </p:nvSpPr>
        <p:spPr>
          <a:xfrm>
            <a:off x="6260550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30"/>
          <p:cNvSpPr txBox="1"/>
          <p:nvPr>
            <p:ph idx="5" type="title"/>
          </p:nvPr>
        </p:nvSpPr>
        <p:spPr>
          <a:xfrm>
            <a:off x="2357175" y="2653025"/>
            <a:ext cx="1890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45" name="Google Shape;145;p30"/>
          <p:cNvSpPr txBox="1"/>
          <p:nvPr>
            <p:ph idx="6" type="subTitle"/>
          </p:nvPr>
        </p:nvSpPr>
        <p:spPr>
          <a:xfrm>
            <a:off x="2357125" y="30871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30"/>
          <p:cNvSpPr txBox="1"/>
          <p:nvPr>
            <p:ph idx="7" type="title"/>
          </p:nvPr>
        </p:nvSpPr>
        <p:spPr>
          <a:xfrm>
            <a:off x="6260599" y="2653025"/>
            <a:ext cx="1890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47" name="Google Shape;147;p30"/>
          <p:cNvSpPr txBox="1"/>
          <p:nvPr>
            <p:ph idx="8" type="subTitle"/>
          </p:nvPr>
        </p:nvSpPr>
        <p:spPr>
          <a:xfrm>
            <a:off x="6260550" y="30871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48" name="Google Shape;148;p30"/>
          <p:cNvCxnSpPr/>
          <p:nvPr/>
        </p:nvCxnSpPr>
        <p:spPr>
          <a:xfrm>
            <a:off x="518225" y="5303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9" name="Google Shape;149;p30"/>
          <p:cNvSpPr txBox="1"/>
          <p:nvPr>
            <p:ph hasCustomPrompt="1" idx="9" type="title"/>
          </p:nvPr>
        </p:nvSpPr>
        <p:spPr>
          <a:xfrm>
            <a:off x="667350" y="1337350"/>
            <a:ext cx="17184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0" name="Google Shape;150;p30"/>
          <p:cNvSpPr txBox="1"/>
          <p:nvPr>
            <p:ph hasCustomPrompt="1" idx="13" type="title"/>
          </p:nvPr>
        </p:nvSpPr>
        <p:spPr>
          <a:xfrm>
            <a:off x="4570775" y="1337350"/>
            <a:ext cx="17184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1" name="Google Shape;151;p30"/>
          <p:cNvSpPr txBox="1"/>
          <p:nvPr>
            <p:ph hasCustomPrompt="1" idx="14" type="title"/>
          </p:nvPr>
        </p:nvSpPr>
        <p:spPr>
          <a:xfrm>
            <a:off x="667350" y="2653650"/>
            <a:ext cx="17184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2" name="Google Shape;152;p30"/>
          <p:cNvSpPr txBox="1"/>
          <p:nvPr>
            <p:ph hasCustomPrompt="1" idx="15" type="title"/>
          </p:nvPr>
        </p:nvSpPr>
        <p:spPr>
          <a:xfrm>
            <a:off x="4570775" y="2653650"/>
            <a:ext cx="17184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 1">
  <p:cSld name="BLANK_1_2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5" name="Google Shape;155;p31">
            <a:hlinkClick/>
          </p:cNvPr>
          <p:cNvSpPr txBox="1"/>
          <p:nvPr>
            <p:ph type="title"/>
          </p:nvPr>
        </p:nvSpPr>
        <p:spPr>
          <a:xfrm>
            <a:off x="1355025" y="145727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6" name="Google Shape;156;p31"/>
          <p:cNvSpPr txBox="1"/>
          <p:nvPr>
            <p:ph idx="1" type="subTitle"/>
          </p:nvPr>
        </p:nvSpPr>
        <p:spPr>
          <a:xfrm>
            <a:off x="1354978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31"/>
          <p:cNvSpPr txBox="1"/>
          <p:nvPr>
            <p:ph idx="2" type="title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58" name="Google Shape;158;p31">
            <a:hlinkClick/>
          </p:cNvPr>
          <p:cNvSpPr txBox="1"/>
          <p:nvPr>
            <p:ph idx="3" type="title"/>
          </p:nvPr>
        </p:nvSpPr>
        <p:spPr>
          <a:xfrm>
            <a:off x="3945388" y="145727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9" name="Google Shape;159;p31"/>
          <p:cNvSpPr txBox="1"/>
          <p:nvPr>
            <p:ph idx="4" type="subTitle"/>
          </p:nvPr>
        </p:nvSpPr>
        <p:spPr>
          <a:xfrm>
            <a:off x="3945341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31">
            <a:hlinkClick/>
          </p:cNvPr>
          <p:cNvSpPr txBox="1"/>
          <p:nvPr>
            <p:ph idx="5" type="title"/>
          </p:nvPr>
        </p:nvSpPr>
        <p:spPr>
          <a:xfrm>
            <a:off x="1355025" y="284982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61" name="Google Shape;161;p31"/>
          <p:cNvSpPr txBox="1"/>
          <p:nvPr>
            <p:ph idx="6" type="subTitle"/>
          </p:nvPr>
        </p:nvSpPr>
        <p:spPr>
          <a:xfrm>
            <a:off x="1354978" y="31633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31">
            <a:hlinkClick/>
          </p:cNvPr>
          <p:cNvSpPr txBox="1"/>
          <p:nvPr>
            <p:ph idx="7" type="title"/>
          </p:nvPr>
        </p:nvSpPr>
        <p:spPr>
          <a:xfrm>
            <a:off x="3945388" y="284982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63" name="Google Shape;163;p31"/>
          <p:cNvSpPr txBox="1"/>
          <p:nvPr>
            <p:ph idx="8" type="subTitle"/>
          </p:nvPr>
        </p:nvSpPr>
        <p:spPr>
          <a:xfrm>
            <a:off x="3945341" y="31633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64" name="Google Shape;164;p31"/>
          <p:cNvCxnSpPr/>
          <p:nvPr/>
        </p:nvCxnSpPr>
        <p:spPr>
          <a:xfrm>
            <a:off x="518225" y="5303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5" name="Google Shape;165;p31"/>
          <p:cNvSpPr txBox="1"/>
          <p:nvPr>
            <p:ph hasCustomPrompt="1" idx="9" type="title"/>
          </p:nvPr>
        </p:nvSpPr>
        <p:spPr>
          <a:xfrm>
            <a:off x="718575" y="13373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6" name="Google Shape;166;p31"/>
          <p:cNvSpPr txBox="1"/>
          <p:nvPr>
            <p:ph hasCustomPrompt="1" idx="13" type="title"/>
          </p:nvPr>
        </p:nvSpPr>
        <p:spPr>
          <a:xfrm>
            <a:off x="3340400" y="13373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7" name="Google Shape;167;p31"/>
          <p:cNvSpPr txBox="1"/>
          <p:nvPr>
            <p:ph hasCustomPrompt="1" idx="14" type="title"/>
          </p:nvPr>
        </p:nvSpPr>
        <p:spPr>
          <a:xfrm>
            <a:off x="718575" y="26536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8" name="Google Shape;168;p31"/>
          <p:cNvSpPr txBox="1"/>
          <p:nvPr>
            <p:ph hasCustomPrompt="1" idx="15" type="title"/>
          </p:nvPr>
        </p:nvSpPr>
        <p:spPr>
          <a:xfrm>
            <a:off x="3340400" y="26536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9" name="Google Shape;169;p31">
            <a:hlinkClick/>
          </p:cNvPr>
          <p:cNvSpPr txBox="1"/>
          <p:nvPr>
            <p:ph idx="16" type="title"/>
          </p:nvPr>
        </p:nvSpPr>
        <p:spPr>
          <a:xfrm>
            <a:off x="6535750" y="145727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70" name="Google Shape;170;p31"/>
          <p:cNvSpPr txBox="1"/>
          <p:nvPr>
            <p:ph idx="17" type="subTitle"/>
          </p:nvPr>
        </p:nvSpPr>
        <p:spPr>
          <a:xfrm>
            <a:off x="6535703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31">
            <a:hlinkClick/>
          </p:cNvPr>
          <p:cNvSpPr txBox="1"/>
          <p:nvPr>
            <p:ph idx="18" type="title"/>
          </p:nvPr>
        </p:nvSpPr>
        <p:spPr>
          <a:xfrm>
            <a:off x="6535750" y="284982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72" name="Google Shape;172;p31"/>
          <p:cNvSpPr txBox="1"/>
          <p:nvPr>
            <p:ph idx="19" type="subTitle"/>
          </p:nvPr>
        </p:nvSpPr>
        <p:spPr>
          <a:xfrm>
            <a:off x="6535703" y="31633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31"/>
          <p:cNvSpPr txBox="1"/>
          <p:nvPr>
            <p:ph hasCustomPrompt="1" idx="20" type="title"/>
          </p:nvPr>
        </p:nvSpPr>
        <p:spPr>
          <a:xfrm>
            <a:off x="5962325" y="13373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4" name="Google Shape;174;p31"/>
          <p:cNvSpPr txBox="1"/>
          <p:nvPr>
            <p:ph hasCustomPrompt="1" idx="21" type="title"/>
          </p:nvPr>
        </p:nvSpPr>
        <p:spPr>
          <a:xfrm>
            <a:off x="5962325" y="26536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7" name="Google Shape;177;p32"/>
          <p:cNvSpPr txBox="1"/>
          <p:nvPr>
            <p:ph type="title"/>
          </p:nvPr>
        </p:nvSpPr>
        <p:spPr>
          <a:xfrm flipH="1">
            <a:off x="1067425" y="1916900"/>
            <a:ext cx="4226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8" name="Google Shape;178;p32"/>
          <p:cNvSpPr txBox="1"/>
          <p:nvPr>
            <p:ph idx="1" type="subTitle"/>
          </p:nvPr>
        </p:nvSpPr>
        <p:spPr>
          <a:xfrm flipH="1">
            <a:off x="1067425" y="2758700"/>
            <a:ext cx="42261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79" name="Google Shape;179;p32"/>
          <p:cNvSpPr txBox="1"/>
          <p:nvPr>
            <p:ph hasCustomPrompt="1" idx="2" type="title"/>
          </p:nvPr>
        </p:nvSpPr>
        <p:spPr>
          <a:xfrm flipH="1">
            <a:off x="5060675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CUSTOM_5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2" name="Google Shape;182;p33"/>
          <p:cNvSpPr txBox="1"/>
          <p:nvPr>
            <p:ph type="title"/>
          </p:nvPr>
        </p:nvSpPr>
        <p:spPr>
          <a:xfrm>
            <a:off x="891425" y="2865660"/>
            <a:ext cx="7361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3" name="Google Shape;183;p33"/>
          <p:cNvSpPr txBox="1"/>
          <p:nvPr>
            <p:ph idx="1" type="subTitle"/>
          </p:nvPr>
        </p:nvSpPr>
        <p:spPr>
          <a:xfrm>
            <a:off x="891425" y="3707460"/>
            <a:ext cx="73611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84" name="Google Shape;184;p33"/>
          <p:cNvSpPr txBox="1"/>
          <p:nvPr>
            <p:ph hasCustomPrompt="1" idx="2" type="title"/>
          </p:nvPr>
        </p:nvSpPr>
        <p:spPr>
          <a:xfrm>
            <a:off x="3005825" y="937749"/>
            <a:ext cx="3132300" cy="188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3">
  <p:cSld name="CUSTOM_4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7" name="Google Shape;187;p34"/>
          <p:cNvSpPr txBox="1"/>
          <p:nvPr>
            <p:ph type="title"/>
          </p:nvPr>
        </p:nvSpPr>
        <p:spPr>
          <a:xfrm>
            <a:off x="4686125" y="1189019"/>
            <a:ext cx="2671200" cy="202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8" name="Google Shape;188;p34"/>
          <p:cNvSpPr txBox="1"/>
          <p:nvPr>
            <p:ph idx="1" type="subTitle"/>
          </p:nvPr>
        </p:nvSpPr>
        <p:spPr>
          <a:xfrm>
            <a:off x="4686125" y="3231117"/>
            <a:ext cx="26712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89" name="Google Shape;189;p34"/>
          <p:cNvSpPr txBox="1"/>
          <p:nvPr>
            <p:ph hasCustomPrompt="1" idx="2" type="title"/>
          </p:nvPr>
        </p:nvSpPr>
        <p:spPr>
          <a:xfrm>
            <a:off x="834300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4">
  <p:cSld name="CUSTOM_4_1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92" name="Google Shape;192;p35"/>
          <p:cNvSpPr txBox="1"/>
          <p:nvPr>
            <p:ph type="title"/>
          </p:nvPr>
        </p:nvSpPr>
        <p:spPr>
          <a:xfrm flipH="1">
            <a:off x="1551000" y="1189015"/>
            <a:ext cx="2792400" cy="202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3" name="Google Shape;193;p35"/>
          <p:cNvSpPr txBox="1"/>
          <p:nvPr>
            <p:ph idx="1" type="subTitle"/>
          </p:nvPr>
        </p:nvSpPr>
        <p:spPr>
          <a:xfrm flipH="1">
            <a:off x="1551000" y="3231115"/>
            <a:ext cx="27924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94" name="Google Shape;194;p35"/>
          <p:cNvSpPr txBox="1"/>
          <p:nvPr>
            <p:ph hasCustomPrompt="1" idx="2" type="title"/>
          </p:nvPr>
        </p:nvSpPr>
        <p:spPr>
          <a:xfrm flipH="1">
            <a:off x="4225025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5">
  <p:cSld name="CUSTOM_13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97" name="Google Shape;197;p36"/>
          <p:cNvSpPr txBox="1"/>
          <p:nvPr>
            <p:ph type="title"/>
          </p:nvPr>
        </p:nvSpPr>
        <p:spPr>
          <a:xfrm>
            <a:off x="891425" y="2865650"/>
            <a:ext cx="43200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8" name="Google Shape;198;p36"/>
          <p:cNvSpPr txBox="1"/>
          <p:nvPr>
            <p:ph idx="1" type="subTitle"/>
          </p:nvPr>
        </p:nvSpPr>
        <p:spPr>
          <a:xfrm>
            <a:off x="891425" y="3707450"/>
            <a:ext cx="43200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99" name="Google Shape;199;p36"/>
          <p:cNvSpPr txBox="1"/>
          <p:nvPr>
            <p:ph hasCustomPrompt="1" idx="2" type="title"/>
          </p:nvPr>
        </p:nvSpPr>
        <p:spPr>
          <a:xfrm>
            <a:off x="891425" y="937749"/>
            <a:ext cx="3132300" cy="188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02" name="Google Shape;202;p37"/>
          <p:cNvSpPr txBox="1"/>
          <p:nvPr>
            <p:ph type="title"/>
          </p:nvPr>
        </p:nvSpPr>
        <p:spPr>
          <a:xfrm>
            <a:off x="720000" y="3212813"/>
            <a:ext cx="4314300" cy="53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03" name="Google Shape;203;p37"/>
          <p:cNvSpPr txBox="1"/>
          <p:nvPr>
            <p:ph idx="1" type="subTitle"/>
          </p:nvPr>
        </p:nvSpPr>
        <p:spPr>
          <a:xfrm>
            <a:off x="720000" y="1208300"/>
            <a:ext cx="4314300" cy="21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 1">
  <p:cSld name="CUSTOM_9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8"/>
          <p:cNvSpPr/>
          <p:nvPr/>
        </p:nvSpPr>
        <p:spPr>
          <a:xfrm>
            <a:off x="-16350" y="-40050"/>
            <a:ext cx="9176700" cy="5223600"/>
          </a:xfrm>
          <a:prstGeom prst="rect">
            <a:avLst/>
          </a:prstGeom>
          <a:solidFill>
            <a:schemeClr val="dk1">
              <a:alpha val="279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38"/>
          <p:cNvSpPr txBox="1"/>
          <p:nvPr>
            <p:ph type="title"/>
          </p:nvPr>
        </p:nvSpPr>
        <p:spPr>
          <a:xfrm>
            <a:off x="602575" y="3604800"/>
            <a:ext cx="3794100" cy="96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207" name="Google Shape;207;p38"/>
          <p:cNvCxnSpPr/>
          <p:nvPr/>
        </p:nvCxnSpPr>
        <p:spPr>
          <a:xfrm>
            <a:off x="518225" y="3738171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6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10" name="Google Shape;210;p39"/>
          <p:cNvSpPr txBox="1"/>
          <p:nvPr>
            <p:ph type="title"/>
          </p:nvPr>
        </p:nvSpPr>
        <p:spPr>
          <a:xfrm>
            <a:off x="602575" y="734675"/>
            <a:ext cx="78213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211" name="Google Shape;211;p39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BLANK_1_1_1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14" name="Google Shape;214;p40"/>
          <p:cNvSpPr txBox="1"/>
          <p:nvPr>
            <p:ph type="title"/>
          </p:nvPr>
        </p:nvSpPr>
        <p:spPr>
          <a:xfrm>
            <a:off x="602575" y="734700"/>
            <a:ext cx="3024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15" name="Google Shape;215;p40"/>
          <p:cNvSpPr txBox="1"/>
          <p:nvPr>
            <p:ph idx="1" type="subTitle"/>
          </p:nvPr>
        </p:nvSpPr>
        <p:spPr>
          <a:xfrm>
            <a:off x="602575" y="2174700"/>
            <a:ext cx="2907600" cy="161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6" name="Google Shape;216;p40"/>
          <p:cNvSpPr txBox="1"/>
          <p:nvPr>
            <p:ph idx="2" type="title"/>
          </p:nvPr>
        </p:nvSpPr>
        <p:spPr>
          <a:xfrm>
            <a:off x="602575" y="1647000"/>
            <a:ext cx="2907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cxnSp>
        <p:nvCxnSpPr>
          <p:cNvPr id="217" name="Google Shape;217;p40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BLANK_1_1_1_1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20" name="Google Shape;220;p41"/>
          <p:cNvSpPr txBox="1"/>
          <p:nvPr>
            <p:ph type="title"/>
          </p:nvPr>
        </p:nvSpPr>
        <p:spPr>
          <a:xfrm>
            <a:off x="602575" y="734700"/>
            <a:ext cx="6015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1" name="Google Shape;221;p41"/>
          <p:cNvSpPr txBox="1"/>
          <p:nvPr>
            <p:ph idx="1" type="body"/>
          </p:nvPr>
        </p:nvSpPr>
        <p:spPr>
          <a:xfrm>
            <a:off x="602575" y="1410450"/>
            <a:ext cx="7821300" cy="32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150"/>
            </a:lvl1pPr>
            <a:lvl2pPr indent="-3048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indent="-3048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indent="-3048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indent="-3048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indent="-3048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indent="-3048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indent="-3048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indent="-3048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/>
        </p:txBody>
      </p:sp>
      <p:cxnSp>
        <p:nvCxnSpPr>
          <p:cNvPr id="222" name="Google Shape;222;p41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1"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25" name="Google Shape;225;p42"/>
          <p:cNvSpPr txBox="1"/>
          <p:nvPr>
            <p:ph type="title"/>
          </p:nvPr>
        </p:nvSpPr>
        <p:spPr>
          <a:xfrm>
            <a:off x="2033850" y="1385535"/>
            <a:ext cx="5076300" cy="122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b="1" sz="11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6" name="Google Shape;226;p42"/>
          <p:cNvSpPr txBox="1"/>
          <p:nvPr>
            <p:ph idx="1" type="subTitle"/>
          </p:nvPr>
        </p:nvSpPr>
        <p:spPr>
          <a:xfrm>
            <a:off x="2941800" y="2825535"/>
            <a:ext cx="3260400" cy="10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3"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4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29" name="Google Shape;229;p43"/>
          <p:cNvSpPr txBox="1"/>
          <p:nvPr>
            <p:ph type="title"/>
          </p:nvPr>
        </p:nvSpPr>
        <p:spPr>
          <a:xfrm>
            <a:off x="602575" y="734700"/>
            <a:ext cx="6015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230" name="Google Shape;230;p43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1" name="Google Shape;231;p43"/>
          <p:cNvSpPr txBox="1"/>
          <p:nvPr>
            <p:ph idx="1" type="subTitle"/>
          </p:nvPr>
        </p:nvSpPr>
        <p:spPr>
          <a:xfrm>
            <a:off x="602575" y="2030450"/>
            <a:ext cx="3900600" cy="8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p43"/>
          <p:cNvSpPr txBox="1"/>
          <p:nvPr>
            <p:ph idx="2" type="title"/>
          </p:nvPr>
        </p:nvSpPr>
        <p:spPr>
          <a:xfrm>
            <a:off x="602575" y="1502750"/>
            <a:ext cx="2907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33" name="Google Shape;233;p43"/>
          <p:cNvSpPr txBox="1"/>
          <p:nvPr>
            <p:ph idx="3" type="subTitle"/>
          </p:nvPr>
        </p:nvSpPr>
        <p:spPr>
          <a:xfrm>
            <a:off x="1963075" y="3016675"/>
            <a:ext cx="25401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4" name="Google Shape;234;p43"/>
          <p:cNvSpPr txBox="1"/>
          <p:nvPr>
            <p:ph idx="4" type="title"/>
          </p:nvPr>
        </p:nvSpPr>
        <p:spPr>
          <a:xfrm>
            <a:off x="602575" y="2949025"/>
            <a:ext cx="1360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35" name="Google Shape;235;p43"/>
          <p:cNvSpPr txBox="1"/>
          <p:nvPr>
            <p:ph idx="5" type="subTitle"/>
          </p:nvPr>
        </p:nvSpPr>
        <p:spPr>
          <a:xfrm>
            <a:off x="1963075" y="3544375"/>
            <a:ext cx="25401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6" name="Google Shape;236;p43"/>
          <p:cNvSpPr txBox="1"/>
          <p:nvPr>
            <p:ph idx="6" type="title"/>
          </p:nvPr>
        </p:nvSpPr>
        <p:spPr>
          <a:xfrm>
            <a:off x="602575" y="3476725"/>
            <a:ext cx="1360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3_1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4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39" name="Google Shape;239;p44"/>
          <p:cNvSpPr txBox="1"/>
          <p:nvPr>
            <p:ph type="title"/>
          </p:nvPr>
        </p:nvSpPr>
        <p:spPr>
          <a:xfrm>
            <a:off x="602575" y="734700"/>
            <a:ext cx="6015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240" name="Google Shape;240;p44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1" name="Google Shape;241;p44"/>
          <p:cNvSpPr txBox="1"/>
          <p:nvPr>
            <p:ph idx="1" type="subTitle"/>
          </p:nvPr>
        </p:nvSpPr>
        <p:spPr>
          <a:xfrm>
            <a:off x="613550" y="2030450"/>
            <a:ext cx="3477300" cy="8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" name="Google Shape;242;p44"/>
          <p:cNvSpPr txBox="1"/>
          <p:nvPr>
            <p:ph idx="2" type="title"/>
          </p:nvPr>
        </p:nvSpPr>
        <p:spPr>
          <a:xfrm>
            <a:off x="613550" y="1502750"/>
            <a:ext cx="2907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43" name="Google Shape;243;p44"/>
          <p:cNvSpPr txBox="1"/>
          <p:nvPr>
            <p:ph idx="3" type="subTitle"/>
          </p:nvPr>
        </p:nvSpPr>
        <p:spPr>
          <a:xfrm>
            <a:off x="2073719" y="3016675"/>
            <a:ext cx="13503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" name="Google Shape;244;p44"/>
          <p:cNvSpPr txBox="1"/>
          <p:nvPr>
            <p:ph idx="4" type="title"/>
          </p:nvPr>
        </p:nvSpPr>
        <p:spPr>
          <a:xfrm>
            <a:off x="713225" y="3016675"/>
            <a:ext cx="1360500" cy="39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45" name="Google Shape;245;p44"/>
          <p:cNvSpPr txBox="1"/>
          <p:nvPr>
            <p:ph idx="5" type="subTitle"/>
          </p:nvPr>
        </p:nvSpPr>
        <p:spPr>
          <a:xfrm>
            <a:off x="2073719" y="3801475"/>
            <a:ext cx="20826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44"/>
          <p:cNvSpPr txBox="1"/>
          <p:nvPr>
            <p:ph idx="6" type="title"/>
          </p:nvPr>
        </p:nvSpPr>
        <p:spPr>
          <a:xfrm>
            <a:off x="713225" y="3801475"/>
            <a:ext cx="1360500" cy="39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47" name="Google Shape;247;p44"/>
          <p:cNvSpPr txBox="1"/>
          <p:nvPr>
            <p:ph idx="7" type="subTitle"/>
          </p:nvPr>
        </p:nvSpPr>
        <p:spPr>
          <a:xfrm>
            <a:off x="2073719" y="3409075"/>
            <a:ext cx="20826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44"/>
          <p:cNvSpPr txBox="1"/>
          <p:nvPr>
            <p:ph idx="8" type="title"/>
          </p:nvPr>
        </p:nvSpPr>
        <p:spPr>
          <a:xfrm>
            <a:off x="713225" y="3409075"/>
            <a:ext cx="1360500" cy="39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5">
  <p:cSld name="CUSTOM_10"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4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51" name="Google Shape;251;p45"/>
          <p:cNvSpPr txBox="1"/>
          <p:nvPr>
            <p:ph type="title"/>
          </p:nvPr>
        </p:nvSpPr>
        <p:spPr>
          <a:xfrm>
            <a:off x="602575" y="1307100"/>
            <a:ext cx="3291900" cy="140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52" name="Google Shape;252;p45"/>
          <p:cNvSpPr txBox="1"/>
          <p:nvPr>
            <p:ph idx="1" type="subTitle"/>
          </p:nvPr>
        </p:nvSpPr>
        <p:spPr>
          <a:xfrm>
            <a:off x="602575" y="2708100"/>
            <a:ext cx="3024900" cy="10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253" name="Google Shape;253;p45"/>
          <p:cNvCxnSpPr/>
          <p:nvPr/>
        </p:nvCxnSpPr>
        <p:spPr>
          <a:xfrm>
            <a:off x="518225" y="14188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6">
  <p:cSld name="CUSTOM_16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4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56" name="Google Shape;256;p46"/>
          <p:cNvSpPr txBox="1"/>
          <p:nvPr>
            <p:ph type="title"/>
          </p:nvPr>
        </p:nvSpPr>
        <p:spPr>
          <a:xfrm>
            <a:off x="613625" y="1184275"/>
            <a:ext cx="4250700" cy="145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 sz="4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57" name="Google Shape;257;p46"/>
          <p:cNvSpPr txBox="1"/>
          <p:nvPr>
            <p:ph idx="1" type="subTitle"/>
          </p:nvPr>
        </p:nvSpPr>
        <p:spPr>
          <a:xfrm>
            <a:off x="613550" y="2661350"/>
            <a:ext cx="4250700" cy="122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TWO_COLUMNS_1"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4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60" name="Google Shape;260;p47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1" name="Google Shape;261;p47"/>
          <p:cNvSpPr txBox="1"/>
          <p:nvPr>
            <p:ph idx="1" type="subTitle"/>
          </p:nvPr>
        </p:nvSpPr>
        <p:spPr>
          <a:xfrm>
            <a:off x="720000" y="2193175"/>
            <a:ext cx="48285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262" name="Google Shape;262;p47"/>
          <p:cNvSpPr txBox="1"/>
          <p:nvPr>
            <p:ph idx="2" type="subTitle"/>
          </p:nvPr>
        </p:nvSpPr>
        <p:spPr>
          <a:xfrm>
            <a:off x="6011975" y="2193175"/>
            <a:ext cx="24120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263" name="Google Shape;263;p47"/>
          <p:cNvSpPr txBox="1"/>
          <p:nvPr>
            <p:ph idx="3" type="subTitle"/>
          </p:nvPr>
        </p:nvSpPr>
        <p:spPr>
          <a:xfrm>
            <a:off x="719825" y="2651300"/>
            <a:ext cx="4828500" cy="17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64" name="Google Shape;264;p47"/>
          <p:cNvSpPr txBox="1"/>
          <p:nvPr>
            <p:ph idx="4" type="subTitle"/>
          </p:nvPr>
        </p:nvSpPr>
        <p:spPr>
          <a:xfrm>
            <a:off x="6012275" y="2651300"/>
            <a:ext cx="2412000" cy="17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cxnSp>
        <p:nvCxnSpPr>
          <p:cNvPr id="265" name="Google Shape;265;p47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1"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4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68" name="Google Shape;268;p48"/>
          <p:cNvSpPr txBox="1"/>
          <p:nvPr>
            <p:ph type="title"/>
          </p:nvPr>
        </p:nvSpPr>
        <p:spPr>
          <a:xfrm>
            <a:off x="1525250" y="1686750"/>
            <a:ext cx="3598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69" name="Google Shape;269;p48"/>
          <p:cNvSpPr txBox="1"/>
          <p:nvPr>
            <p:ph idx="1" type="subTitle"/>
          </p:nvPr>
        </p:nvSpPr>
        <p:spPr>
          <a:xfrm>
            <a:off x="1525250" y="2062060"/>
            <a:ext cx="3598500" cy="7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" name="Google Shape;270;p48"/>
          <p:cNvSpPr txBox="1"/>
          <p:nvPr>
            <p:ph idx="2" type="title"/>
          </p:nvPr>
        </p:nvSpPr>
        <p:spPr>
          <a:xfrm>
            <a:off x="1525250" y="2934565"/>
            <a:ext cx="3598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71" name="Google Shape;271;p48"/>
          <p:cNvSpPr txBox="1"/>
          <p:nvPr>
            <p:ph idx="3" type="subTitle"/>
          </p:nvPr>
        </p:nvSpPr>
        <p:spPr>
          <a:xfrm>
            <a:off x="1525250" y="3309875"/>
            <a:ext cx="3598500" cy="7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2" name="Google Shape;272;p48"/>
          <p:cNvSpPr txBox="1"/>
          <p:nvPr>
            <p:ph idx="4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273" name="Google Shape;273;p48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BLANK_1_1_1_1_1"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4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76" name="Google Shape;276;p49"/>
          <p:cNvSpPr txBox="1"/>
          <p:nvPr>
            <p:ph type="title"/>
          </p:nvPr>
        </p:nvSpPr>
        <p:spPr>
          <a:xfrm>
            <a:off x="720000" y="2390163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77" name="Google Shape;277;p49"/>
          <p:cNvSpPr txBox="1"/>
          <p:nvPr>
            <p:ph idx="1" type="subTitle"/>
          </p:nvPr>
        </p:nvSpPr>
        <p:spPr>
          <a:xfrm>
            <a:off x="720000" y="2765475"/>
            <a:ext cx="2336400" cy="91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" name="Google Shape;278;p49"/>
          <p:cNvSpPr txBox="1"/>
          <p:nvPr>
            <p:ph idx="2" type="title"/>
          </p:nvPr>
        </p:nvSpPr>
        <p:spPr>
          <a:xfrm>
            <a:off x="3403800" y="2390163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79" name="Google Shape;279;p49"/>
          <p:cNvSpPr txBox="1"/>
          <p:nvPr>
            <p:ph idx="3" type="subTitle"/>
          </p:nvPr>
        </p:nvSpPr>
        <p:spPr>
          <a:xfrm>
            <a:off x="3403800" y="2765475"/>
            <a:ext cx="2336400" cy="91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0" name="Google Shape;280;p49"/>
          <p:cNvSpPr txBox="1"/>
          <p:nvPr>
            <p:ph idx="4" type="title"/>
          </p:nvPr>
        </p:nvSpPr>
        <p:spPr>
          <a:xfrm>
            <a:off x="6087600" y="2390163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81" name="Google Shape;281;p49"/>
          <p:cNvSpPr txBox="1"/>
          <p:nvPr>
            <p:ph idx="5" type="subTitle"/>
          </p:nvPr>
        </p:nvSpPr>
        <p:spPr>
          <a:xfrm>
            <a:off x="6087600" y="2765475"/>
            <a:ext cx="2336400" cy="91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49"/>
          <p:cNvSpPr txBox="1"/>
          <p:nvPr>
            <p:ph idx="6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283" name="Google Shape;283;p49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8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5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86" name="Google Shape;286;p50"/>
          <p:cNvSpPr txBox="1"/>
          <p:nvPr>
            <p:ph type="title"/>
          </p:nvPr>
        </p:nvSpPr>
        <p:spPr>
          <a:xfrm>
            <a:off x="2150700" y="1466075"/>
            <a:ext cx="61017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87" name="Google Shape;287;p50"/>
          <p:cNvSpPr txBox="1"/>
          <p:nvPr>
            <p:ph idx="1" type="subTitle"/>
          </p:nvPr>
        </p:nvSpPr>
        <p:spPr>
          <a:xfrm>
            <a:off x="2150700" y="1814075"/>
            <a:ext cx="61017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50"/>
          <p:cNvSpPr txBox="1"/>
          <p:nvPr>
            <p:ph idx="2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289" name="Google Shape;289;p50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90" name="Google Shape;290;p50"/>
          <p:cNvSpPr txBox="1"/>
          <p:nvPr>
            <p:ph idx="3" type="title"/>
          </p:nvPr>
        </p:nvSpPr>
        <p:spPr>
          <a:xfrm>
            <a:off x="2150700" y="2428375"/>
            <a:ext cx="61017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91" name="Google Shape;291;p50"/>
          <p:cNvSpPr txBox="1"/>
          <p:nvPr>
            <p:ph idx="4" type="subTitle"/>
          </p:nvPr>
        </p:nvSpPr>
        <p:spPr>
          <a:xfrm>
            <a:off x="2150700" y="2776375"/>
            <a:ext cx="61017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" name="Google Shape;292;p50"/>
          <p:cNvSpPr txBox="1"/>
          <p:nvPr>
            <p:ph idx="5" type="title"/>
          </p:nvPr>
        </p:nvSpPr>
        <p:spPr>
          <a:xfrm>
            <a:off x="2150700" y="3390675"/>
            <a:ext cx="61017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93" name="Google Shape;293;p50"/>
          <p:cNvSpPr txBox="1"/>
          <p:nvPr>
            <p:ph idx="6" type="subTitle"/>
          </p:nvPr>
        </p:nvSpPr>
        <p:spPr>
          <a:xfrm>
            <a:off x="2150700" y="3738675"/>
            <a:ext cx="61017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19"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5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96" name="Google Shape;296;p51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7" name="Google Shape;297;p51"/>
          <p:cNvSpPr txBox="1"/>
          <p:nvPr>
            <p:ph idx="1" type="subTitle"/>
          </p:nvPr>
        </p:nvSpPr>
        <p:spPr>
          <a:xfrm>
            <a:off x="720000" y="1888375"/>
            <a:ext cx="48285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298" name="Google Shape;298;p51"/>
          <p:cNvSpPr txBox="1"/>
          <p:nvPr>
            <p:ph idx="2" type="subTitle"/>
          </p:nvPr>
        </p:nvSpPr>
        <p:spPr>
          <a:xfrm>
            <a:off x="5548375" y="1888375"/>
            <a:ext cx="28755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cxnSp>
        <p:nvCxnSpPr>
          <p:cNvPr id="299" name="Google Shape;299;p51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00" name="Google Shape;300;p51"/>
          <p:cNvSpPr txBox="1"/>
          <p:nvPr>
            <p:ph idx="3" type="body"/>
          </p:nvPr>
        </p:nvSpPr>
        <p:spPr>
          <a:xfrm>
            <a:off x="602575" y="2343150"/>
            <a:ext cx="4945800" cy="136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/>
            </a:lvl1pPr>
            <a:lvl2pPr indent="-317500" lvl="1" marL="91440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01" name="Google Shape;301;p51"/>
          <p:cNvSpPr txBox="1"/>
          <p:nvPr>
            <p:ph idx="4" type="body"/>
          </p:nvPr>
        </p:nvSpPr>
        <p:spPr>
          <a:xfrm>
            <a:off x="5548375" y="2343150"/>
            <a:ext cx="2875500" cy="185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/>
            </a:lvl1pPr>
            <a:lvl2pPr indent="-317500" lvl="1" marL="91440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02" name="Google Shape;302;p51"/>
          <p:cNvSpPr txBox="1"/>
          <p:nvPr>
            <p:ph idx="5" type="subTitle"/>
          </p:nvPr>
        </p:nvSpPr>
        <p:spPr>
          <a:xfrm>
            <a:off x="720000" y="3708450"/>
            <a:ext cx="48285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303" name="Google Shape;303;p51"/>
          <p:cNvSpPr txBox="1"/>
          <p:nvPr>
            <p:ph idx="6" type="body"/>
          </p:nvPr>
        </p:nvSpPr>
        <p:spPr>
          <a:xfrm>
            <a:off x="661350" y="4163225"/>
            <a:ext cx="4945800" cy="4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Condensed"/>
              <a:buChar char="●"/>
              <a:defRPr/>
            </a:lvl1pPr>
            <a:lvl2pPr indent="-317500" lvl="1" marL="91440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○"/>
              <a:defRPr/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■"/>
              <a:defRPr/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●"/>
              <a:defRPr/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○"/>
              <a:defRPr/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■"/>
              <a:defRPr/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●"/>
              <a:defRPr/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○"/>
              <a:defRPr/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■"/>
              <a:defRPr/>
            </a:lvl9pPr>
          </a:lstStyle>
          <a:p/>
        </p:txBody>
      </p:sp>
      <p:sp>
        <p:nvSpPr>
          <p:cNvPr id="304" name="Google Shape;304;p51"/>
          <p:cNvSpPr txBox="1"/>
          <p:nvPr>
            <p:ph idx="7" type="subTitle"/>
          </p:nvPr>
        </p:nvSpPr>
        <p:spPr>
          <a:xfrm>
            <a:off x="602525" y="1455600"/>
            <a:ext cx="7821600" cy="39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2"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5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07" name="Google Shape;307;p52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08" name="Google Shape;308;p52"/>
          <p:cNvSpPr txBox="1"/>
          <p:nvPr>
            <p:ph idx="2" type="title"/>
          </p:nvPr>
        </p:nvSpPr>
        <p:spPr>
          <a:xfrm>
            <a:off x="2054375" y="1602600"/>
            <a:ext cx="245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09" name="Google Shape;309;p52"/>
          <p:cNvSpPr txBox="1"/>
          <p:nvPr>
            <p:ph idx="1" type="subTitle"/>
          </p:nvPr>
        </p:nvSpPr>
        <p:spPr>
          <a:xfrm>
            <a:off x="2054375" y="2112925"/>
            <a:ext cx="24513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0" name="Google Shape;310;p52"/>
          <p:cNvSpPr txBox="1"/>
          <p:nvPr>
            <p:ph idx="3" type="title"/>
          </p:nvPr>
        </p:nvSpPr>
        <p:spPr>
          <a:xfrm>
            <a:off x="2054375" y="2883600"/>
            <a:ext cx="245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11" name="Google Shape;311;p52"/>
          <p:cNvSpPr txBox="1"/>
          <p:nvPr>
            <p:ph idx="4" type="subTitle"/>
          </p:nvPr>
        </p:nvSpPr>
        <p:spPr>
          <a:xfrm>
            <a:off x="2054375" y="3393925"/>
            <a:ext cx="24513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2" name="Google Shape;312;p52"/>
          <p:cNvSpPr txBox="1"/>
          <p:nvPr>
            <p:ph idx="5" type="title"/>
          </p:nvPr>
        </p:nvSpPr>
        <p:spPr>
          <a:xfrm>
            <a:off x="5972750" y="1602600"/>
            <a:ext cx="245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13" name="Google Shape;313;p52"/>
          <p:cNvSpPr txBox="1"/>
          <p:nvPr>
            <p:ph idx="6" type="subTitle"/>
          </p:nvPr>
        </p:nvSpPr>
        <p:spPr>
          <a:xfrm>
            <a:off x="5972750" y="2112925"/>
            <a:ext cx="24513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4" name="Google Shape;314;p52"/>
          <p:cNvSpPr txBox="1"/>
          <p:nvPr>
            <p:ph idx="7" type="title"/>
          </p:nvPr>
        </p:nvSpPr>
        <p:spPr>
          <a:xfrm>
            <a:off x="5972750" y="2883600"/>
            <a:ext cx="245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15" name="Google Shape;315;p52"/>
          <p:cNvSpPr txBox="1"/>
          <p:nvPr>
            <p:ph idx="8" type="subTitle"/>
          </p:nvPr>
        </p:nvSpPr>
        <p:spPr>
          <a:xfrm>
            <a:off x="5972750" y="3393925"/>
            <a:ext cx="24513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316" name="Google Shape;316;p52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1">
  <p:cSld name="CUSTOM_15"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5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19" name="Google Shape;319;p53"/>
          <p:cNvSpPr txBox="1"/>
          <p:nvPr>
            <p:ph type="title"/>
          </p:nvPr>
        </p:nvSpPr>
        <p:spPr>
          <a:xfrm>
            <a:off x="602575" y="20090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20" name="Google Shape;320;p53"/>
          <p:cNvSpPr txBox="1"/>
          <p:nvPr>
            <p:ph idx="1" type="subTitle"/>
          </p:nvPr>
        </p:nvSpPr>
        <p:spPr>
          <a:xfrm>
            <a:off x="602575" y="15264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1" name="Google Shape;321;p53"/>
          <p:cNvSpPr txBox="1"/>
          <p:nvPr>
            <p:ph idx="2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322" name="Google Shape;322;p53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23" name="Google Shape;323;p53"/>
          <p:cNvSpPr txBox="1"/>
          <p:nvPr>
            <p:ph idx="3" type="title"/>
          </p:nvPr>
        </p:nvSpPr>
        <p:spPr>
          <a:xfrm>
            <a:off x="602575" y="33523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24" name="Google Shape;324;p53"/>
          <p:cNvSpPr txBox="1"/>
          <p:nvPr>
            <p:ph idx="4" type="subTitle"/>
          </p:nvPr>
        </p:nvSpPr>
        <p:spPr>
          <a:xfrm>
            <a:off x="602575" y="28697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5" name="Google Shape;325;p53"/>
          <p:cNvSpPr txBox="1"/>
          <p:nvPr>
            <p:ph idx="5" type="title"/>
          </p:nvPr>
        </p:nvSpPr>
        <p:spPr>
          <a:xfrm>
            <a:off x="4981675" y="20090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26" name="Google Shape;326;p53"/>
          <p:cNvSpPr txBox="1"/>
          <p:nvPr>
            <p:ph idx="6" type="subTitle"/>
          </p:nvPr>
        </p:nvSpPr>
        <p:spPr>
          <a:xfrm>
            <a:off x="4981675" y="15264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7" name="Google Shape;327;p53"/>
          <p:cNvSpPr txBox="1"/>
          <p:nvPr>
            <p:ph idx="7" type="title"/>
          </p:nvPr>
        </p:nvSpPr>
        <p:spPr>
          <a:xfrm>
            <a:off x="4981675" y="33523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28" name="Google Shape;328;p53"/>
          <p:cNvSpPr txBox="1"/>
          <p:nvPr>
            <p:ph idx="8" type="subTitle"/>
          </p:nvPr>
        </p:nvSpPr>
        <p:spPr>
          <a:xfrm>
            <a:off x="4981675" y="28697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ive columns">
  <p:cSld name="CUSTOM_12"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p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31" name="Google Shape;331;p54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2" name="Google Shape;332;p54"/>
          <p:cNvSpPr txBox="1"/>
          <p:nvPr>
            <p:ph idx="2" type="title"/>
          </p:nvPr>
        </p:nvSpPr>
        <p:spPr>
          <a:xfrm>
            <a:off x="2543218" y="1805050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33" name="Google Shape;333;p54"/>
          <p:cNvSpPr txBox="1"/>
          <p:nvPr>
            <p:ph idx="1" type="subTitle"/>
          </p:nvPr>
        </p:nvSpPr>
        <p:spPr>
          <a:xfrm>
            <a:off x="2543218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4" name="Google Shape;334;p54"/>
          <p:cNvSpPr txBox="1"/>
          <p:nvPr>
            <p:ph idx="3" type="title"/>
          </p:nvPr>
        </p:nvSpPr>
        <p:spPr>
          <a:xfrm>
            <a:off x="5242518" y="1805050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35" name="Google Shape;335;p54"/>
          <p:cNvSpPr txBox="1"/>
          <p:nvPr>
            <p:ph idx="4" type="subTitle"/>
          </p:nvPr>
        </p:nvSpPr>
        <p:spPr>
          <a:xfrm>
            <a:off x="5242518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6" name="Google Shape;336;p54"/>
          <p:cNvSpPr txBox="1"/>
          <p:nvPr>
            <p:ph idx="5" type="title"/>
          </p:nvPr>
        </p:nvSpPr>
        <p:spPr>
          <a:xfrm>
            <a:off x="1346022" y="3173867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37" name="Google Shape;337;p54"/>
          <p:cNvSpPr txBox="1"/>
          <p:nvPr>
            <p:ph idx="6" type="subTitle"/>
          </p:nvPr>
        </p:nvSpPr>
        <p:spPr>
          <a:xfrm>
            <a:off x="1346022" y="3536279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8" name="Google Shape;338;p54"/>
          <p:cNvSpPr txBox="1"/>
          <p:nvPr>
            <p:ph idx="7" type="title"/>
          </p:nvPr>
        </p:nvSpPr>
        <p:spPr>
          <a:xfrm>
            <a:off x="3892922" y="3173867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39" name="Google Shape;339;p54"/>
          <p:cNvSpPr txBox="1"/>
          <p:nvPr>
            <p:ph idx="8" type="subTitle"/>
          </p:nvPr>
        </p:nvSpPr>
        <p:spPr>
          <a:xfrm>
            <a:off x="3892922" y="3536279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0" name="Google Shape;340;p54"/>
          <p:cNvSpPr txBox="1"/>
          <p:nvPr>
            <p:ph idx="9" type="title"/>
          </p:nvPr>
        </p:nvSpPr>
        <p:spPr>
          <a:xfrm>
            <a:off x="6439822" y="3173867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41" name="Google Shape;341;p54"/>
          <p:cNvSpPr txBox="1"/>
          <p:nvPr>
            <p:ph idx="13" type="subTitle"/>
          </p:nvPr>
        </p:nvSpPr>
        <p:spPr>
          <a:xfrm>
            <a:off x="6439822" y="3536279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342" name="Google Shape;342;p54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BLANK_1_1_1_1_1_1_1_1"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5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45" name="Google Shape;345;p55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46" name="Google Shape;346;p55"/>
          <p:cNvSpPr txBox="1"/>
          <p:nvPr>
            <p:ph idx="2" type="title"/>
          </p:nvPr>
        </p:nvSpPr>
        <p:spPr>
          <a:xfrm>
            <a:off x="949450" y="1678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47" name="Google Shape;347;p55"/>
          <p:cNvSpPr txBox="1"/>
          <p:nvPr>
            <p:ph idx="1" type="subTitle"/>
          </p:nvPr>
        </p:nvSpPr>
        <p:spPr>
          <a:xfrm>
            <a:off x="949450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8" name="Google Shape;348;p55"/>
          <p:cNvSpPr txBox="1"/>
          <p:nvPr>
            <p:ph idx="3" type="title"/>
          </p:nvPr>
        </p:nvSpPr>
        <p:spPr>
          <a:xfrm>
            <a:off x="3648724" y="1678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49" name="Google Shape;349;p55"/>
          <p:cNvSpPr txBox="1"/>
          <p:nvPr>
            <p:ph idx="4" type="subTitle"/>
          </p:nvPr>
        </p:nvSpPr>
        <p:spPr>
          <a:xfrm>
            <a:off x="3648724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0" name="Google Shape;350;p55"/>
          <p:cNvSpPr txBox="1"/>
          <p:nvPr>
            <p:ph idx="5" type="title"/>
          </p:nvPr>
        </p:nvSpPr>
        <p:spPr>
          <a:xfrm>
            <a:off x="949450" y="2959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51" name="Google Shape;351;p55"/>
          <p:cNvSpPr txBox="1"/>
          <p:nvPr>
            <p:ph idx="6" type="subTitle"/>
          </p:nvPr>
        </p:nvSpPr>
        <p:spPr>
          <a:xfrm>
            <a:off x="949450" y="3470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2" name="Google Shape;352;p55"/>
          <p:cNvSpPr txBox="1"/>
          <p:nvPr>
            <p:ph idx="7" type="title"/>
          </p:nvPr>
        </p:nvSpPr>
        <p:spPr>
          <a:xfrm>
            <a:off x="3648724" y="2959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53" name="Google Shape;353;p55"/>
          <p:cNvSpPr txBox="1"/>
          <p:nvPr>
            <p:ph idx="8" type="subTitle"/>
          </p:nvPr>
        </p:nvSpPr>
        <p:spPr>
          <a:xfrm>
            <a:off x="3648724" y="3470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4" name="Google Shape;354;p55"/>
          <p:cNvSpPr txBox="1"/>
          <p:nvPr>
            <p:ph idx="9" type="title"/>
          </p:nvPr>
        </p:nvSpPr>
        <p:spPr>
          <a:xfrm>
            <a:off x="6348050" y="1678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55" name="Google Shape;355;p55"/>
          <p:cNvSpPr txBox="1"/>
          <p:nvPr>
            <p:ph idx="13" type="subTitle"/>
          </p:nvPr>
        </p:nvSpPr>
        <p:spPr>
          <a:xfrm>
            <a:off x="6348050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6" name="Google Shape;356;p55"/>
          <p:cNvSpPr txBox="1"/>
          <p:nvPr>
            <p:ph idx="14" type="title"/>
          </p:nvPr>
        </p:nvSpPr>
        <p:spPr>
          <a:xfrm>
            <a:off x="6348050" y="2959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57" name="Google Shape;357;p55"/>
          <p:cNvSpPr txBox="1"/>
          <p:nvPr>
            <p:ph idx="15" type="subTitle"/>
          </p:nvPr>
        </p:nvSpPr>
        <p:spPr>
          <a:xfrm>
            <a:off x="6348050" y="3470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358" name="Google Shape;358;p55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 1">
  <p:cSld name="CUSTOM_14"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5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61" name="Google Shape;361;p56"/>
          <p:cNvSpPr txBox="1"/>
          <p:nvPr>
            <p:ph type="title"/>
          </p:nvPr>
        </p:nvSpPr>
        <p:spPr>
          <a:xfrm>
            <a:off x="726000" y="19328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62" name="Google Shape;362;p56"/>
          <p:cNvSpPr txBox="1"/>
          <p:nvPr>
            <p:ph idx="1" type="subTitle"/>
          </p:nvPr>
        </p:nvSpPr>
        <p:spPr>
          <a:xfrm>
            <a:off x="726000" y="14502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3" name="Google Shape;363;p56"/>
          <p:cNvSpPr txBox="1"/>
          <p:nvPr>
            <p:ph idx="2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364" name="Google Shape;364;p56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65" name="Google Shape;365;p56"/>
          <p:cNvSpPr txBox="1"/>
          <p:nvPr>
            <p:ph idx="3" type="title"/>
          </p:nvPr>
        </p:nvSpPr>
        <p:spPr>
          <a:xfrm>
            <a:off x="726000" y="28951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66" name="Google Shape;366;p56"/>
          <p:cNvSpPr txBox="1"/>
          <p:nvPr>
            <p:ph idx="4" type="subTitle"/>
          </p:nvPr>
        </p:nvSpPr>
        <p:spPr>
          <a:xfrm>
            <a:off x="726000" y="24125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7" name="Google Shape;367;p56"/>
          <p:cNvSpPr txBox="1"/>
          <p:nvPr>
            <p:ph idx="5" type="title"/>
          </p:nvPr>
        </p:nvSpPr>
        <p:spPr>
          <a:xfrm>
            <a:off x="726000" y="38574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68" name="Google Shape;368;p56"/>
          <p:cNvSpPr txBox="1"/>
          <p:nvPr>
            <p:ph idx="6" type="subTitle"/>
          </p:nvPr>
        </p:nvSpPr>
        <p:spPr>
          <a:xfrm>
            <a:off x="726000" y="33748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9" name="Google Shape;369;p56"/>
          <p:cNvSpPr txBox="1"/>
          <p:nvPr>
            <p:ph idx="7" type="title"/>
          </p:nvPr>
        </p:nvSpPr>
        <p:spPr>
          <a:xfrm>
            <a:off x="4981675" y="19328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70" name="Google Shape;370;p56"/>
          <p:cNvSpPr txBox="1"/>
          <p:nvPr>
            <p:ph idx="8" type="subTitle"/>
          </p:nvPr>
        </p:nvSpPr>
        <p:spPr>
          <a:xfrm>
            <a:off x="4981675" y="14502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56"/>
          <p:cNvSpPr txBox="1"/>
          <p:nvPr>
            <p:ph idx="9" type="title"/>
          </p:nvPr>
        </p:nvSpPr>
        <p:spPr>
          <a:xfrm>
            <a:off x="4981675" y="28951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72" name="Google Shape;372;p56"/>
          <p:cNvSpPr txBox="1"/>
          <p:nvPr>
            <p:ph idx="13" type="subTitle"/>
          </p:nvPr>
        </p:nvSpPr>
        <p:spPr>
          <a:xfrm>
            <a:off x="4981675" y="24125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3" name="Google Shape;373;p56"/>
          <p:cNvSpPr txBox="1"/>
          <p:nvPr>
            <p:ph idx="14" type="title"/>
          </p:nvPr>
        </p:nvSpPr>
        <p:spPr>
          <a:xfrm>
            <a:off x="4981675" y="38574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74" name="Google Shape;374;p56"/>
          <p:cNvSpPr txBox="1"/>
          <p:nvPr>
            <p:ph idx="15" type="subTitle"/>
          </p:nvPr>
        </p:nvSpPr>
        <p:spPr>
          <a:xfrm>
            <a:off x="4981675" y="33748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 2">
  <p:cSld name="CUSTOM_14_1"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Google Shape;376;p5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77" name="Google Shape;377;p57"/>
          <p:cNvSpPr txBox="1"/>
          <p:nvPr>
            <p:ph type="title"/>
          </p:nvPr>
        </p:nvSpPr>
        <p:spPr>
          <a:xfrm>
            <a:off x="1812925" y="14756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78" name="Google Shape;378;p57"/>
          <p:cNvSpPr txBox="1"/>
          <p:nvPr>
            <p:ph idx="1" type="subTitle"/>
          </p:nvPr>
        </p:nvSpPr>
        <p:spPr>
          <a:xfrm>
            <a:off x="1812925" y="18503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9" name="Google Shape;379;p57"/>
          <p:cNvSpPr txBox="1"/>
          <p:nvPr>
            <p:ph idx="2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380" name="Google Shape;380;p57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81" name="Google Shape;381;p57"/>
          <p:cNvSpPr txBox="1"/>
          <p:nvPr>
            <p:ph idx="3" type="title"/>
          </p:nvPr>
        </p:nvSpPr>
        <p:spPr>
          <a:xfrm>
            <a:off x="1812925" y="24379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82" name="Google Shape;382;p57"/>
          <p:cNvSpPr txBox="1"/>
          <p:nvPr>
            <p:ph idx="4" type="subTitle"/>
          </p:nvPr>
        </p:nvSpPr>
        <p:spPr>
          <a:xfrm>
            <a:off x="1812925" y="28126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3" name="Google Shape;383;p57"/>
          <p:cNvSpPr txBox="1"/>
          <p:nvPr>
            <p:ph idx="5" type="title"/>
          </p:nvPr>
        </p:nvSpPr>
        <p:spPr>
          <a:xfrm>
            <a:off x="1812925" y="34002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84" name="Google Shape;384;p57"/>
          <p:cNvSpPr txBox="1"/>
          <p:nvPr>
            <p:ph idx="6" type="subTitle"/>
          </p:nvPr>
        </p:nvSpPr>
        <p:spPr>
          <a:xfrm>
            <a:off x="1812925" y="37749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5" name="Google Shape;385;p57"/>
          <p:cNvSpPr txBox="1"/>
          <p:nvPr>
            <p:ph idx="7" type="title"/>
          </p:nvPr>
        </p:nvSpPr>
        <p:spPr>
          <a:xfrm>
            <a:off x="6191950" y="14756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86" name="Google Shape;386;p57"/>
          <p:cNvSpPr txBox="1"/>
          <p:nvPr>
            <p:ph idx="8" type="subTitle"/>
          </p:nvPr>
        </p:nvSpPr>
        <p:spPr>
          <a:xfrm>
            <a:off x="6191950" y="18503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7" name="Google Shape;387;p57"/>
          <p:cNvSpPr txBox="1"/>
          <p:nvPr>
            <p:ph idx="9" type="title"/>
          </p:nvPr>
        </p:nvSpPr>
        <p:spPr>
          <a:xfrm>
            <a:off x="6191950" y="24379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88" name="Google Shape;388;p57"/>
          <p:cNvSpPr txBox="1"/>
          <p:nvPr>
            <p:ph idx="13" type="subTitle"/>
          </p:nvPr>
        </p:nvSpPr>
        <p:spPr>
          <a:xfrm>
            <a:off x="6191950" y="28126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9" name="Google Shape;389;p57"/>
          <p:cNvSpPr txBox="1"/>
          <p:nvPr>
            <p:ph idx="14" type="title"/>
          </p:nvPr>
        </p:nvSpPr>
        <p:spPr>
          <a:xfrm>
            <a:off x="6191950" y="34002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90" name="Google Shape;390;p57"/>
          <p:cNvSpPr txBox="1"/>
          <p:nvPr>
            <p:ph idx="15" type="subTitle"/>
          </p:nvPr>
        </p:nvSpPr>
        <p:spPr>
          <a:xfrm>
            <a:off x="6191950" y="37749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BLANK_1_1_1_1_1_1_1_1_1"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Google Shape;392;p5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93" name="Google Shape;393;p58"/>
          <p:cNvSpPr txBox="1"/>
          <p:nvPr>
            <p:ph hasCustomPrompt="1" type="title"/>
          </p:nvPr>
        </p:nvSpPr>
        <p:spPr>
          <a:xfrm>
            <a:off x="1111525" y="1860491"/>
            <a:ext cx="22104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595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394" name="Google Shape;394;p58"/>
          <p:cNvSpPr txBox="1"/>
          <p:nvPr>
            <p:ph idx="1" type="subTitle"/>
          </p:nvPr>
        </p:nvSpPr>
        <p:spPr>
          <a:xfrm>
            <a:off x="1451125" y="3073990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5" name="Google Shape;395;p58"/>
          <p:cNvSpPr txBox="1"/>
          <p:nvPr>
            <p:ph hasCustomPrompt="1" idx="2" type="title"/>
          </p:nvPr>
        </p:nvSpPr>
        <p:spPr>
          <a:xfrm>
            <a:off x="3466800" y="1860496"/>
            <a:ext cx="22104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595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396" name="Google Shape;396;p58"/>
          <p:cNvSpPr txBox="1"/>
          <p:nvPr>
            <p:ph idx="3" type="subTitle"/>
          </p:nvPr>
        </p:nvSpPr>
        <p:spPr>
          <a:xfrm>
            <a:off x="3806400" y="3073990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7" name="Google Shape;397;p58"/>
          <p:cNvSpPr txBox="1"/>
          <p:nvPr>
            <p:ph hasCustomPrompt="1" idx="4" type="title"/>
          </p:nvPr>
        </p:nvSpPr>
        <p:spPr>
          <a:xfrm>
            <a:off x="5822075" y="1860488"/>
            <a:ext cx="22104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595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398" name="Google Shape;398;p58"/>
          <p:cNvSpPr txBox="1"/>
          <p:nvPr>
            <p:ph idx="5" type="subTitle"/>
          </p:nvPr>
        </p:nvSpPr>
        <p:spPr>
          <a:xfrm>
            <a:off x="6161675" y="3073979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9" name="Google Shape;399;p58"/>
          <p:cNvSpPr txBox="1"/>
          <p:nvPr>
            <p:ph idx="6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400" name="Google Shape;400;p58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BLANK_1_1_1_1_1_1_1_1_1_2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p5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03" name="Google Shape;403;p59"/>
          <p:cNvSpPr txBox="1"/>
          <p:nvPr>
            <p:ph hasCustomPrompt="1" type="title"/>
          </p:nvPr>
        </p:nvSpPr>
        <p:spPr>
          <a:xfrm>
            <a:off x="948000" y="1996282"/>
            <a:ext cx="15312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3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404" name="Google Shape;404;p59"/>
          <p:cNvSpPr txBox="1"/>
          <p:nvPr>
            <p:ph idx="1" type="subTitle"/>
          </p:nvPr>
        </p:nvSpPr>
        <p:spPr>
          <a:xfrm>
            <a:off x="948000" y="3649111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5" name="Google Shape;405;p59"/>
          <p:cNvSpPr txBox="1"/>
          <p:nvPr>
            <p:ph hasCustomPrompt="1" idx="2" type="title"/>
          </p:nvPr>
        </p:nvSpPr>
        <p:spPr>
          <a:xfrm>
            <a:off x="2853600" y="1996282"/>
            <a:ext cx="15312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3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406" name="Google Shape;406;p59"/>
          <p:cNvSpPr txBox="1"/>
          <p:nvPr>
            <p:ph idx="3" type="subTitle"/>
          </p:nvPr>
        </p:nvSpPr>
        <p:spPr>
          <a:xfrm>
            <a:off x="2853600" y="3649111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7" name="Google Shape;407;p59"/>
          <p:cNvSpPr txBox="1"/>
          <p:nvPr>
            <p:ph hasCustomPrompt="1" idx="4" type="title"/>
          </p:nvPr>
        </p:nvSpPr>
        <p:spPr>
          <a:xfrm>
            <a:off x="4759200" y="1996282"/>
            <a:ext cx="15312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3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408" name="Google Shape;408;p59"/>
          <p:cNvSpPr txBox="1"/>
          <p:nvPr>
            <p:ph idx="5" type="subTitle"/>
          </p:nvPr>
        </p:nvSpPr>
        <p:spPr>
          <a:xfrm>
            <a:off x="4759200" y="3649100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9" name="Google Shape;409;p59"/>
          <p:cNvSpPr txBox="1"/>
          <p:nvPr>
            <p:ph idx="6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410" name="Google Shape;410;p59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11" name="Google Shape;411;p59"/>
          <p:cNvSpPr txBox="1"/>
          <p:nvPr>
            <p:ph idx="7" type="subTitle"/>
          </p:nvPr>
        </p:nvSpPr>
        <p:spPr>
          <a:xfrm>
            <a:off x="948000" y="3196581"/>
            <a:ext cx="15312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412" name="Google Shape;412;p59"/>
          <p:cNvSpPr txBox="1"/>
          <p:nvPr>
            <p:ph idx="8" type="subTitle"/>
          </p:nvPr>
        </p:nvSpPr>
        <p:spPr>
          <a:xfrm>
            <a:off x="2853600" y="3196581"/>
            <a:ext cx="15312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413" name="Google Shape;413;p59"/>
          <p:cNvSpPr txBox="1"/>
          <p:nvPr>
            <p:ph idx="9" type="subTitle"/>
          </p:nvPr>
        </p:nvSpPr>
        <p:spPr>
          <a:xfrm>
            <a:off x="4759200" y="3196574"/>
            <a:ext cx="15312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414" name="Google Shape;414;p59"/>
          <p:cNvSpPr txBox="1"/>
          <p:nvPr>
            <p:ph hasCustomPrompt="1" idx="13" type="title"/>
          </p:nvPr>
        </p:nvSpPr>
        <p:spPr>
          <a:xfrm>
            <a:off x="6664800" y="1996282"/>
            <a:ext cx="15312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3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415" name="Google Shape;415;p59"/>
          <p:cNvSpPr txBox="1"/>
          <p:nvPr>
            <p:ph idx="14" type="subTitle"/>
          </p:nvPr>
        </p:nvSpPr>
        <p:spPr>
          <a:xfrm>
            <a:off x="6664800" y="3649100"/>
            <a:ext cx="1531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6" name="Google Shape;416;p59"/>
          <p:cNvSpPr txBox="1"/>
          <p:nvPr>
            <p:ph idx="15" type="subTitle"/>
          </p:nvPr>
        </p:nvSpPr>
        <p:spPr>
          <a:xfrm>
            <a:off x="6664800" y="3196574"/>
            <a:ext cx="1531200" cy="3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2">
  <p:cSld name="CUSTOM_7"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Google Shape;418;p6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-1" y="-1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19" name="Google Shape;419;p60"/>
          <p:cNvSpPr txBox="1"/>
          <p:nvPr>
            <p:ph hasCustomPrompt="1" type="title"/>
          </p:nvPr>
        </p:nvSpPr>
        <p:spPr>
          <a:xfrm>
            <a:off x="786675" y="2662626"/>
            <a:ext cx="7465800" cy="108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420" name="Google Shape;420;p60"/>
          <p:cNvSpPr txBox="1"/>
          <p:nvPr>
            <p:ph idx="1" type="subTitle"/>
          </p:nvPr>
        </p:nvSpPr>
        <p:spPr>
          <a:xfrm>
            <a:off x="786675" y="3771875"/>
            <a:ext cx="74658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1" name="Google Shape;421;p60"/>
          <p:cNvSpPr txBox="1"/>
          <p:nvPr>
            <p:ph hasCustomPrompt="1" idx="2" type="title"/>
          </p:nvPr>
        </p:nvSpPr>
        <p:spPr>
          <a:xfrm>
            <a:off x="786675" y="877325"/>
            <a:ext cx="7465800" cy="108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422" name="Google Shape;422;p60"/>
          <p:cNvSpPr txBox="1"/>
          <p:nvPr>
            <p:ph idx="3" type="subTitle"/>
          </p:nvPr>
        </p:nvSpPr>
        <p:spPr>
          <a:xfrm>
            <a:off x="786675" y="1986604"/>
            <a:ext cx="74658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3">
  <p:cSld name="CUSTOM_7_1"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Google Shape;424;p6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-1" y="-1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25" name="Google Shape;425;p61"/>
          <p:cNvSpPr txBox="1"/>
          <p:nvPr>
            <p:ph hasCustomPrompt="1" type="title"/>
          </p:nvPr>
        </p:nvSpPr>
        <p:spPr>
          <a:xfrm>
            <a:off x="786675" y="2910000"/>
            <a:ext cx="35547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426" name="Google Shape;426;p61"/>
          <p:cNvSpPr txBox="1"/>
          <p:nvPr>
            <p:ph idx="1" type="subTitle"/>
          </p:nvPr>
        </p:nvSpPr>
        <p:spPr>
          <a:xfrm>
            <a:off x="786675" y="3771875"/>
            <a:ext cx="35547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7" name="Google Shape;427;p61"/>
          <p:cNvSpPr txBox="1"/>
          <p:nvPr>
            <p:ph hasCustomPrompt="1" idx="2" type="title"/>
          </p:nvPr>
        </p:nvSpPr>
        <p:spPr>
          <a:xfrm>
            <a:off x="786675" y="1429500"/>
            <a:ext cx="35547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428" name="Google Shape;428;p61"/>
          <p:cNvSpPr txBox="1"/>
          <p:nvPr>
            <p:ph idx="3" type="subTitle"/>
          </p:nvPr>
        </p:nvSpPr>
        <p:spPr>
          <a:xfrm>
            <a:off x="786675" y="2291405"/>
            <a:ext cx="35547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9" name="Google Shape;429;p61"/>
          <p:cNvSpPr txBox="1"/>
          <p:nvPr>
            <p:ph idx="4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430" name="Google Shape;430;p61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31" name="Google Shape;431;p61"/>
          <p:cNvSpPr txBox="1"/>
          <p:nvPr>
            <p:ph hasCustomPrompt="1" idx="5" type="title"/>
          </p:nvPr>
        </p:nvSpPr>
        <p:spPr>
          <a:xfrm>
            <a:off x="4869475" y="2910000"/>
            <a:ext cx="35547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432" name="Google Shape;432;p61"/>
          <p:cNvSpPr txBox="1"/>
          <p:nvPr>
            <p:ph idx="6" type="subTitle"/>
          </p:nvPr>
        </p:nvSpPr>
        <p:spPr>
          <a:xfrm>
            <a:off x="4869475" y="3771875"/>
            <a:ext cx="35547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3" name="Google Shape;433;p61"/>
          <p:cNvSpPr txBox="1"/>
          <p:nvPr>
            <p:ph hasCustomPrompt="1" idx="7" type="title"/>
          </p:nvPr>
        </p:nvSpPr>
        <p:spPr>
          <a:xfrm>
            <a:off x="4869475" y="1429500"/>
            <a:ext cx="3554700" cy="8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b="1" sz="7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434" name="Google Shape;434;p61"/>
          <p:cNvSpPr txBox="1"/>
          <p:nvPr>
            <p:ph idx="8" type="subTitle"/>
          </p:nvPr>
        </p:nvSpPr>
        <p:spPr>
          <a:xfrm>
            <a:off x="4869475" y="2291405"/>
            <a:ext cx="3554700" cy="3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BLANK_1_1_1_1_1_1_1_1_1_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p6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37" name="Google Shape;437;p62"/>
          <p:cNvSpPr txBox="1"/>
          <p:nvPr>
            <p:ph type="ctrTitle"/>
          </p:nvPr>
        </p:nvSpPr>
        <p:spPr>
          <a:xfrm>
            <a:off x="720009" y="841088"/>
            <a:ext cx="4284000" cy="99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15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38" name="Google Shape;438;p62"/>
          <p:cNvSpPr txBox="1"/>
          <p:nvPr>
            <p:ph idx="1" type="subTitle"/>
          </p:nvPr>
        </p:nvSpPr>
        <p:spPr>
          <a:xfrm>
            <a:off x="720009" y="1753163"/>
            <a:ext cx="4293900" cy="130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9" name="Google Shape;439;p62"/>
          <p:cNvSpPr txBox="1"/>
          <p:nvPr>
            <p:ph idx="2" type="subTitle"/>
          </p:nvPr>
        </p:nvSpPr>
        <p:spPr>
          <a:xfrm>
            <a:off x="720009" y="4315538"/>
            <a:ext cx="4293900" cy="31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0" name="Google Shape;440;p62"/>
          <p:cNvSpPr txBox="1"/>
          <p:nvPr/>
        </p:nvSpPr>
        <p:spPr>
          <a:xfrm>
            <a:off x="720009" y="3746725"/>
            <a:ext cx="4611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, and includes icons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and infographics &amp; images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BLANK_1_1_1_1_1_1_1_1_1_1_1"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Google Shape;442;p6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Google Shape;447;p6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48" name="Google Shape;448;p65"/>
          <p:cNvSpPr txBox="1"/>
          <p:nvPr>
            <p:ph type="ctrTitle"/>
          </p:nvPr>
        </p:nvSpPr>
        <p:spPr>
          <a:xfrm>
            <a:off x="745025" y="1050830"/>
            <a:ext cx="4656300" cy="226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25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9" name="Google Shape;449;p65"/>
          <p:cNvSpPr txBox="1"/>
          <p:nvPr>
            <p:ph idx="1" type="subTitle"/>
          </p:nvPr>
        </p:nvSpPr>
        <p:spPr>
          <a:xfrm>
            <a:off x="1457949" y="3496555"/>
            <a:ext cx="2259900" cy="7440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6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52" name="Google Shape;452;p66"/>
          <p:cNvSpPr txBox="1"/>
          <p:nvPr>
            <p:ph type="title"/>
          </p:nvPr>
        </p:nvSpPr>
        <p:spPr>
          <a:xfrm>
            <a:off x="3733750" y="1916900"/>
            <a:ext cx="40377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53" name="Google Shape;453;p66"/>
          <p:cNvSpPr txBox="1"/>
          <p:nvPr>
            <p:ph idx="1" type="subTitle"/>
          </p:nvPr>
        </p:nvSpPr>
        <p:spPr>
          <a:xfrm>
            <a:off x="3733750" y="2758700"/>
            <a:ext cx="39711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454" name="Google Shape;454;p66"/>
          <p:cNvSpPr txBox="1"/>
          <p:nvPr>
            <p:ph hasCustomPrompt="1" idx="2" type="title"/>
          </p:nvPr>
        </p:nvSpPr>
        <p:spPr>
          <a:xfrm>
            <a:off x="834300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" name="Google Shape;456;p6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57" name="Google Shape;457;p67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8" name="Google Shape;458;p67"/>
          <p:cNvSpPr txBox="1"/>
          <p:nvPr>
            <p:ph idx="1" type="body"/>
          </p:nvPr>
        </p:nvSpPr>
        <p:spPr>
          <a:xfrm>
            <a:off x="720000" y="1410450"/>
            <a:ext cx="3890100" cy="192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400"/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cxnSp>
        <p:nvCxnSpPr>
          <p:cNvPr id="459" name="Google Shape;459;p67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Google Shape;461;p6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62" name="Google Shape;462;p68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63" name="Google Shape;463;p68"/>
          <p:cNvSpPr txBox="1"/>
          <p:nvPr>
            <p:ph idx="1" type="subTitle"/>
          </p:nvPr>
        </p:nvSpPr>
        <p:spPr>
          <a:xfrm>
            <a:off x="2858836" y="1824325"/>
            <a:ext cx="18747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464" name="Google Shape;464;p68"/>
          <p:cNvSpPr txBox="1"/>
          <p:nvPr>
            <p:ph idx="2" type="subTitle"/>
          </p:nvPr>
        </p:nvSpPr>
        <p:spPr>
          <a:xfrm>
            <a:off x="4927862" y="1824325"/>
            <a:ext cx="18747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465" name="Google Shape;465;p68"/>
          <p:cNvSpPr txBox="1"/>
          <p:nvPr>
            <p:ph idx="3" type="subTitle"/>
          </p:nvPr>
        </p:nvSpPr>
        <p:spPr>
          <a:xfrm>
            <a:off x="2858825" y="2219775"/>
            <a:ext cx="1874700" cy="112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466" name="Google Shape;466;p68"/>
          <p:cNvSpPr txBox="1"/>
          <p:nvPr>
            <p:ph idx="4" type="subTitle"/>
          </p:nvPr>
        </p:nvSpPr>
        <p:spPr>
          <a:xfrm>
            <a:off x="4927867" y="2219775"/>
            <a:ext cx="1874700" cy="112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cxnSp>
        <p:nvCxnSpPr>
          <p:cNvPr id="467" name="Google Shape;467;p68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9" name="Google Shape;469;p6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70" name="Google Shape;470;p69"/>
          <p:cNvSpPr txBox="1"/>
          <p:nvPr>
            <p:ph type="title"/>
          </p:nvPr>
        </p:nvSpPr>
        <p:spPr>
          <a:xfrm>
            <a:off x="602575" y="734675"/>
            <a:ext cx="78213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471" name="Google Shape;471;p69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" name="Google Shape;473;p7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74" name="Google Shape;474;p70"/>
          <p:cNvSpPr txBox="1"/>
          <p:nvPr>
            <p:ph type="title"/>
          </p:nvPr>
        </p:nvSpPr>
        <p:spPr>
          <a:xfrm>
            <a:off x="1388100" y="904650"/>
            <a:ext cx="6367800" cy="252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b="1" sz="8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Google Shape;476;p7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77" name="Google Shape;477;p71"/>
          <p:cNvSpPr txBox="1"/>
          <p:nvPr>
            <p:ph type="title"/>
          </p:nvPr>
        </p:nvSpPr>
        <p:spPr>
          <a:xfrm>
            <a:off x="602575" y="734700"/>
            <a:ext cx="3024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78" name="Google Shape;478;p71"/>
          <p:cNvSpPr txBox="1"/>
          <p:nvPr>
            <p:ph idx="1" type="subTitle"/>
          </p:nvPr>
        </p:nvSpPr>
        <p:spPr>
          <a:xfrm>
            <a:off x="602575" y="2174700"/>
            <a:ext cx="2907600" cy="161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9" name="Google Shape;479;p71"/>
          <p:cNvSpPr txBox="1"/>
          <p:nvPr>
            <p:ph idx="2" type="title"/>
          </p:nvPr>
        </p:nvSpPr>
        <p:spPr>
          <a:xfrm>
            <a:off x="602575" y="1647000"/>
            <a:ext cx="2907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cxnSp>
        <p:nvCxnSpPr>
          <p:cNvPr id="480" name="Google Shape;480;p71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72"/>
          <p:cNvSpPr/>
          <p:nvPr/>
        </p:nvSpPr>
        <p:spPr>
          <a:xfrm>
            <a:off x="-16350" y="-40050"/>
            <a:ext cx="9176700" cy="5223600"/>
          </a:xfrm>
          <a:prstGeom prst="rect">
            <a:avLst/>
          </a:prstGeom>
          <a:solidFill>
            <a:schemeClr val="dk1">
              <a:alpha val="4693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72"/>
          <p:cNvSpPr txBox="1"/>
          <p:nvPr>
            <p:ph type="title"/>
          </p:nvPr>
        </p:nvSpPr>
        <p:spPr>
          <a:xfrm>
            <a:off x="720000" y="4105275"/>
            <a:ext cx="77040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484" name="Google Shape;484;p72"/>
          <p:cNvCxnSpPr/>
          <p:nvPr/>
        </p:nvCxnSpPr>
        <p:spPr>
          <a:xfrm>
            <a:off x="518225" y="42188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" name="Google Shape;486;p7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87" name="Google Shape;487;p73"/>
          <p:cNvSpPr txBox="1"/>
          <p:nvPr>
            <p:ph hasCustomPrompt="1" type="title"/>
          </p:nvPr>
        </p:nvSpPr>
        <p:spPr>
          <a:xfrm>
            <a:off x="1258675" y="1171150"/>
            <a:ext cx="6626700" cy="174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88" name="Google Shape;488;p73"/>
          <p:cNvSpPr txBox="1"/>
          <p:nvPr>
            <p:ph idx="1" type="subTitle"/>
          </p:nvPr>
        </p:nvSpPr>
        <p:spPr>
          <a:xfrm>
            <a:off x="1258675" y="3076625"/>
            <a:ext cx="6626700" cy="51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lt1"/>
        </a:solidFill>
      </p:bgPr>
    </p:bg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7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92" name="Google Shape;492;p75"/>
          <p:cNvSpPr txBox="1"/>
          <p:nvPr>
            <p:ph type="title"/>
          </p:nvPr>
        </p:nvSpPr>
        <p:spPr>
          <a:xfrm>
            <a:off x="2357175" y="1336725"/>
            <a:ext cx="1890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93" name="Google Shape;493;p75"/>
          <p:cNvSpPr txBox="1"/>
          <p:nvPr>
            <p:ph idx="1" type="subTitle"/>
          </p:nvPr>
        </p:nvSpPr>
        <p:spPr>
          <a:xfrm>
            <a:off x="2357125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4" name="Google Shape;494;p75"/>
          <p:cNvSpPr txBox="1"/>
          <p:nvPr>
            <p:ph idx="2" type="title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95" name="Google Shape;495;p75"/>
          <p:cNvSpPr txBox="1"/>
          <p:nvPr>
            <p:ph idx="3" type="title"/>
          </p:nvPr>
        </p:nvSpPr>
        <p:spPr>
          <a:xfrm>
            <a:off x="6260599" y="1336725"/>
            <a:ext cx="1890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96" name="Google Shape;496;p75"/>
          <p:cNvSpPr txBox="1"/>
          <p:nvPr>
            <p:ph idx="4" type="subTitle"/>
          </p:nvPr>
        </p:nvSpPr>
        <p:spPr>
          <a:xfrm>
            <a:off x="6260550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7" name="Google Shape;497;p75"/>
          <p:cNvSpPr txBox="1"/>
          <p:nvPr>
            <p:ph idx="5" type="title"/>
          </p:nvPr>
        </p:nvSpPr>
        <p:spPr>
          <a:xfrm>
            <a:off x="2357175" y="2653025"/>
            <a:ext cx="1890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98" name="Google Shape;498;p75"/>
          <p:cNvSpPr txBox="1"/>
          <p:nvPr>
            <p:ph idx="6" type="subTitle"/>
          </p:nvPr>
        </p:nvSpPr>
        <p:spPr>
          <a:xfrm>
            <a:off x="2357125" y="30871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9" name="Google Shape;499;p75"/>
          <p:cNvSpPr txBox="1"/>
          <p:nvPr>
            <p:ph idx="7" type="title"/>
          </p:nvPr>
        </p:nvSpPr>
        <p:spPr>
          <a:xfrm>
            <a:off x="6260599" y="2653025"/>
            <a:ext cx="1890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00" name="Google Shape;500;p75"/>
          <p:cNvSpPr txBox="1"/>
          <p:nvPr>
            <p:ph idx="8" type="subTitle"/>
          </p:nvPr>
        </p:nvSpPr>
        <p:spPr>
          <a:xfrm>
            <a:off x="6260550" y="30871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501" name="Google Shape;501;p75"/>
          <p:cNvCxnSpPr/>
          <p:nvPr/>
        </p:nvCxnSpPr>
        <p:spPr>
          <a:xfrm>
            <a:off x="518225" y="5303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02" name="Google Shape;502;p75"/>
          <p:cNvSpPr txBox="1"/>
          <p:nvPr>
            <p:ph hasCustomPrompt="1" idx="9" type="title"/>
          </p:nvPr>
        </p:nvSpPr>
        <p:spPr>
          <a:xfrm>
            <a:off x="667350" y="1337350"/>
            <a:ext cx="17184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03" name="Google Shape;503;p75"/>
          <p:cNvSpPr txBox="1"/>
          <p:nvPr>
            <p:ph hasCustomPrompt="1" idx="13" type="title"/>
          </p:nvPr>
        </p:nvSpPr>
        <p:spPr>
          <a:xfrm>
            <a:off x="4570775" y="1337350"/>
            <a:ext cx="17184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04" name="Google Shape;504;p75"/>
          <p:cNvSpPr txBox="1"/>
          <p:nvPr>
            <p:ph hasCustomPrompt="1" idx="14" type="title"/>
          </p:nvPr>
        </p:nvSpPr>
        <p:spPr>
          <a:xfrm>
            <a:off x="667350" y="2653650"/>
            <a:ext cx="17184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05" name="Google Shape;505;p75"/>
          <p:cNvSpPr txBox="1"/>
          <p:nvPr>
            <p:ph hasCustomPrompt="1" idx="15" type="title"/>
          </p:nvPr>
        </p:nvSpPr>
        <p:spPr>
          <a:xfrm>
            <a:off x="4570775" y="2653650"/>
            <a:ext cx="17184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 1">
  <p:cSld name="BLANK_1_2"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" name="Google Shape;507;p7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08" name="Google Shape;508;p76">
            <a:hlinkClick/>
          </p:cNvPr>
          <p:cNvSpPr txBox="1"/>
          <p:nvPr>
            <p:ph type="title"/>
          </p:nvPr>
        </p:nvSpPr>
        <p:spPr>
          <a:xfrm>
            <a:off x="1355025" y="145727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09" name="Google Shape;509;p76"/>
          <p:cNvSpPr txBox="1"/>
          <p:nvPr>
            <p:ph idx="1" type="subTitle"/>
          </p:nvPr>
        </p:nvSpPr>
        <p:spPr>
          <a:xfrm>
            <a:off x="1354978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0" name="Google Shape;510;p76"/>
          <p:cNvSpPr txBox="1"/>
          <p:nvPr>
            <p:ph idx="2" type="title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11" name="Google Shape;511;p76">
            <a:hlinkClick/>
          </p:cNvPr>
          <p:cNvSpPr txBox="1"/>
          <p:nvPr>
            <p:ph idx="3" type="title"/>
          </p:nvPr>
        </p:nvSpPr>
        <p:spPr>
          <a:xfrm>
            <a:off x="3945388" y="145727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12" name="Google Shape;512;p76"/>
          <p:cNvSpPr txBox="1"/>
          <p:nvPr>
            <p:ph idx="4" type="subTitle"/>
          </p:nvPr>
        </p:nvSpPr>
        <p:spPr>
          <a:xfrm>
            <a:off x="3945341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3" name="Google Shape;513;p76">
            <a:hlinkClick/>
          </p:cNvPr>
          <p:cNvSpPr txBox="1"/>
          <p:nvPr>
            <p:ph idx="5" type="title"/>
          </p:nvPr>
        </p:nvSpPr>
        <p:spPr>
          <a:xfrm>
            <a:off x="1355025" y="284982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14" name="Google Shape;514;p76"/>
          <p:cNvSpPr txBox="1"/>
          <p:nvPr>
            <p:ph idx="6" type="subTitle"/>
          </p:nvPr>
        </p:nvSpPr>
        <p:spPr>
          <a:xfrm>
            <a:off x="1354978" y="31633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5" name="Google Shape;515;p76">
            <a:hlinkClick/>
          </p:cNvPr>
          <p:cNvSpPr txBox="1"/>
          <p:nvPr>
            <p:ph idx="7" type="title"/>
          </p:nvPr>
        </p:nvSpPr>
        <p:spPr>
          <a:xfrm>
            <a:off x="3945388" y="284982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16" name="Google Shape;516;p76"/>
          <p:cNvSpPr txBox="1"/>
          <p:nvPr>
            <p:ph idx="8" type="subTitle"/>
          </p:nvPr>
        </p:nvSpPr>
        <p:spPr>
          <a:xfrm>
            <a:off x="3945341" y="31633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517" name="Google Shape;517;p76"/>
          <p:cNvCxnSpPr/>
          <p:nvPr/>
        </p:nvCxnSpPr>
        <p:spPr>
          <a:xfrm>
            <a:off x="518225" y="5303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18" name="Google Shape;518;p76"/>
          <p:cNvSpPr txBox="1"/>
          <p:nvPr>
            <p:ph hasCustomPrompt="1" idx="9" type="title"/>
          </p:nvPr>
        </p:nvSpPr>
        <p:spPr>
          <a:xfrm>
            <a:off x="718575" y="13373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9" name="Google Shape;519;p76"/>
          <p:cNvSpPr txBox="1"/>
          <p:nvPr>
            <p:ph hasCustomPrompt="1" idx="13" type="title"/>
          </p:nvPr>
        </p:nvSpPr>
        <p:spPr>
          <a:xfrm>
            <a:off x="3340400" y="13373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20" name="Google Shape;520;p76"/>
          <p:cNvSpPr txBox="1"/>
          <p:nvPr>
            <p:ph hasCustomPrompt="1" idx="14" type="title"/>
          </p:nvPr>
        </p:nvSpPr>
        <p:spPr>
          <a:xfrm>
            <a:off x="718575" y="26536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21" name="Google Shape;521;p76"/>
          <p:cNvSpPr txBox="1"/>
          <p:nvPr>
            <p:ph hasCustomPrompt="1" idx="15" type="title"/>
          </p:nvPr>
        </p:nvSpPr>
        <p:spPr>
          <a:xfrm>
            <a:off x="3340400" y="26536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22" name="Google Shape;522;p76">
            <a:hlinkClick/>
          </p:cNvPr>
          <p:cNvSpPr txBox="1"/>
          <p:nvPr>
            <p:ph idx="16" type="title"/>
          </p:nvPr>
        </p:nvSpPr>
        <p:spPr>
          <a:xfrm>
            <a:off x="6535750" y="145727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23" name="Google Shape;523;p76"/>
          <p:cNvSpPr txBox="1"/>
          <p:nvPr>
            <p:ph idx="17" type="subTitle"/>
          </p:nvPr>
        </p:nvSpPr>
        <p:spPr>
          <a:xfrm>
            <a:off x="6535703" y="17708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76">
            <a:hlinkClick/>
          </p:cNvPr>
          <p:cNvSpPr txBox="1"/>
          <p:nvPr>
            <p:ph idx="18" type="title"/>
          </p:nvPr>
        </p:nvSpPr>
        <p:spPr>
          <a:xfrm>
            <a:off x="6535750" y="2849825"/>
            <a:ext cx="1890900" cy="2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25" name="Google Shape;525;p76"/>
          <p:cNvSpPr txBox="1"/>
          <p:nvPr>
            <p:ph idx="19" type="subTitle"/>
          </p:nvPr>
        </p:nvSpPr>
        <p:spPr>
          <a:xfrm>
            <a:off x="6535703" y="3163350"/>
            <a:ext cx="16650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6" name="Google Shape;526;p76"/>
          <p:cNvSpPr txBox="1"/>
          <p:nvPr>
            <p:ph hasCustomPrompt="1" idx="20" type="title"/>
          </p:nvPr>
        </p:nvSpPr>
        <p:spPr>
          <a:xfrm>
            <a:off x="5962325" y="13373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27" name="Google Shape;527;p76"/>
          <p:cNvSpPr txBox="1"/>
          <p:nvPr>
            <p:ph hasCustomPrompt="1" idx="21" type="title"/>
          </p:nvPr>
        </p:nvSpPr>
        <p:spPr>
          <a:xfrm>
            <a:off x="5962325" y="2653650"/>
            <a:ext cx="7596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"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Google Shape;529;p7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30" name="Google Shape;530;p77"/>
          <p:cNvSpPr txBox="1"/>
          <p:nvPr>
            <p:ph type="title"/>
          </p:nvPr>
        </p:nvSpPr>
        <p:spPr>
          <a:xfrm flipH="1">
            <a:off x="1067425" y="1916900"/>
            <a:ext cx="4226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31" name="Google Shape;531;p77"/>
          <p:cNvSpPr txBox="1"/>
          <p:nvPr>
            <p:ph idx="1" type="subTitle"/>
          </p:nvPr>
        </p:nvSpPr>
        <p:spPr>
          <a:xfrm flipH="1">
            <a:off x="1067425" y="2758700"/>
            <a:ext cx="42261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32" name="Google Shape;532;p77"/>
          <p:cNvSpPr txBox="1"/>
          <p:nvPr>
            <p:ph hasCustomPrompt="1" idx="2" type="title"/>
          </p:nvPr>
        </p:nvSpPr>
        <p:spPr>
          <a:xfrm flipH="1">
            <a:off x="5060675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CUSTOM_5"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" name="Google Shape;534;p7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35" name="Google Shape;535;p78"/>
          <p:cNvSpPr txBox="1"/>
          <p:nvPr>
            <p:ph type="title"/>
          </p:nvPr>
        </p:nvSpPr>
        <p:spPr>
          <a:xfrm>
            <a:off x="891425" y="2865660"/>
            <a:ext cx="7361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36" name="Google Shape;536;p78"/>
          <p:cNvSpPr txBox="1"/>
          <p:nvPr>
            <p:ph idx="1" type="subTitle"/>
          </p:nvPr>
        </p:nvSpPr>
        <p:spPr>
          <a:xfrm>
            <a:off x="891425" y="3707460"/>
            <a:ext cx="73611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37" name="Google Shape;537;p78"/>
          <p:cNvSpPr txBox="1"/>
          <p:nvPr>
            <p:ph hasCustomPrompt="1" idx="2" type="title"/>
          </p:nvPr>
        </p:nvSpPr>
        <p:spPr>
          <a:xfrm>
            <a:off x="3005825" y="937749"/>
            <a:ext cx="3132300" cy="188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3">
  <p:cSld name="CUSTOM_4"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9" name="Google Shape;539;p7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40" name="Google Shape;540;p79"/>
          <p:cNvSpPr txBox="1"/>
          <p:nvPr>
            <p:ph type="title"/>
          </p:nvPr>
        </p:nvSpPr>
        <p:spPr>
          <a:xfrm>
            <a:off x="4686125" y="1189019"/>
            <a:ext cx="2671200" cy="202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41" name="Google Shape;541;p79"/>
          <p:cNvSpPr txBox="1"/>
          <p:nvPr>
            <p:ph idx="1" type="subTitle"/>
          </p:nvPr>
        </p:nvSpPr>
        <p:spPr>
          <a:xfrm>
            <a:off x="4686125" y="3231117"/>
            <a:ext cx="26712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42" name="Google Shape;542;p79"/>
          <p:cNvSpPr txBox="1"/>
          <p:nvPr>
            <p:ph hasCustomPrompt="1" idx="2" type="title"/>
          </p:nvPr>
        </p:nvSpPr>
        <p:spPr>
          <a:xfrm>
            <a:off x="834300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4">
  <p:cSld name="CUSTOM_4_1"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4" name="Google Shape;544;p8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45" name="Google Shape;545;p80"/>
          <p:cNvSpPr txBox="1"/>
          <p:nvPr>
            <p:ph type="title"/>
          </p:nvPr>
        </p:nvSpPr>
        <p:spPr>
          <a:xfrm flipH="1">
            <a:off x="1551000" y="1189015"/>
            <a:ext cx="2792400" cy="202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46" name="Google Shape;546;p80"/>
          <p:cNvSpPr txBox="1"/>
          <p:nvPr>
            <p:ph idx="1" type="subTitle"/>
          </p:nvPr>
        </p:nvSpPr>
        <p:spPr>
          <a:xfrm flipH="1">
            <a:off x="1551000" y="3231115"/>
            <a:ext cx="27924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47" name="Google Shape;547;p80"/>
          <p:cNvSpPr txBox="1"/>
          <p:nvPr>
            <p:ph hasCustomPrompt="1" idx="2" type="title"/>
          </p:nvPr>
        </p:nvSpPr>
        <p:spPr>
          <a:xfrm flipH="1">
            <a:off x="4225025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5">
  <p:cSld name="CUSTOM_13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9" name="Google Shape;549;p8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50" name="Google Shape;550;p81"/>
          <p:cNvSpPr txBox="1"/>
          <p:nvPr>
            <p:ph type="title"/>
          </p:nvPr>
        </p:nvSpPr>
        <p:spPr>
          <a:xfrm>
            <a:off x="891425" y="2865650"/>
            <a:ext cx="43200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9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51" name="Google Shape;551;p81"/>
          <p:cNvSpPr txBox="1"/>
          <p:nvPr>
            <p:ph idx="1" type="subTitle"/>
          </p:nvPr>
        </p:nvSpPr>
        <p:spPr>
          <a:xfrm>
            <a:off x="891425" y="3707450"/>
            <a:ext cx="43200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"/>
              <a:buNone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52" name="Google Shape;552;p81"/>
          <p:cNvSpPr txBox="1"/>
          <p:nvPr>
            <p:ph hasCustomPrompt="1" idx="2" type="title"/>
          </p:nvPr>
        </p:nvSpPr>
        <p:spPr>
          <a:xfrm>
            <a:off x="891425" y="937749"/>
            <a:ext cx="3132300" cy="188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189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4" name="Google Shape;554;p8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55" name="Google Shape;555;p82"/>
          <p:cNvSpPr txBox="1"/>
          <p:nvPr>
            <p:ph type="title"/>
          </p:nvPr>
        </p:nvSpPr>
        <p:spPr>
          <a:xfrm>
            <a:off x="720000" y="3212813"/>
            <a:ext cx="4314300" cy="53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56" name="Google Shape;556;p82"/>
          <p:cNvSpPr txBox="1"/>
          <p:nvPr>
            <p:ph idx="1" type="subTitle"/>
          </p:nvPr>
        </p:nvSpPr>
        <p:spPr>
          <a:xfrm>
            <a:off x="720000" y="1208300"/>
            <a:ext cx="4314300" cy="210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 1">
  <p:cSld name="CUSTOM_9"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83"/>
          <p:cNvSpPr/>
          <p:nvPr/>
        </p:nvSpPr>
        <p:spPr>
          <a:xfrm>
            <a:off x="-16350" y="-40050"/>
            <a:ext cx="9176700" cy="5223600"/>
          </a:xfrm>
          <a:prstGeom prst="rect">
            <a:avLst/>
          </a:prstGeom>
          <a:solidFill>
            <a:schemeClr val="dk1">
              <a:alpha val="279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83"/>
          <p:cNvSpPr txBox="1"/>
          <p:nvPr>
            <p:ph type="title"/>
          </p:nvPr>
        </p:nvSpPr>
        <p:spPr>
          <a:xfrm>
            <a:off x="602575" y="3604800"/>
            <a:ext cx="3794100" cy="96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560" name="Google Shape;560;p83"/>
          <p:cNvCxnSpPr/>
          <p:nvPr/>
        </p:nvCxnSpPr>
        <p:spPr>
          <a:xfrm>
            <a:off x="518225" y="3738171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6"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2" name="Google Shape;562;p8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63" name="Google Shape;563;p84"/>
          <p:cNvSpPr txBox="1"/>
          <p:nvPr>
            <p:ph type="title"/>
          </p:nvPr>
        </p:nvSpPr>
        <p:spPr>
          <a:xfrm>
            <a:off x="602575" y="734675"/>
            <a:ext cx="78213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564" name="Google Shape;564;p84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BLANK_1_1_1"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6" name="Google Shape;566;p8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67" name="Google Shape;567;p85"/>
          <p:cNvSpPr txBox="1"/>
          <p:nvPr>
            <p:ph type="title"/>
          </p:nvPr>
        </p:nvSpPr>
        <p:spPr>
          <a:xfrm>
            <a:off x="602575" y="734700"/>
            <a:ext cx="3024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68" name="Google Shape;568;p85"/>
          <p:cNvSpPr txBox="1"/>
          <p:nvPr>
            <p:ph idx="1" type="subTitle"/>
          </p:nvPr>
        </p:nvSpPr>
        <p:spPr>
          <a:xfrm>
            <a:off x="602575" y="2174700"/>
            <a:ext cx="2907600" cy="161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9" name="Google Shape;569;p85"/>
          <p:cNvSpPr txBox="1"/>
          <p:nvPr>
            <p:ph idx="2" type="title"/>
          </p:nvPr>
        </p:nvSpPr>
        <p:spPr>
          <a:xfrm>
            <a:off x="602575" y="1647000"/>
            <a:ext cx="2907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cxnSp>
        <p:nvCxnSpPr>
          <p:cNvPr id="570" name="Google Shape;570;p85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BLANK_1_1_1_1"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" name="Google Shape;572;p8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73" name="Google Shape;573;p86"/>
          <p:cNvSpPr txBox="1"/>
          <p:nvPr>
            <p:ph type="title"/>
          </p:nvPr>
        </p:nvSpPr>
        <p:spPr>
          <a:xfrm>
            <a:off x="602575" y="734700"/>
            <a:ext cx="6015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74" name="Google Shape;574;p86"/>
          <p:cNvSpPr txBox="1"/>
          <p:nvPr>
            <p:ph idx="1" type="body"/>
          </p:nvPr>
        </p:nvSpPr>
        <p:spPr>
          <a:xfrm>
            <a:off x="602575" y="1410450"/>
            <a:ext cx="7821300" cy="32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150"/>
            </a:lvl1pPr>
            <a:lvl2pPr indent="-3048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indent="-3048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indent="-3048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indent="-3048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indent="-3048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indent="-3048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indent="-3048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indent="-3048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/>
        </p:txBody>
      </p:sp>
      <p:cxnSp>
        <p:nvCxnSpPr>
          <p:cNvPr id="575" name="Google Shape;575;p86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1"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7" name="Google Shape;577;p8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78" name="Google Shape;578;p87"/>
          <p:cNvSpPr txBox="1"/>
          <p:nvPr>
            <p:ph type="title"/>
          </p:nvPr>
        </p:nvSpPr>
        <p:spPr>
          <a:xfrm>
            <a:off x="2033850" y="1385535"/>
            <a:ext cx="5076300" cy="122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b="1" sz="110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79" name="Google Shape;579;p87"/>
          <p:cNvSpPr txBox="1"/>
          <p:nvPr>
            <p:ph idx="1" type="subTitle"/>
          </p:nvPr>
        </p:nvSpPr>
        <p:spPr>
          <a:xfrm>
            <a:off x="2941800" y="2825535"/>
            <a:ext cx="3260400" cy="10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3"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1" name="Google Shape;581;p8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82" name="Google Shape;582;p88"/>
          <p:cNvSpPr txBox="1"/>
          <p:nvPr>
            <p:ph type="title"/>
          </p:nvPr>
        </p:nvSpPr>
        <p:spPr>
          <a:xfrm>
            <a:off x="602575" y="734700"/>
            <a:ext cx="6015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583" name="Google Shape;583;p88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84" name="Google Shape;584;p88"/>
          <p:cNvSpPr txBox="1"/>
          <p:nvPr>
            <p:ph idx="1" type="subTitle"/>
          </p:nvPr>
        </p:nvSpPr>
        <p:spPr>
          <a:xfrm>
            <a:off x="602575" y="2030450"/>
            <a:ext cx="3900600" cy="8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5" name="Google Shape;585;p88"/>
          <p:cNvSpPr txBox="1"/>
          <p:nvPr>
            <p:ph idx="2" type="title"/>
          </p:nvPr>
        </p:nvSpPr>
        <p:spPr>
          <a:xfrm>
            <a:off x="602575" y="1502750"/>
            <a:ext cx="2907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86" name="Google Shape;586;p88"/>
          <p:cNvSpPr txBox="1"/>
          <p:nvPr>
            <p:ph idx="3" type="subTitle"/>
          </p:nvPr>
        </p:nvSpPr>
        <p:spPr>
          <a:xfrm>
            <a:off x="1963075" y="3016675"/>
            <a:ext cx="25401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7" name="Google Shape;587;p88"/>
          <p:cNvSpPr txBox="1"/>
          <p:nvPr>
            <p:ph idx="4" type="title"/>
          </p:nvPr>
        </p:nvSpPr>
        <p:spPr>
          <a:xfrm>
            <a:off x="602575" y="2949025"/>
            <a:ext cx="1360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88" name="Google Shape;588;p88"/>
          <p:cNvSpPr txBox="1"/>
          <p:nvPr>
            <p:ph idx="5" type="subTitle"/>
          </p:nvPr>
        </p:nvSpPr>
        <p:spPr>
          <a:xfrm>
            <a:off x="1963075" y="3544375"/>
            <a:ext cx="25401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9" name="Google Shape;589;p88"/>
          <p:cNvSpPr txBox="1"/>
          <p:nvPr>
            <p:ph idx="6" type="title"/>
          </p:nvPr>
        </p:nvSpPr>
        <p:spPr>
          <a:xfrm>
            <a:off x="602575" y="3476725"/>
            <a:ext cx="1360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3_1"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Google Shape;591;p8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92" name="Google Shape;592;p89"/>
          <p:cNvSpPr txBox="1"/>
          <p:nvPr>
            <p:ph type="title"/>
          </p:nvPr>
        </p:nvSpPr>
        <p:spPr>
          <a:xfrm>
            <a:off x="602575" y="734700"/>
            <a:ext cx="6015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593" name="Google Shape;593;p89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94" name="Google Shape;594;p89"/>
          <p:cNvSpPr txBox="1"/>
          <p:nvPr>
            <p:ph idx="1" type="subTitle"/>
          </p:nvPr>
        </p:nvSpPr>
        <p:spPr>
          <a:xfrm>
            <a:off x="613550" y="2030450"/>
            <a:ext cx="3477300" cy="8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5" name="Google Shape;595;p89"/>
          <p:cNvSpPr txBox="1"/>
          <p:nvPr>
            <p:ph idx="2" type="title"/>
          </p:nvPr>
        </p:nvSpPr>
        <p:spPr>
          <a:xfrm>
            <a:off x="613550" y="1502750"/>
            <a:ext cx="2907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96" name="Google Shape;596;p89"/>
          <p:cNvSpPr txBox="1"/>
          <p:nvPr>
            <p:ph idx="3" type="subTitle"/>
          </p:nvPr>
        </p:nvSpPr>
        <p:spPr>
          <a:xfrm>
            <a:off x="2073719" y="3016675"/>
            <a:ext cx="13503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7" name="Google Shape;597;p89"/>
          <p:cNvSpPr txBox="1"/>
          <p:nvPr>
            <p:ph idx="4" type="title"/>
          </p:nvPr>
        </p:nvSpPr>
        <p:spPr>
          <a:xfrm>
            <a:off x="713225" y="3016675"/>
            <a:ext cx="1360500" cy="39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98" name="Google Shape;598;p89"/>
          <p:cNvSpPr txBox="1"/>
          <p:nvPr>
            <p:ph idx="5" type="subTitle"/>
          </p:nvPr>
        </p:nvSpPr>
        <p:spPr>
          <a:xfrm>
            <a:off x="2073719" y="3801475"/>
            <a:ext cx="20826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9" name="Google Shape;599;p89"/>
          <p:cNvSpPr txBox="1"/>
          <p:nvPr>
            <p:ph idx="6" type="title"/>
          </p:nvPr>
        </p:nvSpPr>
        <p:spPr>
          <a:xfrm>
            <a:off x="713225" y="3801475"/>
            <a:ext cx="1360500" cy="39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00" name="Google Shape;600;p89"/>
          <p:cNvSpPr txBox="1"/>
          <p:nvPr>
            <p:ph idx="7" type="subTitle"/>
          </p:nvPr>
        </p:nvSpPr>
        <p:spPr>
          <a:xfrm>
            <a:off x="2073719" y="3409075"/>
            <a:ext cx="2082600" cy="3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1" name="Google Shape;601;p89"/>
          <p:cNvSpPr txBox="1"/>
          <p:nvPr>
            <p:ph idx="8" type="title"/>
          </p:nvPr>
        </p:nvSpPr>
        <p:spPr>
          <a:xfrm>
            <a:off x="713225" y="3409075"/>
            <a:ext cx="1360500" cy="39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5">
  <p:cSld name="CUSTOM_10"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3" name="Google Shape;603;p9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04" name="Google Shape;604;p90"/>
          <p:cNvSpPr txBox="1"/>
          <p:nvPr>
            <p:ph type="title"/>
          </p:nvPr>
        </p:nvSpPr>
        <p:spPr>
          <a:xfrm>
            <a:off x="602575" y="1307100"/>
            <a:ext cx="3291900" cy="140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05" name="Google Shape;605;p90"/>
          <p:cNvSpPr txBox="1"/>
          <p:nvPr>
            <p:ph idx="1" type="subTitle"/>
          </p:nvPr>
        </p:nvSpPr>
        <p:spPr>
          <a:xfrm>
            <a:off x="602575" y="2708100"/>
            <a:ext cx="3024900" cy="10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606" name="Google Shape;606;p90"/>
          <p:cNvCxnSpPr/>
          <p:nvPr/>
        </p:nvCxnSpPr>
        <p:spPr>
          <a:xfrm>
            <a:off x="518225" y="14188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6">
  <p:cSld name="CUSTOM_16"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8" name="Google Shape;608;p9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09" name="Google Shape;609;p91"/>
          <p:cNvSpPr txBox="1"/>
          <p:nvPr>
            <p:ph type="title"/>
          </p:nvPr>
        </p:nvSpPr>
        <p:spPr>
          <a:xfrm>
            <a:off x="613625" y="1184275"/>
            <a:ext cx="4250700" cy="145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 sz="4500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10" name="Google Shape;610;p91"/>
          <p:cNvSpPr txBox="1"/>
          <p:nvPr>
            <p:ph idx="1" type="subTitle"/>
          </p:nvPr>
        </p:nvSpPr>
        <p:spPr>
          <a:xfrm>
            <a:off x="613550" y="2661350"/>
            <a:ext cx="4250700" cy="122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TWO_COLUMNS_1"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2" name="Google Shape;612;p9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13" name="Google Shape;613;p92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14" name="Google Shape;614;p92"/>
          <p:cNvSpPr txBox="1"/>
          <p:nvPr>
            <p:ph idx="1" type="subTitle"/>
          </p:nvPr>
        </p:nvSpPr>
        <p:spPr>
          <a:xfrm>
            <a:off x="720000" y="2193175"/>
            <a:ext cx="48285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615" name="Google Shape;615;p92"/>
          <p:cNvSpPr txBox="1"/>
          <p:nvPr>
            <p:ph idx="2" type="subTitle"/>
          </p:nvPr>
        </p:nvSpPr>
        <p:spPr>
          <a:xfrm>
            <a:off x="6011975" y="2193175"/>
            <a:ext cx="24120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616" name="Google Shape;616;p92"/>
          <p:cNvSpPr txBox="1"/>
          <p:nvPr>
            <p:ph idx="3" type="subTitle"/>
          </p:nvPr>
        </p:nvSpPr>
        <p:spPr>
          <a:xfrm>
            <a:off x="719825" y="2651300"/>
            <a:ext cx="4828500" cy="17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617" name="Google Shape;617;p92"/>
          <p:cNvSpPr txBox="1"/>
          <p:nvPr>
            <p:ph idx="4" type="subTitle"/>
          </p:nvPr>
        </p:nvSpPr>
        <p:spPr>
          <a:xfrm>
            <a:off x="6012275" y="2651300"/>
            <a:ext cx="2412000" cy="17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cxnSp>
        <p:nvCxnSpPr>
          <p:cNvPr id="618" name="Google Shape;618;p92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1"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0" name="Google Shape;620;p9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21" name="Google Shape;621;p93"/>
          <p:cNvSpPr txBox="1"/>
          <p:nvPr>
            <p:ph type="title"/>
          </p:nvPr>
        </p:nvSpPr>
        <p:spPr>
          <a:xfrm>
            <a:off x="1525250" y="1686750"/>
            <a:ext cx="3598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22" name="Google Shape;622;p93"/>
          <p:cNvSpPr txBox="1"/>
          <p:nvPr>
            <p:ph idx="1" type="subTitle"/>
          </p:nvPr>
        </p:nvSpPr>
        <p:spPr>
          <a:xfrm>
            <a:off x="1525250" y="2062060"/>
            <a:ext cx="3598500" cy="7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3" name="Google Shape;623;p93"/>
          <p:cNvSpPr txBox="1"/>
          <p:nvPr>
            <p:ph idx="2" type="title"/>
          </p:nvPr>
        </p:nvSpPr>
        <p:spPr>
          <a:xfrm>
            <a:off x="1525250" y="2934565"/>
            <a:ext cx="3598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24" name="Google Shape;624;p93"/>
          <p:cNvSpPr txBox="1"/>
          <p:nvPr>
            <p:ph idx="3" type="subTitle"/>
          </p:nvPr>
        </p:nvSpPr>
        <p:spPr>
          <a:xfrm>
            <a:off x="1525250" y="3309875"/>
            <a:ext cx="3598500" cy="7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5" name="Google Shape;625;p93"/>
          <p:cNvSpPr txBox="1"/>
          <p:nvPr>
            <p:ph idx="4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626" name="Google Shape;626;p93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BLANK_1_1_1_1_1"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8" name="Google Shape;628;p9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29" name="Google Shape;629;p94"/>
          <p:cNvSpPr txBox="1"/>
          <p:nvPr>
            <p:ph type="title"/>
          </p:nvPr>
        </p:nvSpPr>
        <p:spPr>
          <a:xfrm>
            <a:off x="720000" y="2390163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30" name="Google Shape;630;p94"/>
          <p:cNvSpPr txBox="1"/>
          <p:nvPr>
            <p:ph idx="1" type="subTitle"/>
          </p:nvPr>
        </p:nvSpPr>
        <p:spPr>
          <a:xfrm>
            <a:off x="720000" y="2765475"/>
            <a:ext cx="2336400" cy="91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1" name="Google Shape;631;p94"/>
          <p:cNvSpPr txBox="1"/>
          <p:nvPr>
            <p:ph idx="2" type="title"/>
          </p:nvPr>
        </p:nvSpPr>
        <p:spPr>
          <a:xfrm>
            <a:off x="3403800" y="2390163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32" name="Google Shape;632;p94"/>
          <p:cNvSpPr txBox="1"/>
          <p:nvPr>
            <p:ph idx="3" type="subTitle"/>
          </p:nvPr>
        </p:nvSpPr>
        <p:spPr>
          <a:xfrm>
            <a:off x="3403800" y="2765475"/>
            <a:ext cx="2336400" cy="91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3" name="Google Shape;633;p94"/>
          <p:cNvSpPr txBox="1"/>
          <p:nvPr>
            <p:ph idx="4" type="title"/>
          </p:nvPr>
        </p:nvSpPr>
        <p:spPr>
          <a:xfrm>
            <a:off x="6087600" y="2390163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34" name="Google Shape;634;p94"/>
          <p:cNvSpPr txBox="1"/>
          <p:nvPr>
            <p:ph idx="5" type="subTitle"/>
          </p:nvPr>
        </p:nvSpPr>
        <p:spPr>
          <a:xfrm>
            <a:off x="6087600" y="2765475"/>
            <a:ext cx="2336400" cy="91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5" name="Google Shape;635;p94"/>
          <p:cNvSpPr txBox="1"/>
          <p:nvPr>
            <p:ph idx="6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636" name="Google Shape;636;p94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8"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8" name="Google Shape;638;p9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39" name="Google Shape;639;p95"/>
          <p:cNvSpPr txBox="1"/>
          <p:nvPr>
            <p:ph type="title"/>
          </p:nvPr>
        </p:nvSpPr>
        <p:spPr>
          <a:xfrm>
            <a:off x="2150700" y="1466075"/>
            <a:ext cx="61017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640" name="Google Shape;640;p95"/>
          <p:cNvSpPr txBox="1"/>
          <p:nvPr>
            <p:ph idx="1" type="subTitle"/>
          </p:nvPr>
        </p:nvSpPr>
        <p:spPr>
          <a:xfrm>
            <a:off x="2150700" y="1814075"/>
            <a:ext cx="61017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1" name="Google Shape;641;p95"/>
          <p:cNvSpPr txBox="1"/>
          <p:nvPr>
            <p:ph idx="2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642" name="Google Shape;642;p95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43" name="Google Shape;643;p95"/>
          <p:cNvSpPr txBox="1"/>
          <p:nvPr>
            <p:ph idx="3" type="title"/>
          </p:nvPr>
        </p:nvSpPr>
        <p:spPr>
          <a:xfrm>
            <a:off x="2150700" y="2428375"/>
            <a:ext cx="61017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644" name="Google Shape;644;p95"/>
          <p:cNvSpPr txBox="1"/>
          <p:nvPr>
            <p:ph idx="4" type="subTitle"/>
          </p:nvPr>
        </p:nvSpPr>
        <p:spPr>
          <a:xfrm>
            <a:off x="2150700" y="2776375"/>
            <a:ext cx="61017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95"/>
          <p:cNvSpPr txBox="1"/>
          <p:nvPr>
            <p:ph idx="5" type="title"/>
          </p:nvPr>
        </p:nvSpPr>
        <p:spPr>
          <a:xfrm>
            <a:off x="2150700" y="3390675"/>
            <a:ext cx="61017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646" name="Google Shape;646;p95"/>
          <p:cNvSpPr txBox="1"/>
          <p:nvPr>
            <p:ph idx="6" type="subTitle"/>
          </p:nvPr>
        </p:nvSpPr>
        <p:spPr>
          <a:xfrm>
            <a:off x="2150700" y="3738675"/>
            <a:ext cx="61017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19"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8" name="Google Shape;648;p9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49" name="Google Shape;649;p96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50" name="Google Shape;650;p96"/>
          <p:cNvSpPr txBox="1"/>
          <p:nvPr>
            <p:ph idx="1" type="subTitle"/>
          </p:nvPr>
        </p:nvSpPr>
        <p:spPr>
          <a:xfrm>
            <a:off x="720000" y="1888375"/>
            <a:ext cx="48285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651" name="Google Shape;651;p96"/>
          <p:cNvSpPr txBox="1"/>
          <p:nvPr>
            <p:ph idx="2" type="subTitle"/>
          </p:nvPr>
        </p:nvSpPr>
        <p:spPr>
          <a:xfrm>
            <a:off x="5548375" y="1888375"/>
            <a:ext cx="28755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cxnSp>
        <p:nvCxnSpPr>
          <p:cNvPr id="652" name="Google Shape;652;p96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53" name="Google Shape;653;p96"/>
          <p:cNvSpPr txBox="1"/>
          <p:nvPr>
            <p:ph idx="3" type="body"/>
          </p:nvPr>
        </p:nvSpPr>
        <p:spPr>
          <a:xfrm>
            <a:off x="602575" y="2343150"/>
            <a:ext cx="4945800" cy="136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/>
            </a:lvl1pPr>
            <a:lvl2pPr indent="-317500" lvl="1" marL="91440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54" name="Google Shape;654;p96"/>
          <p:cNvSpPr txBox="1"/>
          <p:nvPr>
            <p:ph idx="4" type="body"/>
          </p:nvPr>
        </p:nvSpPr>
        <p:spPr>
          <a:xfrm>
            <a:off x="5548375" y="2343150"/>
            <a:ext cx="2875500" cy="185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/>
            </a:lvl1pPr>
            <a:lvl2pPr indent="-317500" lvl="1" marL="91440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55" name="Google Shape;655;p96"/>
          <p:cNvSpPr txBox="1"/>
          <p:nvPr>
            <p:ph idx="5" type="subTitle"/>
          </p:nvPr>
        </p:nvSpPr>
        <p:spPr>
          <a:xfrm>
            <a:off x="720000" y="3708450"/>
            <a:ext cx="4828500" cy="4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Roboto Condensed"/>
              <a:buNone/>
              <a:defRPr b="1" sz="25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656" name="Google Shape;656;p96"/>
          <p:cNvSpPr txBox="1"/>
          <p:nvPr>
            <p:ph idx="6" type="body"/>
          </p:nvPr>
        </p:nvSpPr>
        <p:spPr>
          <a:xfrm>
            <a:off x="661350" y="4163225"/>
            <a:ext cx="4945800" cy="4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Condensed"/>
              <a:buChar char="●"/>
              <a:defRPr/>
            </a:lvl1pPr>
            <a:lvl2pPr indent="-317500" lvl="1" marL="91440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○"/>
              <a:defRPr/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■"/>
              <a:defRPr/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●"/>
              <a:defRPr/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○"/>
              <a:defRPr/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■"/>
              <a:defRPr/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●"/>
              <a:defRPr/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○"/>
              <a:defRPr/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E63"/>
              </a:buClr>
              <a:buSzPts val="1400"/>
              <a:buFont typeface="Roboto Condensed"/>
              <a:buChar char="■"/>
              <a:defRPr/>
            </a:lvl9pPr>
          </a:lstStyle>
          <a:p/>
        </p:txBody>
      </p:sp>
      <p:sp>
        <p:nvSpPr>
          <p:cNvPr id="657" name="Google Shape;657;p96"/>
          <p:cNvSpPr txBox="1"/>
          <p:nvPr>
            <p:ph idx="7" type="subTitle"/>
          </p:nvPr>
        </p:nvSpPr>
        <p:spPr>
          <a:xfrm>
            <a:off x="602525" y="1455600"/>
            <a:ext cx="7821600" cy="39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2"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9" name="Google Shape;659;p9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60" name="Google Shape;660;p97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61" name="Google Shape;661;p97"/>
          <p:cNvSpPr txBox="1"/>
          <p:nvPr>
            <p:ph idx="2" type="title"/>
          </p:nvPr>
        </p:nvSpPr>
        <p:spPr>
          <a:xfrm>
            <a:off x="2054375" y="1602600"/>
            <a:ext cx="245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62" name="Google Shape;662;p97"/>
          <p:cNvSpPr txBox="1"/>
          <p:nvPr>
            <p:ph idx="1" type="subTitle"/>
          </p:nvPr>
        </p:nvSpPr>
        <p:spPr>
          <a:xfrm>
            <a:off x="2054375" y="2112925"/>
            <a:ext cx="24513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3" name="Google Shape;663;p97"/>
          <p:cNvSpPr txBox="1"/>
          <p:nvPr>
            <p:ph idx="3" type="title"/>
          </p:nvPr>
        </p:nvSpPr>
        <p:spPr>
          <a:xfrm>
            <a:off x="2054375" y="2883600"/>
            <a:ext cx="245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64" name="Google Shape;664;p97"/>
          <p:cNvSpPr txBox="1"/>
          <p:nvPr>
            <p:ph idx="4" type="subTitle"/>
          </p:nvPr>
        </p:nvSpPr>
        <p:spPr>
          <a:xfrm>
            <a:off x="2054375" y="3393925"/>
            <a:ext cx="24513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5" name="Google Shape;665;p97"/>
          <p:cNvSpPr txBox="1"/>
          <p:nvPr>
            <p:ph idx="5" type="title"/>
          </p:nvPr>
        </p:nvSpPr>
        <p:spPr>
          <a:xfrm>
            <a:off x="5972750" y="1602600"/>
            <a:ext cx="245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66" name="Google Shape;666;p97"/>
          <p:cNvSpPr txBox="1"/>
          <p:nvPr>
            <p:ph idx="6" type="subTitle"/>
          </p:nvPr>
        </p:nvSpPr>
        <p:spPr>
          <a:xfrm>
            <a:off x="5972750" y="2112925"/>
            <a:ext cx="24513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7" name="Google Shape;667;p97"/>
          <p:cNvSpPr txBox="1"/>
          <p:nvPr>
            <p:ph idx="7" type="title"/>
          </p:nvPr>
        </p:nvSpPr>
        <p:spPr>
          <a:xfrm>
            <a:off x="5972750" y="2883600"/>
            <a:ext cx="2451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68" name="Google Shape;668;p97"/>
          <p:cNvSpPr txBox="1"/>
          <p:nvPr>
            <p:ph idx="8" type="subTitle"/>
          </p:nvPr>
        </p:nvSpPr>
        <p:spPr>
          <a:xfrm>
            <a:off x="5972750" y="3393925"/>
            <a:ext cx="24513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669" name="Google Shape;669;p97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1">
  <p:cSld name="CUSTOM_15"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1" name="Google Shape;671;p9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72" name="Google Shape;672;p98"/>
          <p:cNvSpPr txBox="1"/>
          <p:nvPr>
            <p:ph type="title"/>
          </p:nvPr>
        </p:nvSpPr>
        <p:spPr>
          <a:xfrm>
            <a:off x="602575" y="20090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73" name="Google Shape;673;p98"/>
          <p:cNvSpPr txBox="1"/>
          <p:nvPr>
            <p:ph idx="1" type="subTitle"/>
          </p:nvPr>
        </p:nvSpPr>
        <p:spPr>
          <a:xfrm>
            <a:off x="602575" y="15264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4" name="Google Shape;674;p98"/>
          <p:cNvSpPr txBox="1"/>
          <p:nvPr>
            <p:ph idx="2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675" name="Google Shape;675;p98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76" name="Google Shape;676;p98"/>
          <p:cNvSpPr txBox="1"/>
          <p:nvPr>
            <p:ph idx="3" type="title"/>
          </p:nvPr>
        </p:nvSpPr>
        <p:spPr>
          <a:xfrm>
            <a:off x="602575" y="33523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77" name="Google Shape;677;p98"/>
          <p:cNvSpPr txBox="1"/>
          <p:nvPr>
            <p:ph idx="4" type="subTitle"/>
          </p:nvPr>
        </p:nvSpPr>
        <p:spPr>
          <a:xfrm>
            <a:off x="602575" y="28697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8" name="Google Shape;678;p98"/>
          <p:cNvSpPr txBox="1"/>
          <p:nvPr>
            <p:ph idx="5" type="title"/>
          </p:nvPr>
        </p:nvSpPr>
        <p:spPr>
          <a:xfrm>
            <a:off x="4981675" y="20090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79" name="Google Shape;679;p98"/>
          <p:cNvSpPr txBox="1"/>
          <p:nvPr>
            <p:ph idx="6" type="subTitle"/>
          </p:nvPr>
        </p:nvSpPr>
        <p:spPr>
          <a:xfrm>
            <a:off x="4981675" y="15264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0" name="Google Shape;680;p98"/>
          <p:cNvSpPr txBox="1"/>
          <p:nvPr>
            <p:ph idx="7" type="title"/>
          </p:nvPr>
        </p:nvSpPr>
        <p:spPr>
          <a:xfrm>
            <a:off x="4981675" y="33523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81" name="Google Shape;681;p98"/>
          <p:cNvSpPr txBox="1"/>
          <p:nvPr>
            <p:ph idx="8" type="subTitle"/>
          </p:nvPr>
        </p:nvSpPr>
        <p:spPr>
          <a:xfrm>
            <a:off x="4981675" y="28697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ive columns">
  <p:cSld name="CUSTOM_12"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3" name="Google Shape;683;p9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84" name="Google Shape;684;p99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85" name="Google Shape;685;p99"/>
          <p:cNvSpPr txBox="1"/>
          <p:nvPr>
            <p:ph idx="2" type="title"/>
          </p:nvPr>
        </p:nvSpPr>
        <p:spPr>
          <a:xfrm>
            <a:off x="2543218" y="1805050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86" name="Google Shape;686;p99"/>
          <p:cNvSpPr txBox="1"/>
          <p:nvPr>
            <p:ph idx="1" type="subTitle"/>
          </p:nvPr>
        </p:nvSpPr>
        <p:spPr>
          <a:xfrm>
            <a:off x="2543218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7" name="Google Shape;687;p99"/>
          <p:cNvSpPr txBox="1"/>
          <p:nvPr>
            <p:ph idx="3" type="title"/>
          </p:nvPr>
        </p:nvSpPr>
        <p:spPr>
          <a:xfrm>
            <a:off x="5242518" y="1805050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88" name="Google Shape;688;p99"/>
          <p:cNvSpPr txBox="1"/>
          <p:nvPr>
            <p:ph idx="4" type="subTitle"/>
          </p:nvPr>
        </p:nvSpPr>
        <p:spPr>
          <a:xfrm>
            <a:off x="5242518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9" name="Google Shape;689;p99"/>
          <p:cNvSpPr txBox="1"/>
          <p:nvPr>
            <p:ph idx="5" type="title"/>
          </p:nvPr>
        </p:nvSpPr>
        <p:spPr>
          <a:xfrm>
            <a:off x="1346022" y="3173867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90" name="Google Shape;690;p99"/>
          <p:cNvSpPr txBox="1"/>
          <p:nvPr>
            <p:ph idx="6" type="subTitle"/>
          </p:nvPr>
        </p:nvSpPr>
        <p:spPr>
          <a:xfrm>
            <a:off x="1346022" y="3536279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1" name="Google Shape;691;p99"/>
          <p:cNvSpPr txBox="1"/>
          <p:nvPr>
            <p:ph idx="7" type="title"/>
          </p:nvPr>
        </p:nvSpPr>
        <p:spPr>
          <a:xfrm>
            <a:off x="3892922" y="3173867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92" name="Google Shape;692;p99"/>
          <p:cNvSpPr txBox="1"/>
          <p:nvPr>
            <p:ph idx="8" type="subTitle"/>
          </p:nvPr>
        </p:nvSpPr>
        <p:spPr>
          <a:xfrm>
            <a:off x="3892922" y="3536279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3" name="Google Shape;693;p99"/>
          <p:cNvSpPr txBox="1"/>
          <p:nvPr>
            <p:ph idx="9" type="title"/>
          </p:nvPr>
        </p:nvSpPr>
        <p:spPr>
          <a:xfrm>
            <a:off x="6439822" y="3173867"/>
            <a:ext cx="1846500" cy="3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94" name="Google Shape;694;p99"/>
          <p:cNvSpPr txBox="1"/>
          <p:nvPr>
            <p:ph idx="13" type="subTitle"/>
          </p:nvPr>
        </p:nvSpPr>
        <p:spPr>
          <a:xfrm>
            <a:off x="6439822" y="3536279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695" name="Google Shape;695;p99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BLANK_1_1_1_1_1_1_1_1"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7" name="Google Shape;697;p10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98" name="Google Shape;698;p100"/>
          <p:cNvSpPr txBox="1"/>
          <p:nvPr>
            <p:ph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99" name="Google Shape;699;p100"/>
          <p:cNvSpPr txBox="1"/>
          <p:nvPr>
            <p:ph idx="2" type="title"/>
          </p:nvPr>
        </p:nvSpPr>
        <p:spPr>
          <a:xfrm>
            <a:off x="949450" y="1678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700" name="Google Shape;700;p100"/>
          <p:cNvSpPr txBox="1"/>
          <p:nvPr>
            <p:ph idx="1" type="subTitle"/>
          </p:nvPr>
        </p:nvSpPr>
        <p:spPr>
          <a:xfrm>
            <a:off x="949450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1" name="Google Shape;701;p100"/>
          <p:cNvSpPr txBox="1"/>
          <p:nvPr>
            <p:ph idx="3" type="title"/>
          </p:nvPr>
        </p:nvSpPr>
        <p:spPr>
          <a:xfrm>
            <a:off x="3648724" y="1678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702" name="Google Shape;702;p100"/>
          <p:cNvSpPr txBox="1"/>
          <p:nvPr>
            <p:ph idx="4" type="subTitle"/>
          </p:nvPr>
        </p:nvSpPr>
        <p:spPr>
          <a:xfrm>
            <a:off x="3648724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3" name="Google Shape;703;p100"/>
          <p:cNvSpPr txBox="1"/>
          <p:nvPr>
            <p:ph idx="5" type="title"/>
          </p:nvPr>
        </p:nvSpPr>
        <p:spPr>
          <a:xfrm>
            <a:off x="949450" y="2959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704" name="Google Shape;704;p100"/>
          <p:cNvSpPr txBox="1"/>
          <p:nvPr>
            <p:ph idx="6" type="subTitle"/>
          </p:nvPr>
        </p:nvSpPr>
        <p:spPr>
          <a:xfrm>
            <a:off x="949450" y="3470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5" name="Google Shape;705;p100"/>
          <p:cNvSpPr txBox="1"/>
          <p:nvPr>
            <p:ph idx="7" type="title"/>
          </p:nvPr>
        </p:nvSpPr>
        <p:spPr>
          <a:xfrm>
            <a:off x="3648724" y="2959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706" name="Google Shape;706;p100"/>
          <p:cNvSpPr txBox="1"/>
          <p:nvPr>
            <p:ph idx="8" type="subTitle"/>
          </p:nvPr>
        </p:nvSpPr>
        <p:spPr>
          <a:xfrm>
            <a:off x="3648724" y="3470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7" name="Google Shape;707;p100"/>
          <p:cNvSpPr txBox="1"/>
          <p:nvPr>
            <p:ph idx="9" type="title"/>
          </p:nvPr>
        </p:nvSpPr>
        <p:spPr>
          <a:xfrm>
            <a:off x="6348050" y="1678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708" name="Google Shape;708;p100"/>
          <p:cNvSpPr txBox="1"/>
          <p:nvPr>
            <p:ph idx="13" type="subTitle"/>
          </p:nvPr>
        </p:nvSpPr>
        <p:spPr>
          <a:xfrm>
            <a:off x="6348050" y="2189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9" name="Google Shape;709;p100"/>
          <p:cNvSpPr txBox="1"/>
          <p:nvPr>
            <p:ph idx="14" type="title"/>
          </p:nvPr>
        </p:nvSpPr>
        <p:spPr>
          <a:xfrm>
            <a:off x="6348050" y="2959800"/>
            <a:ext cx="184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710" name="Google Shape;710;p100"/>
          <p:cNvSpPr txBox="1"/>
          <p:nvPr>
            <p:ph idx="15" type="subTitle"/>
          </p:nvPr>
        </p:nvSpPr>
        <p:spPr>
          <a:xfrm>
            <a:off x="6348050" y="3470125"/>
            <a:ext cx="184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711" name="Google Shape;711;p100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 1">
  <p:cSld name="CUSTOM_14"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3" name="Google Shape;713;p10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14" name="Google Shape;714;p101"/>
          <p:cNvSpPr txBox="1"/>
          <p:nvPr>
            <p:ph type="title"/>
          </p:nvPr>
        </p:nvSpPr>
        <p:spPr>
          <a:xfrm>
            <a:off x="726000" y="19328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715" name="Google Shape;715;p101"/>
          <p:cNvSpPr txBox="1"/>
          <p:nvPr>
            <p:ph idx="1" type="subTitle"/>
          </p:nvPr>
        </p:nvSpPr>
        <p:spPr>
          <a:xfrm>
            <a:off x="726000" y="14502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6" name="Google Shape;716;p101"/>
          <p:cNvSpPr txBox="1"/>
          <p:nvPr>
            <p:ph idx="2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717" name="Google Shape;717;p101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18" name="Google Shape;718;p101"/>
          <p:cNvSpPr txBox="1"/>
          <p:nvPr>
            <p:ph idx="3" type="title"/>
          </p:nvPr>
        </p:nvSpPr>
        <p:spPr>
          <a:xfrm>
            <a:off x="726000" y="28951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719" name="Google Shape;719;p101"/>
          <p:cNvSpPr txBox="1"/>
          <p:nvPr>
            <p:ph idx="4" type="subTitle"/>
          </p:nvPr>
        </p:nvSpPr>
        <p:spPr>
          <a:xfrm>
            <a:off x="726000" y="24125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0" name="Google Shape;720;p101"/>
          <p:cNvSpPr txBox="1"/>
          <p:nvPr>
            <p:ph idx="5" type="title"/>
          </p:nvPr>
        </p:nvSpPr>
        <p:spPr>
          <a:xfrm>
            <a:off x="726000" y="38574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721" name="Google Shape;721;p101"/>
          <p:cNvSpPr txBox="1"/>
          <p:nvPr>
            <p:ph idx="6" type="subTitle"/>
          </p:nvPr>
        </p:nvSpPr>
        <p:spPr>
          <a:xfrm>
            <a:off x="726000" y="33748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2" name="Google Shape;722;p101"/>
          <p:cNvSpPr txBox="1"/>
          <p:nvPr>
            <p:ph idx="7" type="title"/>
          </p:nvPr>
        </p:nvSpPr>
        <p:spPr>
          <a:xfrm>
            <a:off x="4981675" y="19328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723" name="Google Shape;723;p101"/>
          <p:cNvSpPr txBox="1"/>
          <p:nvPr>
            <p:ph idx="8" type="subTitle"/>
          </p:nvPr>
        </p:nvSpPr>
        <p:spPr>
          <a:xfrm>
            <a:off x="4981675" y="14502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01"/>
          <p:cNvSpPr txBox="1"/>
          <p:nvPr>
            <p:ph idx="9" type="title"/>
          </p:nvPr>
        </p:nvSpPr>
        <p:spPr>
          <a:xfrm>
            <a:off x="4981675" y="28951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725" name="Google Shape;725;p101"/>
          <p:cNvSpPr txBox="1"/>
          <p:nvPr>
            <p:ph idx="13" type="subTitle"/>
          </p:nvPr>
        </p:nvSpPr>
        <p:spPr>
          <a:xfrm>
            <a:off x="4981675" y="24125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6" name="Google Shape;726;p101"/>
          <p:cNvSpPr txBox="1"/>
          <p:nvPr>
            <p:ph idx="14" type="title"/>
          </p:nvPr>
        </p:nvSpPr>
        <p:spPr>
          <a:xfrm>
            <a:off x="4981675" y="3857400"/>
            <a:ext cx="34425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727" name="Google Shape;727;p101"/>
          <p:cNvSpPr txBox="1"/>
          <p:nvPr>
            <p:ph idx="15" type="subTitle"/>
          </p:nvPr>
        </p:nvSpPr>
        <p:spPr>
          <a:xfrm>
            <a:off x="4981675" y="3374850"/>
            <a:ext cx="34425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 2">
  <p:cSld name="CUSTOM_14_1"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Google Shape;729;p10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30" name="Google Shape;730;p102"/>
          <p:cNvSpPr txBox="1"/>
          <p:nvPr>
            <p:ph type="title"/>
          </p:nvPr>
        </p:nvSpPr>
        <p:spPr>
          <a:xfrm>
            <a:off x="1812925" y="14756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731" name="Google Shape;731;p102"/>
          <p:cNvSpPr txBox="1"/>
          <p:nvPr>
            <p:ph idx="1" type="subTitle"/>
          </p:nvPr>
        </p:nvSpPr>
        <p:spPr>
          <a:xfrm>
            <a:off x="1812925" y="18503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2" name="Google Shape;732;p102"/>
          <p:cNvSpPr txBox="1"/>
          <p:nvPr>
            <p:ph idx="2" type="title"/>
          </p:nvPr>
        </p:nvSpPr>
        <p:spPr>
          <a:xfrm>
            <a:off x="602575" y="7346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cxnSp>
        <p:nvCxnSpPr>
          <p:cNvPr id="733" name="Google Shape;733;p102"/>
          <p:cNvCxnSpPr/>
          <p:nvPr/>
        </p:nvCxnSpPr>
        <p:spPr>
          <a:xfrm>
            <a:off x="518225" y="885425"/>
            <a:ext cx="0" cy="2712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34" name="Google Shape;734;p102"/>
          <p:cNvSpPr txBox="1"/>
          <p:nvPr>
            <p:ph idx="3" type="title"/>
          </p:nvPr>
        </p:nvSpPr>
        <p:spPr>
          <a:xfrm>
            <a:off x="1812925" y="24379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735" name="Google Shape;735;p102"/>
          <p:cNvSpPr txBox="1"/>
          <p:nvPr>
            <p:ph idx="4" type="subTitle"/>
          </p:nvPr>
        </p:nvSpPr>
        <p:spPr>
          <a:xfrm>
            <a:off x="1812925" y="28126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6" name="Google Shape;736;p102"/>
          <p:cNvSpPr txBox="1"/>
          <p:nvPr>
            <p:ph idx="5" type="title"/>
          </p:nvPr>
        </p:nvSpPr>
        <p:spPr>
          <a:xfrm>
            <a:off x="1812925" y="34002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737" name="Google Shape;737;p102"/>
          <p:cNvSpPr txBox="1"/>
          <p:nvPr>
            <p:ph idx="6" type="subTitle"/>
          </p:nvPr>
        </p:nvSpPr>
        <p:spPr>
          <a:xfrm>
            <a:off x="1812925" y="37749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8" name="Google Shape;738;p102"/>
          <p:cNvSpPr txBox="1"/>
          <p:nvPr>
            <p:ph idx="7" type="title"/>
          </p:nvPr>
        </p:nvSpPr>
        <p:spPr>
          <a:xfrm>
            <a:off x="6191950" y="14756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739" name="Google Shape;739;p102"/>
          <p:cNvSpPr txBox="1"/>
          <p:nvPr>
            <p:ph idx="8" type="subTitle"/>
          </p:nvPr>
        </p:nvSpPr>
        <p:spPr>
          <a:xfrm>
            <a:off x="6191950" y="18503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0" name="Google Shape;740;p102"/>
          <p:cNvSpPr txBox="1"/>
          <p:nvPr>
            <p:ph idx="9" type="title"/>
          </p:nvPr>
        </p:nvSpPr>
        <p:spPr>
          <a:xfrm>
            <a:off x="6191950" y="24379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741" name="Google Shape;741;p102"/>
          <p:cNvSpPr txBox="1"/>
          <p:nvPr>
            <p:ph idx="13" type="subTitle"/>
          </p:nvPr>
        </p:nvSpPr>
        <p:spPr>
          <a:xfrm>
            <a:off x="6191950" y="28126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2" name="Google Shape;742;p102"/>
          <p:cNvSpPr txBox="1"/>
          <p:nvPr>
            <p:ph idx="14" type="title"/>
          </p:nvPr>
        </p:nvSpPr>
        <p:spPr>
          <a:xfrm>
            <a:off x="6191950" y="3400200"/>
            <a:ext cx="2232300" cy="3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743" name="Google Shape;743;p102"/>
          <p:cNvSpPr txBox="1"/>
          <p:nvPr>
            <p:ph idx="15" type="subTitle"/>
          </p:nvPr>
        </p:nvSpPr>
        <p:spPr>
          <a:xfrm>
            <a:off x="6191950" y="3774900"/>
            <a:ext cx="2232300" cy="45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4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37.xml"/><Relationship Id="rId42" Type="http://schemas.openxmlformats.org/officeDocument/2006/relationships/slideLayout" Target="../slideLayouts/slideLayout59.xml"/><Relationship Id="rId41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39.xml"/><Relationship Id="rId44" Type="http://schemas.openxmlformats.org/officeDocument/2006/relationships/slideLayout" Target="../slideLayouts/slideLayout61.xml"/><Relationship Id="rId21" Type="http://schemas.openxmlformats.org/officeDocument/2006/relationships/slideLayout" Target="../slideLayouts/slideLayout38.xml"/><Relationship Id="rId43" Type="http://schemas.openxmlformats.org/officeDocument/2006/relationships/slideLayout" Target="../slideLayouts/slideLayout60.xml"/><Relationship Id="rId24" Type="http://schemas.openxmlformats.org/officeDocument/2006/relationships/slideLayout" Target="../slideLayouts/slideLayout41.xml"/><Relationship Id="rId23" Type="http://schemas.openxmlformats.org/officeDocument/2006/relationships/slideLayout" Target="../slideLayouts/slideLayout40.xml"/><Relationship Id="rId45" Type="http://schemas.openxmlformats.org/officeDocument/2006/relationships/theme" Target="../theme/theme7.xml"/><Relationship Id="rId1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9.xml"/><Relationship Id="rId3" Type="http://schemas.openxmlformats.org/officeDocument/2006/relationships/slideLayout" Target="../slideLayouts/slideLayout20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26" Type="http://schemas.openxmlformats.org/officeDocument/2006/relationships/slideLayout" Target="../slideLayouts/slideLayout43.xml"/><Relationship Id="rId25" Type="http://schemas.openxmlformats.org/officeDocument/2006/relationships/slideLayout" Target="../slideLayouts/slideLayout42.xml"/><Relationship Id="rId28" Type="http://schemas.openxmlformats.org/officeDocument/2006/relationships/slideLayout" Target="../slideLayouts/slideLayout45.xml"/><Relationship Id="rId27" Type="http://schemas.openxmlformats.org/officeDocument/2006/relationships/slideLayout" Target="../slideLayouts/slideLayout44.xml"/><Relationship Id="rId5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3.xml"/><Relationship Id="rId29" Type="http://schemas.openxmlformats.org/officeDocument/2006/relationships/slideLayout" Target="../slideLayouts/slideLayout46.xml"/><Relationship Id="rId7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5.xml"/><Relationship Id="rId31" Type="http://schemas.openxmlformats.org/officeDocument/2006/relationships/slideLayout" Target="../slideLayouts/slideLayout48.xml"/><Relationship Id="rId30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28.xml"/><Relationship Id="rId33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27.xml"/><Relationship Id="rId32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29.xml"/><Relationship Id="rId34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31.xml"/><Relationship Id="rId36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34.xml"/><Relationship Id="rId39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35.xml"/></Relationships>
</file>

<file path=ppt/slideMasters/_rels/slideMaster3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101.xml"/><Relationship Id="rId20" Type="http://schemas.openxmlformats.org/officeDocument/2006/relationships/slideLayout" Target="../slideLayouts/slideLayout81.xml"/><Relationship Id="rId42" Type="http://schemas.openxmlformats.org/officeDocument/2006/relationships/slideLayout" Target="../slideLayouts/slideLayout103.xml"/><Relationship Id="rId41" Type="http://schemas.openxmlformats.org/officeDocument/2006/relationships/slideLayout" Target="../slideLayouts/slideLayout102.xml"/><Relationship Id="rId22" Type="http://schemas.openxmlformats.org/officeDocument/2006/relationships/slideLayout" Target="../slideLayouts/slideLayout83.xml"/><Relationship Id="rId44" Type="http://schemas.openxmlformats.org/officeDocument/2006/relationships/slideLayout" Target="../slideLayouts/slideLayout105.xml"/><Relationship Id="rId21" Type="http://schemas.openxmlformats.org/officeDocument/2006/relationships/slideLayout" Target="../slideLayouts/slideLayout82.xml"/><Relationship Id="rId43" Type="http://schemas.openxmlformats.org/officeDocument/2006/relationships/slideLayout" Target="../slideLayouts/slideLayout104.xml"/><Relationship Id="rId24" Type="http://schemas.openxmlformats.org/officeDocument/2006/relationships/slideLayout" Target="../slideLayouts/slideLayout85.xml"/><Relationship Id="rId23" Type="http://schemas.openxmlformats.org/officeDocument/2006/relationships/slideLayout" Target="../slideLayouts/slideLayout84.xml"/><Relationship Id="rId45" Type="http://schemas.openxmlformats.org/officeDocument/2006/relationships/theme" Target="../theme/theme2.xml"/><Relationship Id="rId1" Type="http://schemas.openxmlformats.org/officeDocument/2006/relationships/slideLayout" Target="../slideLayouts/slideLayout62.xml"/><Relationship Id="rId2" Type="http://schemas.openxmlformats.org/officeDocument/2006/relationships/slideLayout" Target="../slideLayouts/slideLayout63.xml"/><Relationship Id="rId3" Type="http://schemas.openxmlformats.org/officeDocument/2006/relationships/slideLayout" Target="../slideLayouts/slideLayout64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26" Type="http://schemas.openxmlformats.org/officeDocument/2006/relationships/slideLayout" Target="../slideLayouts/slideLayout87.xml"/><Relationship Id="rId25" Type="http://schemas.openxmlformats.org/officeDocument/2006/relationships/slideLayout" Target="../slideLayouts/slideLayout86.xml"/><Relationship Id="rId28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88.xml"/><Relationship Id="rId5" Type="http://schemas.openxmlformats.org/officeDocument/2006/relationships/slideLayout" Target="../slideLayouts/slideLayout66.xml"/><Relationship Id="rId6" Type="http://schemas.openxmlformats.org/officeDocument/2006/relationships/slideLayout" Target="../slideLayouts/slideLayout67.xml"/><Relationship Id="rId29" Type="http://schemas.openxmlformats.org/officeDocument/2006/relationships/slideLayout" Target="../slideLayouts/slideLayout90.xml"/><Relationship Id="rId7" Type="http://schemas.openxmlformats.org/officeDocument/2006/relationships/slideLayout" Target="../slideLayouts/slideLayout68.xml"/><Relationship Id="rId8" Type="http://schemas.openxmlformats.org/officeDocument/2006/relationships/slideLayout" Target="../slideLayouts/slideLayout69.xml"/><Relationship Id="rId31" Type="http://schemas.openxmlformats.org/officeDocument/2006/relationships/slideLayout" Target="../slideLayouts/slideLayout92.xml"/><Relationship Id="rId30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72.xml"/><Relationship Id="rId33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71.xml"/><Relationship Id="rId32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74.xml"/><Relationship Id="rId35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73.xml"/><Relationship Id="rId34" Type="http://schemas.openxmlformats.org/officeDocument/2006/relationships/slideLayout" Target="../slideLayouts/slideLayout95.xml"/><Relationship Id="rId15" Type="http://schemas.openxmlformats.org/officeDocument/2006/relationships/slideLayout" Target="../slideLayouts/slideLayout76.xml"/><Relationship Id="rId37" Type="http://schemas.openxmlformats.org/officeDocument/2006/relationships/slideLayout" Target="../slideLayouts/slideLayout98.xml"/><Relationship Id="rId14" Type="http://schemas.openxmlformats.org/officeDocument/2006/relationships/slideLayout" Target="../slideLayouts/slideLayout75.xml"/><Relationship Id="rId36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78.xml"/><Relationship Id="rId39" Type="http://schemas.openxmlformats.org/officeDocument/2006/relationships/slideLayout" Target="../slideLayouts/slideLayout100.xml"/><Relationship Id="rId16" Type="http://schemas.openxmlformats.org/officeDocument/2006/relationships/slideLayout" Target="../slideLayouts/slideLayout77.xml"/><Relationship Id="rId38" Type="http://schemas.openxmlformats.org/officeDocument/2006/relationships/slideLayout" Target="../slideLayouts/slideLayout99.xml"/><Relationship Id="rId19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79.xml"/></Relationships>
</file>

<file path=ppt/slideMasters/_rels/slideMaster4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145.xml"/><Relationship Id="rId20" Type="http://schemas.openxmlformats.org/officeDocument/2006/relationships/slideLayout" Target="../slideLayouts/slideLayout125.xml"/><Relationship Id="rId42" Type="http://schemas.openxmlformats.org/officeDocument/2006/relationships/slideLayout" Target="../slideLayouts/slideLayout147.xml"/><Relationship Id="rId41" Type="http://schemas.openxmlformats.org/officeDocument/2006/relationships/slideLayout" Target="../slideLayouts/slideLayout146.xml"/><Relationship Id="rId22" Type="http://schemas.openxmlformats.org/officeDocument/2006/relationships/slideLayout" Target="../slideLayouts/slideLayout127.xml"/><Relationship Id="rId44" Type="http://schemas.openxmlformats.org/officeDocument/2006/relationships/slideLayout" Target="../slideLayouts/slideLayout149.xml"/><Relationship Id="rId21" Type="http://schemas.openxmlformats.org/officeDocument/2006/relationships/slideLayout" Target="../slideLayouts/slideLayout126.xml"/><Relationship Id="rId43" Type="http://schemas.openxmlformats.org/officeDocument/2006/relationships/slideLayout" Target="../slideLayouts/slideLayout148.xml"/><Relationship Id="rId24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28.xml"/><Relationship Id="rId45" Type="http://schemas.openxmlformats.org/officeDocument/2006/relationships/theme" Target="../theme/theme3.xml"/><Relationship Id="rId1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26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0.xml"/><Relationship Id="rId28" Type="http://schemas.openxmlformats.org/officeDocument/2006/relationships/slideLayout" Target="../slideLayouts/slideLayout133.xml"/><Relationship Id="rId27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1.xml"/><Relationship Id="rId29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12.xml"/><Relationship Id="rId8" Type="http://schemas.openxmlformats.org/officeDocument/2006/relationships/slideLayout" Target="../slideLayouts/slideLayout113.xml"/><Relationship Id="rId31" Type="http://schemas.openxmlformats.org/officeDocument/2006/relationships/slideLayout" Target="../slideLayouts/slideLayout136.xml"/><Relationship Id="rId30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16.xml"/><Relationship Id="rId33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15.xml"/><Relationship Id="rId32" Type="http://schemas.openxmlformats.org/officeDocument/2006/relationships/slideLayout" Target="../slideLayouts/slideLayout137.xml"/><Relationship Id="rId13" Type="http://schemas.openxmlformats.org/officeDocument/2006/relationships/slideLayout" Target="../slideLayouts/slideLayout118.xml"/><Relationship Id="rId35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17.xml"/><Relationship Id="rId34" Type="http://schemas.openxmlformats.org/officeDocument/2006/relationships/slideLayout" Target="../slideLayouts/slideLayout139.xml"/><Relationship Id="rId15" Type="http://schemas.openxmlformats.org/officeDocument/2006/relationships/slideLayout" Target="../slideLayouts/slideLayout120.xml"/><Relationship Id="rId37" Type="http://schemas.openxmlformats.org/officeDocument/2006/relationships/slideLayout" Target="../slideLayouts/slideLayout142.xml"/><Relationship Id="rId14" Type="http://schemas.openxmlformats.org/officeDocument/2006/relationships/slideLayout" Target="../slideLayouts/slideLayout119.xml"/><Relationship Id="rId36" Type="http://schemas.openxmlformats.org/officeDocument/2006/relationships/slideLayout" Target="../slideLayouts/slideLayout141.xml"/><Relationship Id="rId17" Type="http://schemas.openxmlformats.org/officeDocument/2006/relationships/slideLayout" Target="../slideLayouts/slideLayout122.xml"/><Relationship Id="rId39" Type="http://schemas.openxmlformats.org/officeDocument/2006/relationships/slideLayout" Target="../slideLayouts/slideLayout144.xml"/><Relationship Id="rId16" Type="http://schemas.openxmlformats.org/officeDocument/2006/relationships/slideLayout" Target="../slideLayouts/slideLayout121.xml"/><Relationship Id="rId38" Type="http://schemas.openxmlformats.org/officeDocument/2006/relationships/slideLayout" Target="../slideLayouts/slideLayout143.xml"/><Relationship Id="rId19" Type="http://schemas.openxmlformats.org/officeDocument/2006/relationships/slideLayout" Target="../slideLayouts/slideLayout124.xml"/><Relationship Id="rId18" Type="http://schemas.openxmlformats.org/officeDocument/2006/relationships/slideLayout" Target="../slideLayouts/slideLayout123.xml"/></Relationships>
</file>

<file path=ppt/slideMasters/_rels/slideMaster5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69.xml"/><Relationship Id="rId42" Type="http://schemas.openxmlformats.org/officeDocument/2006/relationships/slideLayout" Target="../slideLayouts/slideLayout191.xml"/><Relationship Id="rId41" Type="http://schemas.openxmlformats.org/officeDocument/2006/relationships/slideLayout" Target="../slideLayouts/slideLayout190.xml"/><Relationship Id="rId22" Type="http://schemas.openxmlformats.org/officeDocument/2006/relationships/slideLayout" Target="../slideLayouts/slideLayout171.xml"/><Relationship Id="rId44" Type="http://schemas.openxmlformats.org/officeDocument/2006/relationships/slideLayout" Target="../slideLayouts/slideLayout193.xml"/><Relationship Id="rId21" Type="http://schemas.openxmlformats.org/officeDocument/2006/relationships/slideLayout" Target="../slideLayouts/slideLayout170.xml"/><Relationship Id="rId43" Type="http://schemas.openxmlformats.org/officeDocument/2006/relationships/slideLayout" Target="../slideLayouts/slideLayout192.xml"/><Relationship Id="rId24" Type="http://schemas.openxmlformats.org/officeDocument/2006/relationships/slideLayout" Target="../slideLayouts/slideLayout173.xml"/><Relationship Id="rId23" Type="http://schemas.openxmlformats.org/officeDocument/2006/relationships/slideLayout" Target="../slideLayouts/slideLayout172.xml"/><Relationship Id="rId45" Type="http://schemas.openxmlformats.org/officeDocument/2006/relationships/theme" Target="../theme/theme1.xml"/><Relationship Id="rId1" Type="http://schemas.openxmlformats.org/officeDocument/2006/relationships/slideLayout" Target="../slideLayouts/slideLayout150.xml"/><Relationship Id="rId2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53.xml"/><Relationship Id="rId9" Type="http://schemas.openxmlformats.org/officeDocument/2006/relationships/slideLayout" Target="../slideLayouts/slideLayout158.xml"/><Relationship Id="rId26" Type="http://schemas.openxmlformats.org/officeDocument/2006/relationships/slideLayout" Target="../slideLayouts/slideLayout175.xml"/><Relationship Id="rId25" Type="http://schemas.openxmlformats.org/officeDocument/2006/relationships/slideLayout" Target="../slideLayouts/slideLayout174.xml"/><Relationship Id="rId28" Type="http://schemas.openxmlformats.org/officeDocument/2006/relationships/slideLayout" Target="../slideLayouts/slideLayout177.xml"/><Relationship Id="rId27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54.xml"/><Relationship Id="rId6" Type="http://schemas.openxmlformats.org/officeDocument/2006/relationships/slideLayout" Target="../slideLayouts/slideLayout155.xml"/><Relationship Id="rId29" Type="http://schemas.openxmlformats.org/officeDocument/2006/relationships/slideLayout" Target="../slideLayouts/slideLayout178.xml"/><Relationship Id="rId7" Type="http://schemas.openxmlformats.org/officeDocument/2006/relationships/slideLayout" Target="../slideLayouts/slideLayout156.xml"/><Relationship Id="rId8" Type="http://schemas.openxmlformats.org/officeDocument/2006/relationships/slideLayout" Target="../slideLayouts/slideLayout157.xml"/><Relationship Id="rId31" Type="http://schemas.openxmlformats.org/officeDocument/2006/relationships/slideLayout" Target="../slideLayouts/slideLayout180.xml"/><Relationship Id="rId30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60.xml"/><Relationship Id="rId33" Type="http://schemas.openxmlformats.org/officeDocument/2006/relationships/slideLayout" Target="../slideLayouts/slideLayout182.xml"/><Relationship Id="rId10" Type="http://schemas.openxmlformats.org/officeDocument/2006/relationships/slideLayout" Target="../slideLayouts/slideLayout159.xml"/><Relationship Id="rId32" Type="http://schemas.openxmlformats.org/officeDocument/2006/relationships/slideLayout" Target="../slideLayouts/slideLayout181.xml"/><Relationship Id="rId13" Type="http://schemas.openxmlformats.org/officeDocument/2006/relationships/slideLayout" Target="../slideLayouts/slideLayout162.xml"/><Relationship Id="rId35" Type="http://schemas.openxmlformats.org/officeDocument/2006/relationships/slideLayout" Target="../slideLayouts/slideLayout184.xml"/><Relationship Id="rId12" Type="http://schemas.openxmlformats.org/officeDocument/2006/relationships/slideLayout" Target="../slideLayouts/slideLayout161.xml"/><Relationship Id="rId34" Type="http://schemas.openxmlformats.org/officeDocument/2006/relationships/slideLayout" Target="../slideLayouts/slideLayout183.xml"/><Relationship Id="rId15" Type="http://schemas.openxmlformats.org/officeDocument/2006/relationships/slideLayout" Target="../slideLayouts/slideLayout164.xml"/><Relationship Id="rId37" Type="http://schemas.openxmlformats.org/officeDocument/2006/relationships/slideLayout" Target="../slideLayouts/slideLayout186.xml"/><Relationship Id="rId14" Type="http://schemas.openxmlformats.org/officeDocument/2006/relationships/slideLayout" Target="../slideLayouts/slideLayout163.xml"/><Relationship Id="rId36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66.xml"/><Relationship Id="rId39" Type="http://schemas.openxmlformats.org/officeDocument/2006/relationships/slideLayout" Target="../slideLayouts/slideLayout188.xml"/><Relationship Id="rId16" Type="http://schemas.openxmlformats.org/officeDocument/2006/relationships/slideLayout" Target="../slideLayouts/slideLayout165.xml"/><Relationship Id="rId38" Type="http://schemas.openxmlformats.org/officeDocument/2006/relationships/slideLayout" Target="../slideLayouts/slideLayout187.xml"/><Relationship Id="rId19" Type="http://schemas.openxmlformats.org/officeDocument/2006/relationships/slideLayout" Target="../slideLayouts/slideLayout168.xml"/><Relationship Id="rId18" Type="http://schemas.openxmlformats.org/officeDocument/2006/relationships/slideLayout" Target="../slideLayouts/slideLayout167.xml"/></Relationships>
</file>

<file path=ppt/slideMasters/_rels/slideMaster6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33.xml"/><Relationship Id="rId20" Type="http://schemas.openxmlformats.org/officeDocument/2006/relationships/slideLayout" Target="../slideLayouts/slideLayout213.xml"/><Relationship Id="rId42" Type="http://schemas.openxmlformats.org/officeDocument/2006/relationships/slideLayout" Target="../slideLayouts/slideLayout235.xml"/><Relationship Id="rId41" Type="http://schemas.openxmlformats.org/officeDocument/2006/relationships/slideLayout" Target="../slideLayouts/slideLayout234.xml"/><Relationship Id="rId22" Type="http://schemas.openxmlformats.org/officeDocument/2006/relationships/slideLayout" Target="../slideLayouts/slideLayout215.xml"/><Relationship Id="rId44" Type="http://schemas.openxmlformats.org/officeDocument/2006/relationships/slideLayout" Target="../slideLayouts/slideLayout237.xml"/><Relationship Id="rId21" Type="http://schemas.openxmlformats.org/officeDocument/2006/relationships/slideLayout" Target="../slideLayouts/slideLayout214.xml"/><Relationship Id="rId43" Type="http://schemas.openxmlformats.org/officeDocument/2006/relationships/slideLayout" Target="../slideLayouts/slideLayout236.xml"/><Relationship Id="rId24" Type="http://schemas.openxmlformats.org/officeDocument/2006/relationships/slideLayout" Target="../slideLayouts/slideLayout217.xml"/><Relationship Id="rId23" Type="http://schemas.openxmlformats.org/officeDocument/2006/relationships/slideLayout" Target="../slideLayouts/slideLayout216.xml"/><Relationship Id="rId45" Type="http://schemas.openxmlformats.org/officeDocument/2006/relationships/theme" Target="../theme/theme6.xml"/><Relationship Id="rId1" Type="http://schemas.openxmlformats.org/officeDocument/2006/relationships/slideLayout" Target="../slideLayouts/slideLayout194.xml"/><Relationship Id="rId2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96.xml"/><Relationship Id="rId4" Type="http://schemas.openxmlformats.org/officeDocument/2006/relationships/slideLayout" Target="../slideLayouts/slideLayout197.xml"/><Relationship Id="rId9" Type="http://schemas.openxmlformats.org/officeDocument/2006/relationships/slideLayout" Target="../slideLayouts/slideLayout202.xml"/><Relationship Id="rId26" Type="http://schemas.openxmlformats.org/officeDocument/2006/relationships/slideLayout" Target="../slideLayouts/slideLayout219.xml"/><Relationship Id="rId25" Type="http://schemas.openxmlformats.org/officeDocument/2006/relationships/slideLayout" Target="../slideLayouts/slideLayout218.xml"/><Relationship Id="rId28" Type="http://schemas.openxmlformats.org/officeDocument/2006/relationships/slideLayout" Target="../slideLayouts/slideLayout221.xml"/><Relationship Id="rId27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198.xml"/><Relationship Id="rId6" Type="http://schemas.openxmlformats.org/officeDocument/2006/relationships/slideLayout" Target="../slideLayouts/slideLayout199.xml"/><Relationship Id="rId29" Type="http://schemas.openxmlformats.org/officeDocument/2006/relationships/slideLayout" Target="../slideLayouts/slideLayout222.xml"/><Relationship Id="rId7" Type="http://schemas.openxmlformats.org/officeDocument/2006/relationships/slideLayout" Target="../slideLayouts/slideLayout200.xml"/><Relationship Id="rId8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24.xml"/><Relationship Id="rId30" Type="http://schemas.openxmlformats.org/officeDocument/2006/relationships/slideLayout" Target="../slideLayouts/slideLayout223.xml"/><Relationship Id="rId11" Type="http://schemas.openxmlformats.org/officeDocument/2006/relationships/slideLayout" Target="../slideLayouts/slideLayout204.xml"/><Relationship Id="rId33" Type="http://schemas.openxmlformats.org/officeDocument/2006/relationships/slideLayout" Target="../slideLayouts/slideLayout226.xml"/><Relationship Id="rId10" Type="http://schemas.openxmlformats.org/officeDocument/2006/relationships/slideLayout" Target="../slideLayouts/slideLayout203.xml"/><Relationship Id="rId32" Type="http://schemas.openxmlformats.org/officeDocument/2006/relationships/slideLayout" Target="../slideLayouts/slideLayout225.xml"/><Relationship Id="rId13" Type="http://schemas.openxmlformats.org/officeDocument/2006/relationships/slideLayout" Target="../slideLayouts/slideLayout206.xml"/><Relationship Id="rId35" Type="http://schemas.openxmlformats.org/officeDocument/2006/relationships/slideLayout" Target="../slideLayouts/slideLayout228.xml"/><Relationship Id="rId12" Type="http://schemas.openxmlformats.org/officeDocument/2006/relationships/slideLayout" Target="../slideLayouts/slideLayout205.xml"/><Relationship Id="rId34" Type="http://schemas.openxmlformats.org/officeDocument/2006/relationships/slideLayout" Target="../slideLayouts/slideLayout227.xml"/><Relationship Id="rId15" Type="http://schemas.openxmlformats.org/officeDocument/2006/relationships/slideLayout" Target="../slideLayouts/slideLayout208.xml"/><Relationship Id="rId37" Type="http://schemas.openxmlformats.org/officeDocument/2006/relationships/slideLayout" Target="../slideLayouts/slideLayout230.xml"/><Relationship Id="rId14" Type="http://schemas.openxmlformats.org/officeDocument/2006/relationships/slideLayout" Target="../slideLayouts/slideLayout207.xml"/><Relationship Id="rId36" Type="http://schemas.openxmlformats.org/officeDocument/2006/relationships/slideLayout" Target="../slideLayouts/slideLayout229.xml"/><Relationship Id="rId17" Type="http://schemas.openxmlformats.org/officeDocument/2006/relationships/slideLayout" Target="../slideLayouts/slideLayout210.xml"/><Relationship Id="rId39" Type="http://schemas.openxmlformats.org/officeDocument/2006/relationships/slideLayout" Target="../slideLayouts/slideLayout232.xml"/><Relationship Id="rId16" Type="http://schemas.openxmlformats.org/officeDocument/2006/relationships/slideLayout" Target="../slideLayouts/slideLayout209.xml"/><Relationship Id="rId38" Type="http://schemas.openxmlformats.org/officeDocument/2006/relationships/slideLayout" Target="../slideLayouts/slideLayout231.xml"/><Relationship Id="rId19" Type="http://schemas.openxmlformats.org/officeDocument/2006/relationships/slideLayout" Target="../slideLayouts/slideLayout212.xml"/><Relationship Id="rId18" Type="http://schemas.openxmlformats.org/officeDocument/2006/relationships/slideLayout" Target="../slideLayouts/slideLayout2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602575" y="379575"/>
            <a:ext cx="7821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92" name="Google Shape;92;p19"/>
          <p:cNvSpPr txBox="1"/>
          <p:nvPr>
            <p:ph idx="1" type="body"/>
          </p:nvPr>
        </p:nvSpPr>
        <p:spPr>
          <a:xfrm>
            <a:off x="602575" y="1152470"/>
            <a:ext cx="7821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1" r:id="rId27"/>
    <p:sldLayoutId id="2147483692" r:id="rId28"/>
    <p:sldLayoutId id="2147483693" r:id="rId29"/>
    <p:sldLayoutId id="2147483694" r:id="rId30"/>
    <p:sldLayoutId id="2147483695" r:id="rId31"/>
    <p:sldLayoutId id="2147483696" r:id="rId32"/>
    <p:sldLayoutId id="2147483697" r:id="rId33"/>
    <p:sldLayoutId id="2147483698" r:id="rId34"/>
    <p:sldLayoutId id="2147483699" r:id="rId35"/>
    <p:sldLayoutId id="2147483700" r:id="rId36"/>
    <p:sldLayoutId id="2147483701" r:id="rId37"/>
    <p:sldLayoutId id="2147483702" r:id="rId38"/>
    <p:sldLayoutId id="2147483703" r:id="rId39"/>
    <p:sldLayoutId id="2147483704" r:id="rId40"/>
    <p:sldLayoutId id="2147483705" r:id="rId41"/>
    <p:sldLayoutId id="2147483706" r:id="rId42"/>
    <p:sldLayoutId id="2147483707" r:id="rId43"/>
    <p:sldLayoutId id="2147483708" r:id="rId4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64"/>
          <p:cNvSpPr txBox="1"/>
          <p:nvPr>
            <p:ph type="title"/>
          </p:nvPr>
        </p:nvSpPr>
        <p:spPr>
          <a:xfrm>
            <a:off x="602575" y="379575"/>
            <a:ext cx="7821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445" name="Google Shape;445;p64"/>
          <p:cNvSpPr txBox="1"/>
          <p:nvPr>
            <p:ph idx="1" type="body"/>
          </p:nvPr>
        </p:nvSpPr>
        <p:spPr>
          <a:xfrm>
            <a:off x="602575" y="1152470"/>
            <a:ext cx="7821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  <p:sldLayoutId id="2147483727" r:id="rId19"/>
    <p:sldLayoutId id="2147483728" r:id="rId20"/>
    <p:sldLayoutId id="2147483729" r:id="rId21"/>
    <p:sldLayoutId id="2147483730" r:id="rId22"/>
    <p:sldLayoutId id="2147483731" r:id="rId23"/>
    <p:sldLayoutId id="2147483732" r:id="rId24"/>
    <p:sldLayoutId id="2147483733" r:id="rId25"/>
    <p:sldLayoutId id="2147483734" r:id="rId26"/>
    <p:sldLayoutId id="2147483735" r:id="rId27"/>
    <p:sldLayoutId id="2147483736" r:id="rId28"/>
    <p:sldLayoutId id="2147483737" r:id="rId29"/>
    <p:sldLayoutId id="2147483738" r:id="rId30"/>
    <p:sldLayoutId id="2147483739" r:id="rId31"/>
    <p:sldLayoutId id="2147483740" r:id="rId32"/>
    <p:sldLayoutId id="2147483741" r:id="rId33"/>
    <p:sldLayoutId id="2147483742" r:id="rId34"/>
    <p:sldLayoutId id="2147483743" r:id="rId35"/>
    <p:sldLayoutId id="2147483744" r:id="rId36"/>
    <p:sldLayoutId id="2147483745" r:id="rId37"/>
    <p:sldLayoutId id="2147483746" r:id="rId38"/>
    <p:sldLayoutId id="2147483747" r:id="rId39"/>
    <p:sldLayoutId id="2147483748" r:id="rId40"/>
    <p:sldLayoutId id="2147483749" r:id="rId41"/>
    <p:sldLayoutId id="2147483750" r:id="rId42"/>
    <p:sldLayoutId id="2147483751" r:id="rId43"/>
    <p:sldLayoutId id="2147483752" r:id="rId4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109"/>
          <p:cNvSpPr txBox="1"/>
          <p:nvPr>
            <p:ph type="title"/>
          </p:nvPr>
        </p:nvSpPr>
        <p:spPr>
          <a:xfrm>
            <a:off x="602575" y="379575"/>
            <a:ext cx="7821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798" name="Google Shape;798;p109"/>
          <p:cNvSpPr txBox="1"/>
          <p:nvPr>
            <p:ph idx="1" type="body"/>
          </p:nvPr>
        </p:nvSpPr>
        <p:spPr>
          <a:xfrm>
            <a:off x="602575" y="1152470"/>
            <a:ext cx="7821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  <p:sldLayoutId id="2147483769" r:id="rId17"/>
    <p:sldLayoutId id="2147483770" r:id="rId18"/>
    <p:sldLayoutId id="2147483771" r:id="rId19"/>
    <p:sldLayoutId id="2147483772" r:id="rId20"/>
    <p:sldLayoutId id="2147483773" r:id="rId21"/>
    <p:sldLayoutId id="2147483774" r:id="rId22"/>
    <p:sldLayoutId id="2147483775" r:id="rId23"/>
    <p:sldLayoutId id="2147483776" r:id="rId24"/>
    <p:sldLayoutId id="2147483777" r:id="rId25"/>
    <p:sldLayoutId id="2147483778" r:id="rId26"/>
    <p:sldLayoutId id="2147483779" r:id="rId27"/>
    <p:sldLayoutId id="2147483780" r:id="rId28"/>
    <p:sldLayoutId id="2147483781" r:id="rId29"/>
    <p:sldLayoutId id="2147483782" r:id="rId30"/>
    <p:sldLayoutId id="2147483783" r:id="rId31"/>
    <p:sldLayoutId id="2147483784" r:id="rId32"/>
    <p:sldLayoutId id="2147483785" r:id="rId33"/>
    <p:sldLayoutId id="2147483786" r:id="rId34"/>
    <p:sldLayoutId id="2147483787" r:id="rId35"/>
    <p:sldLayoutId id="2147483788" r:id="rId36"/>
    <p:sldLayoutId id="2147483789" r:id="rId37"/>
    <p:sldLayoutId id="2147483790" r:id="rId38"/>
    <p:sldLayoutId id="2147483791" r:id="rId39"/>
    <p:sldLayoutId id="2147483792" r:id="rId40"/>
    <p:sldLayoutId id="2147483793" r:id="rId41"/>
    <p:sldLayoutId id="2147483794" r:id="rId42"/>
    <p:sldLayoutId id="2147483795" r:id="rId43"/>
    <p:sldLayoutId id="2147483796" r:id="rId4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54"/>
          <p:cNvSpPr txBox="1"/>
          <p:nvPr>
            <p:ph type="title"/>
          </p:nvPr>
        </p:nvSpPr>
        <p:spPr>
          <a:xfrm>
            <a:off x="602575" y="379575"/>
            <a:ext cx="7821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151" name="Google Shape;1151;p154"/>
          <p:cNvSpPr txBox="1"/>
          <p:nvPr>
            <p:ph idx="1" type="body"/>
          </p:nvPr>
        </p:nvSpPr>
        <p:spPr>
          <a:xfrm>
            <a:off x="602575" y="1152470"/>
            <a:ext cx="7821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814" r:id="rId18"/>
    <p:sldLayoutId id="2147483815" r:id="rId19"/>
    <p:sldLayoutId id="2147483816" r:id="rId20"/>
    <p:sldLayoutId id="2147483817" r:id="rId21"/>
    <p:sldLayoutId id="2147483818" r:id="rId22"/>
    <p:sldLayoutId id="2147483819" r:id="rId23"/>
    <p:sldLayoutId id="2147483820" r:id="rId24"/>
    <p:sldLayoutId id="2147483821" r:id="rId25"/>
    <p:sldLayoutId id="2147483822" r:id="rId26"/>
    <p:sldLayoutId id="2147483823" r:id="rId27"/>
    <p:sldLayoutId id="2147483824" r:id="rId28"/>
    <p:sldLayoutId id="2147483825" r:id="rId29"/>
    <p:sldLayoutId id="2147483826" r:id="rId30"/>
    <p:sldLayoutId id="2147483827" r:id="rId31"/>
    <p:sldLayoutId id="2147483828" r:id="rId32"/>
    <p:sldLayoutId id="2147483829" r:id="rId33"/>
    <p:sldLayoutId id="2147483830" r:id="rId34"/>
    <p:sldLayoutId id="2147483831" r:id="rId35"/>
    <p:sldLayoutId id="2147483832" r:id="rId36"/>
    <p:sldLayoutId id="2147483833" r:id="rId37"/>
    <p:sldLayoutId id="2147483834" r:id="rId38"/>
    <p:sldLayoutId id="2147483835" r:id="rId39"/>
    <p:sldLayoutId id="2147483836" r:id="rId40"/>
    <p:sldLayoutId id="2147483837" r:id="rId41"/>
    <p:sldLayoutId id="2147483838" r:id="rId42"/>
    <p:sldLayoutId id="2147483839" r:id="rId43"/>
    <p:sldLayoutId id="2147483840" r:id="rId4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199"/>
          <p:cNvSpPr txBox="1"/>
          <p:nvPr>
            <p:ph type="title"/>
          </p:nvPr>
        </p:nvSpPr>
        <p:spPr>
          <a:xfrm>
            <a:off x="602575" y="379575"/>
            <a:ext cx="7821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b="1" sz="300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1504" name="Google Shape;1504;p199"/>
          <p:cNvSpPr txBox="1"/>
          <p:nvPr>
            <p:ph idx="1" type="body"/>
          </p:nvPr>
        </p:nvSpPr>
        <p:spPr>
          <a:xfrm>
            <a:off x="602575" y="1152470"/>
            <a:ext cx="7821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  <p:sldLayoutId id="2147483858" r:id="rId18"/>
    <p:sldLayoutId id="2147483859" r:id="rId19"/>
    <p:sldLayoutId id="2147483860" r:id="rId20"/>
    <p:sldLayoutId id="2147483861" r:id="rId21"/>
    <p:sldLayoutId id="2147483862" r:id="rId22"/>
    <p:sldLayoutId id="2147483863" r:id="rId23"/>
    <p:sldLayoutId id="2147483864" r:id="rId24"/>
    <p:sldLayoutId id="2147483865" r:id="rId25"/>
    <p:sldLayoutId id="2147483866" r:id="rId26"/>
    <p:sldLayoutId id="2147483867" r:id="rId27"/>
    <p:sldLayoutId id="2147483868" r:id="rId28"/>
    <p:sldLayoutId id="2147483869" r:id="rId29"/>
    <p:sldLayoutId id="2147483870" r:id="rId30"/>
    <p:sldLayoutId id="2147483871" r:id="rId31"/>
    <p:sldLayoutId id="2147483872" r:id="rId32"/>
    <p:sldLayoutId id="2147483873" r:id="rId33"/>
    <p:sldLayoutId id="2147483874" r:id="rId34"/>
    <p:sldLayoutId id="2147483875" r:id="rId35"/>
    <p:sldLayoutId id="2147483876" r:id="rId36"/>
    <p:sldLayoutId id="2147483877" r:id="rId37"/>
    <p:sldLayoutId id="2147483878" r:id="rId38"/>
    <p:sldLayoutId id="2147483879" r:id="rId39"/>
    <p:sldLayoutId id="2147483880" r:id="rId40"/>
    <p:sldLayoutId id="2147483881" r:id="rId41"/>
    <p:sldLayoutId id="2147483882" r:id="rId42"/>
    <p:sldLayoutId id="2147483883" r:id="rId43"/>
    <p:sldLayoutId id="2147483884" r:id="rId4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Relationship Id="rId4" Type="http://schemas.openxmlformats.org/officeDocument/2006/relationships/image" Target="../media/image6.png"/><Relationship Id="rId5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png"/><Relationship Id="rId4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8.png"/><Relationship Id="rId5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858" name="Shape 1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9" name="Google Shape;1859;p244"/>
          <p:cNvSpPr/>
          <p:nvPr/>
        </p:nvSpPr>
        <p:spPr>
          <a:xfrm>
            <a:off x="677850" y="3515380"/>
            <a:ext cx="2858100" cy="744000"/>
          </a:xfrm>
          <a:prstGeom prst="roundRect">
            <a:avLst>
              <a:gd fmla="val 8666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0" name="Google Shape;1860;p244"/>
          <p:cNvSpPr txBox="1"/>
          <p:nvPr>
            <p:ph type="ctrTitle"/>
          </p:nvPr>
        </p:nvSpPr>
        <p:spPr>
          <a:xfrm>
            <a:off x="548925" y="1050830"/>
            <a:ext cx="4656300" cy="226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Customer Churn Analysis</a:t>
            </a:r>
            <a:endParaRPr sz="3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Team 4:</a:t>
            </a:r>
            <a:r>
              <a:rPr lang="en" sz="2200">
                <a:solidFill>
                  <a:schemeClr val="lt1"/>
                </a:solidFill>
              </a:rPr>
              <a:t> </a:t>
            </a:r>
            <a:r>
              <a:rPr lang="en" sz="2200">
                <a:solidFill>
                  <a:schemeClr val="lt1"/>
                </a:solidFill>
              </a:rPr>
              <a:t>Alysia Tran, Trevor Rubino, Yousef AlSadhan, Shraddha Mahangare</a:t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>
                <a:solidFill>
                  <a:schemeClr val="lt1"/>
                </a:solidFill>
              </a:rPr>
              <a:t> </a:t>
            </a:r>
            <a:endParaRPr sz="3400">
              <a:solidFill>
                <a:schemeClr val="lt1"/>
              </a:solidFill>
            </a:endParaRPr>
          </a:p>
        </p:txBody>
      </p:sp>
      <p:sp>
        <p:nvSpPr>
          <p:cNvPr id="1861" name="Google Shape;1861;p244"/>
          <p:cNvSpPr/>
          <p:nvPr/>
        </p:nvSpPr>
        <p:spPr>
          <a:xfrm rot="5400000">
            <a:off x="918823" y="3778932"/>
            <a:ext cx="240300" cy="207900"/>
          </a:xfrm>
          <a:prstGeom prst="triangle">
            <a:avLst>
              <a:gd fmla="val 50000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2" name="Google Shape;1862;p244"/>
          <p:cNvSpPr/>
          <p:nvPr/>
        </p:nvSpPr>
        <p:spPr>
          <a:xfrm>
            <a:off x="3657925" y="3515380"/>
            <a:ext cx="494400" cy="744000"/>
          </a:xfrm>
          <a:prstGeom prst="roundRect">
            <a:avLst>
              <a:gd fmla="val 1059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3" name="Google Shape;1863;p244"/>
          <p:cNvSpPr/>
          <p:nvPr/>
        </p:nvSpPr>
        <p:spPr>
          <a:xfrm>
            <a:off x="3747475" y="3729730"/>
            <a:ext cx="315300" cy="315300"/>
          </a:xfrm>
          <a:prstGeom prst="mathPlus">
            <a:avLst>
              <a:gd fmla="val 7517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64" name="Google Shape;1864;p244"/>
          <p:cNvGrpSpPr/>
          <p:nvPr/>
        </p:nvGrpSpPr>
        <p:grpSpPr>
          <a:xfrm>
            <a:off x="1092656" y="446327"/>
            <a:ext cx="3568836" cy="960330"/>
            <a:chOff x="3283107" y="2671620"/>
            <a:chExt cx="5622870" cy="1513045"/>
          </a:xfrm>
        </p:grpSpPr>
        <p:sp>
          <p:nvSpPr>
            <p:cNvPr id="1865" name="Google Shape;1865;p244"/>
            <p:cNvSpPr/>
            <p:nvPr/>
          </p:nvSpPr>
          <p:spPr>
            <a:xfrm>
              <a:off x="3283107" y="2671976"/>
              <a:ext cx="769710" cy="1512689"/>
            </a:xfrm>
            <a:custGeom>
              <a:rect b="b" l="l" r="r" t="t"/>
              <a:pathLst>
                <a:path extrusionOk="0" h="1512689" w="769710">
                  <a:moveTo>
                    <a:pt x="535589" y="855864"/>
                  </a:moveTo>
                  <a:cubicBezTo>
                    <a:pt x="535589" y="659307"/>
                    <a:pt x="535589" y="464482"/>
                    <a:pt x="535589" y="269656"/>
                  </a:cubicBezTo>
                  <a:cubicBezTo>
                    <a:pt x="535589" y="187044"/>
                    <a:pt x="535084" y="104454"/>
                    <a:pt x="534074" y="21886"/>
                  </a:cubicBezTo>
                  <a:cubicBezTo>
                    <a:pt x="534074" y="5945"/>
                    <a:pt x="538979" y="-402"/>
                    <a:pt x="555713" y="-258"/>
                  </a:cubicBezTo>
                  <a:cubicBezTo>
                    <a:pt x="620054" y="391"/>
                    <a:pt x="684539" y="752"/>
                    <a:pt x="748880" y="-258"/>
                  </a:cubicBezTo>
                  <a:cubicBezTo>
                    <a:pt x="772900" y="-691"/>
                    <a:pt x="768861" y="14168"/>
                    <a:pt x="768861" y="28594"/>
                  </a:cubicBezTo>
                  <a:cubicBezTo>
                    <a:pt x="768861" y="197669"/>
                    <a:pt x="768861" y="366723"/>
                    <a:pt x="768861" y="535747"/>
                  </a:cubicBezTo>
                  <a:cubicBezTo>
                    <a:pt x="768861" y="820087"/>
                    <a:pt x="768861" y="1104427"/>
                    <a:pt x="769438" y="1388768"/>
                  </a:cubicBezTo>
                  <a:cubicBezTo>
                    <a:pt x="769438" y="1414446"/>
                    <a:pt x="763018" y="1422669"/>
                    <a:pt x="736474" y="1424833"/>
                  </a:cubicBezTo>
                  <a:cubicBezTo>
                    <a:pt x="668526" y="1429883"/>
                    <a:pt x="600795" y="1438899"/>
                    <a:pt x="533064" y="1446905"/>
                  </a:cubicBezTo>
                  <a:cubicBezTo>
                    <a:pt x="515464" y="1448997"/>
                    <a:pt x="506304" y="1445535"/>
                    <a:pt x="499668" y="1426059"/>
                  </a:cubicBezTo>
                  <a:cubicBezTo>
                    <a:pt x="451773" y="1285693"/>
                    <a:pt x="401858" y="1146047"/>
                    <a:pt x="352881" y="1006041"/>
                  </a:cubicBezTo>
                  <a:cubicBezTo>
                    <a:pt x="316816" y="902172"/>
                    <a:pt x="280750" y="798087"/>
                    <a:pt x="244685" y="694147"/>
                  </a:cubicBezTo>
                  <a:cubicBezTo>
                    <a:pt x="243242" y="690035"/>
                    <a:pt x="243891" y="684265"/>
                    <a:pt x="234081" y="683183"/>
                  </a:cubicBezTo>
                  <a:cubicBezTo>
                    <a:pt x="234081" y="696166"/>
                    <a:pt x="234081" y="708934"/>
                    <a:pt x="234081" y="721701"/>
                  </a:cubicBezTo>
                  <a:cubicBezTo>
                    <a:pt x="234081" y="965648"/>
                    <a:pt x="233576" y="1209666"/>
                    <a:pt x="234514" y="1453613"/>
                  </a:cubicBezTo>
                  <a:cubicBezTo>
                    <a:pt x="234514" y="1479004"/>
                    <a:pt x="226652" y="1485640"/>
                    <a:pt x="202344" y="1488020"/>
                  </a:cubicBezTo>
                  <a:cubicBezTo>
                    <a:pt x="144639" y="1493646"/>
                    <a:pt x="88016" y="1502446"/>
                    <a:pt x="31033" y="1511390"/>
                  </a:cubicBezTo>
                  <a:cubicBezTo>
                    <a:pt x="7662" y="1515069"/>
                    <a:pt x="-344" y="1509587"/>
                    <a:pt x="-272" y="1483909"/>
                  </a:cubicBezTo>
                  <a:cubicBezTo>
                    <a:pt x="543" y="999766"/>
                    <a:pt x="543" y="515644"/>
                    <a:pt x="-272" y="31552"/>
                  </a:cubicBezTo>
                  <a:cubicBezTo>
                    <a:pt x="-272" y="5513"/>
                    <a:pt x="6941" y="-1051"/>
                    <a:pt x="32187" y="-114"/>
                  </a:cubicBezTo>
                  <a:cubicBezTo>
                    <a:pt x="86934" y="1762"/>
                    <a:pt x="141754" y="968"/>
                    <a:pt x="196501" y="-114"/>
                  </a:cubicBezTo>
                  <a:cubicBezTo>
                    <a:pt x="214534" y="-114"/>
                    <a:pt x="222829" y="4863"/>
                    <a:pt x="229393" y="23112"/>
                  </a:cubicBezTo>
                  <a:cubicBezTo>
                    <a:pt x="302389" y="227748"/>
                    <a:pt x="376757" y="431951"/>
                    <a:pt x="450691" y="636225"/>
                  </a:cubicBezTo>
                  <a:cubicBezTo>
                    <a:pt x="475742" y="705377"/>
                    <a:pt x="500771" y="774594"/>
                    <a:pt x="525779" y="843890"/>
                  </a:cubicBezTo>
                  <a:cubicBezTo>
                    <a:pt x="527005" y="848218"/>
                    <a:pt x="526068" y="853628"/>
                    <a:pt x="535589" y="855864"/>
                  </a:cubicBezTo>
                  <a:close/>
                </a:path>
              </a:pathLst>
            </a:custGeom>
            <a:solidFill>
              <a:srgbClr val="E50914"/>
            </a:solidFill>
            <a:ln>
              <a:noFill/>
            </a:ln>
          </p:spPr>
          <p:txBody>
            <a:bodyPr anchorCtr="0" anchor="ctr" bIns="31700" lIns="63400" spcFirstLastPara="1" rIns="63400" wrap="square" tIns="31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94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6" name="Google Shape;1866;p244"/>
            <p:cNvSpPr/>
            <p:nvPr/>
          </p:nvSpPr>
          <p:spPr>
            <a:xfrm>
              <a:off x="8047056" y="2671971"/>
              <a:ext cx="858921" cy="1512047"/>
            </a:xfrm>
            <a:custGeom>
              <a:rect b="b" l="l" r="r" t="t"/>
              <a:pathLst>
                <a:path extrusionOk="0" h="1512047" w="858921">
                  <a:moveTo>
                    <a:pt x="416586" y="1030859"/>
                  </a:moveTo>
                  <a:cubicBezTo>
                    <a:pt x="368042" y="1142590"/>
                    <a:pt x="321374" y="1250137"/>
                    <a:pt x="274560" y="1357684"/>
                  </a:cubicBezTo>
                  <a:cubicBezTo>
                    <a:pt x="271170" y="1365546"/>
                    <a:pt x="267780" y="1373409"/>
                    <a:pt x="264102" y="1381127"/>
                  </a:cubicBezTo>
                  <a:cubicBezTo>
                    <a:pt x="238567" y="1435153"/>
                    <a:pt x="238567" y="1435369"/>
                    <a:pt x="180357" y="1429671"/>
                  </a:cubicBezTo>
                  <a:cubicBezTo>
                    <a:pt x="124961" y="1424261"/>
                    <a:pt x="69636" y="1418058"/>
                    <a:pt x="14456" y="1412792"/>
                  </a:cubicBezTo>
                  <a:cubicBezTo>
                    <a:pt x="535" y="1411422"/>
                    <a:pt x="-3937" y="1409185"/>
                    <a:pt x="2843" y="1393605"/>
                  </a:cubicBezTo>
                  <a:cubicBezTo>
                    <a:pt x="97263" y="1177212"/>
                    <a:pt x="190383" y="960819"/>
                    <a:pt x="285236" y="744427"/>
                  </a:cubicBezTo>
                  <a:cubicBezTo>
                    <a:pt x="293949" y="726675"/>
                    <a:pt x="294396" y="705988"/>
                    <a:pt x="286462" y="687876"/>
                  </a:cubicBezTo>
                  <a:cubicBezTo>
                    <a:pt x="199905" y="467083"/>
                    <a:pt x="114646" y="245857"/>
                    <a:pt x="28017" y="25137"/>
                  </a:cubicBezTo>
                  <a:cubicBezTo>
                    <a:pt x="19577" y="3498"/>
                    <a:pt x="23184" y="-542"/>
                    <a:pt x="45112" y="-253"/>
                  </a:cubicBezTo>
                  <a:cubicBezTo>
                    <a:pt x="112338" y="757"/>
                    <a:pt x="179708" y="973"/>
                    <a:pt x="247078" y="-253"/>
                  </a:cubicBezTo>
                  <a:cubicBezTo>
                    <a:pt x="266265" y="-253"/>
                    <a:pt x="273839" y="6960"/>
                    <a:pt x="280042" y="23406"/>
                  </a:cubicBezTo>
                  <a:cubicBezTo>
                    <a:pt x="327843" y="148430"/>
                    <a:pt x="376048" y="273195"/>
                    <a:pt x="424665" y="397693"/>
                  </a:cubicBezTo>
                  <a:cubicBezTo>
                    <a:pt x="425242" y="399208"/>
                    <a:pt x="427262" y="400218"/>
                    <a:pt x="430291" y="403031"/>
                  </a:cubicBezTo>
                  <a:cubicBezTo>
                    <a:pt x="443780" y="386441"/>
                    <a:pt x="448684" y="365956"/>
                    <a:pt x="456763" y="347490"/>
                  </a:cubicBezTo>
                  <a:cubicBezTo>
                    <a:pt x="504225" y="239056"/>
                    <a:pt x="551111" y="130354"/>
                    <a:pt x="597346" y="21386"/>
                  </a:cubicBezTo>
                  <a:cubicBezTo>
                    <a:pt x="603189" y="7537"/>
                    <a:pt x="610330" y="-253"/>
                    <a:pt x="626848" y="-253"/>
                  </a:cubicBezTo>
                  <a:cubicBezTo>
                    <a:pt x="697970" y="540"/>
                    <a:pt x="769091" y="684"/>
                    <a:pt x="840212" y="-253"/>
                  </a:cubicBezTo>
                  <a:cubicBezTo>
                    <a:pt x="860624" y="-253"/>
                    <a:pt x="861851" y="4652"/>
                    <a:pt x="854638" y="22324"/>
                  </a:cubicBezTo>
                  <a:cubicBezTo>
                    <a:pt x="768585" y="219479"/>
                    <a:pt x="682894" y="416642"/>
                    <a:pt x="597707" y="613798"/>
                  </a:cubicBezTo>
                  <a:cubicBezTo>
                    <a:pt x="593956" y="622598"/>
                    <a:pt x="590494" y="631470"/>
                    <a:pt x="586238" y="640125"/>
                  </a:cubicBezTo>
                  <a:cubicBezTo>
                    <a:pt x="548081" y="720768"/>
                    <a:pt x="549307" y="720263"/>
                    <a:pt x="581982" y="803213"/>
                  </a:cubicBezTo>
                  <a:cubicBezTo>
                    <a:pt x="663346" y="1009796"/>
                    <a:pt x="743484" y="1216812"/>
                    <a:pt x="824127" y="1423540"/>
                  </a:cubicBezTo>
                  <a:cubicBezTo>
                    <a:pt x="832133" y="1444025"/>
                    <a:pt x="840139" y="1464510"/>
                    <a:pt x="847857" y="1485067"/>
                  </a:cubicBezTo>
                  <a:cubicBezTo>
                    <a:pt x="858677" y="1513920"/>
                    <a:pt x="858317" y="1513920"/>
                    <a:pt x="826218" y="1509880"/>
                  </a:cubicBezTo>
                  <a:cubicBezTo>
                    <a:pt x="764402" y="1501513"/>
                    <a:pt x="702802" y="1489467"/>
                    <a:pt x="640769" y="1485428"/>
                  </a:cubicBezTo>
                  <a:cubicBezTo>
                    <a:pt x="600737" y="1482903"/>
                    <a:pt x="586094" y="1463789"/>
                    <a:pt x="573471" y="1429743"/>
                  </a:cubicBezTo>
                  <a:cubicBezTo>
                    <a:pt x="525144" y="1299907"/>
                    <a:pt x="474002" y="1170937"/>
                    <a:pt x="423799" y="1041678"/>
                  </a:cubicBezTo>
                  <a:cubicBezTo>
                    <a:pt x="421643" y="1037913"/>
                    <a:pt x="419226" y="1034299"/>
                    <a:pt x="416586" y="1030859"/>
                  </a:cubicBezTo>
                  <a:close/>
                </a:path>
              </a:pathLst>
            </a:custGeom>
            <a:solidFill>
              <a:srgbClr val="E50914"/>
            </a:solidFill>
            <a:ln>
              <a:noFill/>
            </a:ln>
          </p:spPr>
          <p:txBody>
            <a:bodyPr anchorCtr="0" anchor="ctr" bIns="31700" lIns="63400" spcFirstLastPara="1" rIns="63400" wrap="square" tIns="31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94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7" name="Google Shape;1867;p244"/>
            <p:cNvSpPr/>
            <p:nvPr/>
          </p:nvSpPr>
          <p:spPr>
            <a:xfrm>
              <a:off x="4281328" y="2671767"/>
              <a:ext cx="653651" cy="1396785"/>
            </a:xfrm>
            <a:custGeom>
              <a:rect b="b" l="l" r="r" t="t"/>
              <a:pathLst>
                <a:path extrusionOk="0" h="1396785" w="653651">
                  <a:moveTo>
                    <a:pt x="232" y="698684"/>
                  </a:moveTo>
                  <a:cubicBezTo>
                    <a:pt x="232" y="475871"/>
                    <a:pt x="593" y="253059"/>
                    <a:pt x="-273" y="30318"/>
                  </a:cubicBezTo>
                  <a:cubicBezTo>
                    <a:pt x="-273" y="6515"/>
                    <a:pt x="5859" y="-409"/>
                    <a:pt x="30095" y="-265"/>
                  </a:cubicBezTo>
                  <a:cubicBezTo>
                    <a:pt x="227250" y="745"/>
                    <a:pt x="424413" y="745"/>
                    <a:pt x="621569" y="-265"/>
                  </a:cubicBezTo>
                  <a:cubicBezTo>
                    <a:pt x="647536" y="-265"/>
                    <a:pt x="654172" y="6948"/>
                    <a:pt x="653306" y="32266"/>
                  </a:cubicBezTo>
                  <a:cubicBezTo>
                    <a:pt x="651431" y="88817"/>
                    <a:pt x="651503" y="145584"/>
                    <a:pt x="653306" y="202207"/>
                  </a:cubicBezTo>
                  <a:cubicBezTo>
                    <a:pt x="654100" y="227813"/>
                    <a:pt x="648041" y="236901"/>
                    <a:pt x="620270" y="236541"/>
                  </a:cubicBezTo>
                  <a:cubicBezTo>
                    <a:pt x="501110" y="234954"/>
                    <a:pt x="381877" y="236541"/>
                    <a:pt x="262717" y="235315"/>
                  </a:cubicBezTo>
                  <a:cubicBezTo>
                    <a:pt x="239924" y="235315"/>
                    <a:pt x="233432" y="241446"/>
                    <a:pt x="233865" y="264167"/>
                  </a:cubicBezTo>
                  <a:cubicBezTo>
                    <a:pt x="235091" y="351517"/>
                    <a:pt x="235307" y="438940"/>
                    <a:pt x="233865" y="526291"/>
                  </a:cubicBezTo>
                  <a:cubicBezTo>
                    <a:pt x="233432" y="551176"/>
                    <a:pt x="239202" y="559471"/>
                    <a:pt x="265458" y="558966"/>
                  </a:cubicBezTo>
                  <a:cubicBezTo>
                    <a:pt x="352881" y="557307"/>
                    <a:pt x="440376" y="558966"/>
                    <a:pt x="527799" y="557812"/>
                  </a:cubicBezTo>
                  <a:cubicBezTo>
                    <a:pt x="549871" y="557812"/>
                    <a:pt x="555569" y="564448"/>
                    <a:pt x="555064" y="585655"/>
                  </a:cubicBezTo>
                  <a:cubicBezTo>
                    <a:pt x="553766" y="645184"/>
                    <a:pt x="553766" y="704721"/>
                    <a:pt x="555064" y="764251"/>
                  </a:cubicBezTo>
                  <a:cubicBezTo>
                    <a:pt x="555569" y="785385"/>
                    <a:pt x="550015" y="792526"/>
                    <a:pt x="527799" y="792238"/>
                  </a:cubicBezTo>
                  <a:cubicBezTo>
                    <a:pt x="440376" y="790939"/>
                    <a:pt x="352881" y="792743"/>
                    <a:pt x="265458" y="791084"/>
                  </a:cubicBezTo>
                  <a:cubicBezTo>
                    <a:pt x="239202" y="790507"/>
                    <a:pt x="233504" y="798802"/>
                    <a:pt x="233865" y="823687"/>
                  </a:cubicBezTo>
                  <a:cubicBezTo>
                    <a:pt x="235358" y="920725"/>
                    <a:pt x="235358" y="1017719"/>
                    <a:pt x="233865" y="1114663"/>
                  </a:cubicBezTo>
                  <a:cubicBezTo>
                    <a:pt x="233865" y="1138466"/>
                    <a:pt x="241078" y="1143516"/>
                    <a:pt x="263438" y="1141856"/>
                  </a:cubicBezTo>
                  <a:cubicBezTo>
                    <a:pt x="385051" y="1132768"/>
                    <a:pt x="506880" y="1125627"/>
                    <a:pt x="628565" y="1116394"/>
                  </a:cubicBezTo>
                  <a:cubicBezTo>
                    <a:pt x="648690" y="1114880"/>
                    <a:pt x="653523" y="1120578"/>
                    <a:pt x="653234" y="1139404"/>
                  </a:cubicBezTo>
                  <a:cubicBezTo>
                    <a:pt x="652462" y="1201920"/>
                    <a:pt x="652462" y="1264429"/>
                    <a:pt x="653234" y="1326944"/>
                  </a:cubicBezTo>
                  <a:cubicBezTo>
                    <a:pt x="653234" y="1344617"/>
                    <a:pt x="647536" y="1349738"/>
                    <a:pt x="630441" y="1350820"/>
                  </a:cubicBezTo>
                  <a:cubicBezTo>
                    <a:pt x="520225" y="1357744"/>
                    <a:pt x="410081" y="1365297"/>
                    <a:pt x="300009" y="1373469"/>
                  </a:cubicBezTo>
                  <a:cubicBezTo>
                    <a:pt x="209052" y="1380249"/>
                    <a:pt x="118167" y="1387246"/>
                    <a:pt x="27426" y="1396118"/>
                  </a:cubicBezTo>
                  <a:cubicBezTo>
                    <a:pt x="4344" y="1398354"/>
                    <a:pt x="232" y="1391430"/>
                    <a:pt x="305" y="1370295"/>
                  </a:cubicBezTo>
                  <a:cubicBezTo>
                    <a:pt x="593" y="1146257"/>
                    <a:pt x="232" y="922434"/>
                    <a:pt x="232" y="698684"/>
                  </a:cubicBezTo>
                  <a:close/>
                </a:path>
              </a:pathLst>
            </a:custGeom>
            <a:solidFill>
              <a:srgbClr val="E50914"/>
            </a:solidFill>
            <a:ln>
              <a:noFill/>
            </a:ln>
          </p:spPr>
          <p:txBody>
            <a:bodyPr anchorCtr="0" anchor="ctr" bIns="31700" lIns="63400" spcFirstLastPara="1" rIns="63400" wrap="square" tIns="31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94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8" name="Google Shape;1868;p244"/>
            <p:cNvSpPr/>
            <p:nvPr/>
          </p:nvSpPr>
          <p:spPr>
            <a:xfrm>
              <a:off x="5974096" y="2671766"/>
              <a:ext cx="663375" cy="1317013"/>
            </a:xfrm>
            <a:custGeom>
              <a:rect b="b" l="l" r="r" t="t"/>
              <a:pathLst>
                <a:path extrusionOk="0" h="1317013" w="663375">
                  <a:moveTo>
                    <a:pt x="523" y="658219"/>
                  </a:moveTo>
                  <a:cubicBezTo>
                    <a:pt x="523" y="449832"/>
                    <a:pt x="1100" y="241446"/>
                    <a:pt x="-54" y="33060"/>
                  </a:cubicBezTo>
                  <a:cubicBezTo>
                    <a:pt x="-54" y="5866"/>
                    <a:pt x="8025" y="-409"/>
                    <a:pt x="34208" y="-265"/>
                  </a:cubicBezTo>
                  <a:cubicBezTo>
                    <a:pt x="233145" y="745"/>
                    <a:pt x="432061" y="745"/>
                    <a:pt x="630948" y="-265"/>
                  </a:cubicBezTo>
                  <a:cubicBezTo>
                    <a:pt x="656554" y="-265"/>
                    <a:pt x="663840" y="6371"/>
                    <a:pt x="663046" y="31905"/>
                  </a:cubicBezTo>
                  <a:cubicBezTo>
                    <a:pt x="661099" y="91341"/>
                    <a:pt x="661676" y="150922"/>
                    <a:pt x="663046" y="210430"/>
                  </a:cubicBezTo>
                  <a:cubicBezTo>
                    <a:pt x="663479" y="230771"/>
                    <a:pt x="656915" y="236469"/>
                    <a:pt x="636790" y="236325"/>
                  </a:cubicBezTo>
                  <a:cubicBezTo>
                    <a:pt x="514168" y="235459"/>
                    <a:pt x="390752" y="236758"/>
                    <a:pt x="267769" y="235171"/>
                  </a:cubicBezTo>
                  <a:cubicBezTo>
                    <a:pt x="240431" y="234810"/>
                    <a:pt x="234732" y="243466"/>
                    <a:pt x="235237" y="269072"/>
                  </a:cubicBezTo>
                  <a:cubicBezTo>
                    <a:pt x="236824" y="352600"/>
                    <a:pt x="236319" y="436127"/>
                    <a:pt x="235237" y="519655"/>
                  </a:cubicBezTo>
                  <a:cubicBezTo>
                    <a:pt x="235237" y="538553"/>
                    <a:pt x="240358" y="544396"/>
                    <a:pt x="259329" y="544180"/>
                  </a:cubicBezTo>
                  <a:cubicBezTo>
                    <a:pt x="349709" y="543314"/>
                    <a:pt x="439656" y="544685"/>
                    <a:pt x="530325" y="543242"/>
                  </a:cubicBezTo>
                  <a:cubicBezTo>
                    <a:pt x="554994" y="542809"/>
                    <a:pt x="561053" y="550455"/>
                    <a:pt x="560404" y="574042"/>
                  </a:cubicBezTo>
                  <a:cubicBezTo>
                    <a:pt x="558817" y="631746"/>
                    <a:pt x="558817" y="689451"/>
                    <a:pt x="560404" y="747156"/>
                  </a:cubicBezTo>
                  <a:cubicBezTo>
                    <a:pt x="561197" y="771753"/>
                    <a:pt x="555499" y="780408"/>
                    <a:pt x="529027" y="779904"/>
                  </a:cubicBezTo>
                  <a:cubicBezTo>
                    <a:pt x="440594" y="778100"/>
                    <a:pt x="352161" y="779904"/>
                    <a:pt x="263801" y="778605"/>
                  </a:cubicBezTo>
                  <a:cubicBezTo>
                    <a:pt x="239998" y="778172"/>
                    <a:pt x="234949" y="785818"/>
                    <a:pt x="234949" y="808107"/>
                  </a:cubicBezTo>
                  <a:cubicBezTo>
                    <a:pt x="235742" y="968454"/>
                    <a:pt x="234949" y="1128801"/>
                    <a:pt x="235886" y="1289148"/>
                  </a:cubicBezTo>
                  <a:cubicBezTo>
                    <a:pt x="235886" y="1310427"/>
                    <a:pt x="231054" y="1317207"/>
                    <a:pt x="209054" y="1316702"/>
                  </a:cubicBezTo>
                  <a:cubicBezTo>
                    <a:pt x="149567" y="1315209"/>
                    <a:pt x="89987" y="1315209"/>
                    <a:pt x="30313" y="1316702"/>
                  </a:cubicBezTo>
                  <a:cubicBezTo>
                    <a:pt x="6727" y="1317351"/>
                    <a:pt x="-414" y="1311004"/>
                    <a:pt x="-270" y="1286551"/>
                  </a:cubicBezTo>
                  <a:cubicBezTo>
                    <a:pt x="956" y="1076867"/>
                    <a:pt x="523" y="867543"/>
                    <a:pt x="523" y="658219"/>
                  </a:cubicBezTo>
                  <a:close/>
                </a:path>
              </a:pathLst>
            </a:custGeom>
            <a:solidFill>
              <a:srgbClr val="E50914"/>
            </a:solidFill>
            <a:ln>
              <a:noFill/>
            </a:ln>
          </p:spPr>
          <p:txBody>
            <a:bodyPr anchorCtr="0" anchor="ctr" bIns="31700" lIns="63400" spcFirstLastPara="1" rIns="63400" wrap="square" tIns="31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94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9" name="Google Shape;1869;p244"/>
            <p:cNvSpPr/>
            <p:nvPr/>
          </p:nvSpPr>
          <p:spPr>
            <a:xfrm>
              <a:off x="5089957" y="2671841"/>
              <a:ext cx="734852" cy="1330420"/>
            </a:xfrm>
            <a:custGeom>
              <a:rect b="b" l="l" r="r" t="t"/>
              <a:pathLst>
                <a:path extrusionOk="0" h="1330420" w="734852">
                  <a:moveTo>
                    <a:pt x="249476" y="781849"/>
                  </a:moveTo>
                  <a:cubicBezTo>
                    <a:pt x="249476" y="609888"/>
                    <a:pt x="249043" y="437928"/>
                    <a:pt x="249981" y="265968"/>
                  </a:cubicBezTo>
                  <a:cubicBezTo>
                    <a:pt x="249981" y="242525"/>
                    <a:pt x="244788" y="234447"/>
                    <a:pt x="220119" y="235168"/>
                  </a:cubicBezTo>
                  <a:cubicBezTo>
                    <a:pt x="155706" y="236899"/>
                    <a:pt x="91293" y="234807"/>
                    <a:pt x="26880" y="236250"/>
                  </a:cubicBezTo>
                  <a:cubicBezTo>
                    <a:pt x="4736" y="236755"/>
                    <a:pt x="-746" y="229686"/>
                    <a:pt x="-241" y="208335"/>
                  </a:cubicBezTo>
                  <a:cubicBezTo>
                    <a:pt x="1201" y="147890"/>
                    <a:pt x="913" y="87300"/>
                    <a:pt x="-241" y="26782"/>
                  </a:cubicBezTo>
                  <a:cubicBezTo>
                    <a:pt x="-241" y="7811"/>
                    <a:pt x="3221" y="-267"/>
                    <a:pt x="24644" y="-267"/>
                  </a:cubicBezTo>
                  <a:cubicBezTo>
                    <a:pt x="252484" y="454"/>
                    <a:pt x="480346" y="454"/>
                    <a:pt x="708229" y="-267"/>
                  </a:cubicBezTo>
                  <a:cubicBezTo>
                    <a:pt x="728138" y="-267"/>
                    <a:pt x="734990" y="5143"/>
                    <a:pt x="734557" y="25772"/>
                  </a:cubicBezTo>
                  <a:cubicBezTo>
                    <a:pt x="733352" y="87228"/>
                    <a:pt x="733352" y="148705"/>
                    <a:pt x="734557" y="210211"/>
                  </a:cubicBezTo>
                  <a:cubicBezTo>
                    <a:pt x="735062" y="231273"/>
                    <a:pt x="727344" y="236250"/>
                    <a:pt x="708013" y="235962"/>
                  </a:cubicBezTo>
                  <a:cubicBezTo>
                    <a:pt x="643600" y="235024"/>
                    <a:pt x="579115" y="236611"/>
                    <a:pt x="514774" y="235024"/>
                  </a:cubicBezTo>
                  <a:cubicBezTo>
                    <a:pt x="490682" y="234447"/>
                    <a:pt x="484263" y="241516"/>
                    <a:pt x="484335" y="265535"/>
                  </a:cubicBezTo>
                  <a:cubicBezTo>
                    <a:pt x="485056" y="606570"/>
                    <a:pt x="484335" y="947606"/>
                    <a:pt x="485417" y="1288641"/>
                  </a:cubicBezTo>
                  <a:cubicBezTo>
                    <a:pt x="485417" y="1314247"/>
                    <a:pt x="480007" y="1323336"/>
                    <a:pt x="452669" y="1323264"/>
                  </a:cubicBezTo>
                  <a:cubicBezTo>
                    <a:pt x="392151" y="1323264"/>
                    <a:pt x="331633" y="1326365"/>
                    <a:pt x="271188" y="1330044"/>
                  </a:cubicBezTo>
                  <a:cubicBezTo>
                    <a:pt x="245365" y="1331631"/>
                    <a:pt x="249548" y="1315618"/>
                    <a:pt x="249548" y="1300470"/>
                  </a:cubicBezTo>
                  <a:cubicBezTo>
                    <a:pt x="249455" y="1127594"/>
                    <a:pt x="249426" y="954725"/>
                    <a:pt x="249476" y="781849"/>
                  </a:cubicBezTo>
                  <a:close/>
                </a:path>
              </a:pathLst>
            </a:custGeom>
            <a:solidFill>
              <a:srgbClr val="E50914"/>
            </a:solidFill>
            <a:ln>
              <a:noFill/>
            </a:ln>
          </p:spPr>
          <p:txBody>
            <a:bodyPr anchorCtr="0" anchor="ctr" bIns="31700" lIns="63400" spcFirstLastPara="1" rIns="63400" wrap="square" tIns="31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94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0" name="Google Shape;1870;p244"/>
            <p:cNvSpPr/>
            <p:nvPr/>
          </p:nvSpPr>
          <p:spPr>
            <a:xfrm>
              <a:off x="6790332" y="2671693"/>
              <a:ext cx="648400" cy="1359913"/>
            </a:xfrm>
            <a:custGeom>
              <a:rect b="b" l="l" r="r" t="t"/>
              <a:pathLst>
                <a:path extrusionOk="0" h="1359913" w="648400">
                  <a:moveTo>
                    <a:pt x="304" y="663918"/>
                  </a:moveTo>
                  <a:cubicBezTo>
                    <a:pt x="304" y="452647"/>
                    <a:pt x="737" y="241375"/>
                    <a:pt x="-200" y="30104"/>
                  </a:cubicBezTo>
                  <a:cubicBezTo>
                    <a:pt x="-200" y="5867"/>
                    <a:pt x="6580" y="-913"/>
                    <a:pt x="30455" y="-192"/>
                  </a:cubicBezTo>
                  <a:cubicBezTo>
                    <a:pt x="87150" y="1540"/>
                    <a:pt x="143917" y="1684"/>
                    <a:pt x="200540" y="-192"/>
                  </a:cubicBezTo>
                  <a:cubicBezTo>
                    <a:pt x="226363" y="-1057"/>
                    <a:pt x="234730" y="5218"/>
                    <a:pt x="234658" y="32700"/>
                  </a:cubicBezTo>
                  <a:cubicBezTo>
                    <a:pt x="233720" y="378424"/>
                    <a:pt x="234658" y="724075"/>
                    <a:pt x="233288" y="1069799"/>
                  </a:cubicBezTo>
                  <a:cubicBezTo>
                    <a:pt x="233288" y="1099806"/>
                    <a:pt x="241943" y="1105865"/>
                    <a:pt x="270219" y="1106802"/>
                  </a:cubicBezTo>
                  <a:cubicBezTo>
                    <a:pt x="388225" y="1111347"/>
                    <a:pt x="506159" y="1119137"/>
                    <a:pt x="624165" y="1124907"/>
                  </a:cubicBezTo>
                  <a:cubicBezTo>
                    <a:pt x="643064" y="1125773"/>
                    <a:pt x="648401" y="1132120"/>
                    <a:pt x="648113" y="1151019"/>
                  </a:cubicBezTo>
                  <a:cubicBezTo>
                    <a:pt x="647009" y="1213534"/>
                    <a:pt x="647009" y="1275928"/>
                    <a:pt x="648113" y="1338198"/>
                  </a:cubicBezTo>
                  <a:cubicBezTo>
                    <a:pt x="648474" y="1356808"/>
                    <a:pt x="642559" y="1360559"/>
                    <a:pt x="624887" y="1359477"/>
                  </a:cubicBezTo>
                  <a:cubicBezTo>
                    <a:pt x="432225" y="1347648"/>
                    <a:pt x="239491" y="1336323"/>
                    <a:pt x="46540" y="1329903"/>
                  </a:cubicBezTo>
                  <a:cubicBezTo>
                    <a:pt x="-10659" y="1328028"/>
                    <a:pt x="665" y="1333871"/>
                    <a:pt x="593" y="1283307"/>
                  </a:cubicBezTo>
                  <a:cubicBezTo>
                    <a:pt x="16" y="1076796"/>
                    <a:pt x="304" y="870141"/>
                    <a:pt x="304" y="663918"/>
                  </a:cubicBezTo>
                  <a:close/>
                </a:path>
              </a:pathLst>
            </a:custGeom>
            <a:solidFill>
              <a:srgbClr val="E50914"/>
            </a:solidFill>
            <a:ln>
              <a:noFill/>
            </a:ln>
          </p:spPr>
          <p:txBody>
            <a:bodyPr anchorCtr="0" anchor="ctr" bIns="31700" lIns="63400" spcFirstLastPara="1" rIns="63400" wrap="square" tIns="31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94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1" name="Google Shape;1871;p244"/>
            <p:cNvSpPr/>
            <p:nvPr/>
          </p:nvSpPr>
          <p:spPr>
            <a:xfrm>
              <a:off x="7629214" y="2671620"/>
              <a:ext cx="236304" cy="1392345"/>
            </a:xfrm>
            <a:custGeom>
              <a:rect b="b" l="l" r="r" t="t"/>
              <a:pathLst>
                <a:path extrusionOk="0" h="1392345" w="236304">
                  <a:moveTo>
                    <a:pt x="235309" y="698470"/>
                  </a:moveTo>
                  <a:cubicBezTo>
                    <a:pt x="235309" y="920345"/>
                    <a:pt x="234876" y="1142219"/>
                    <a:pt x="235958" y="1364166"/>
                  </a:cubicBezTo>
                  <a:cubicBezTo>
                    <a:pt x="235958" y="1388763"/>
                    <a:pt x="230332" y="1394173"/>
                    <a:pt x="206024" y="1391432"/>
                  </a:cubicBezTo>
                  <a:cubicBezTo>
                    <a:pt x="148752" y="1385084"/>
                    <a:pt x="91119" y="1380684"/>
                    <a:pt x="33559" y="1378665"/>
                  </a:cubicBezTo>
                  <a:cubicBezTo>
                    <a:pt x="7520" y="1377727"/>
                    <a:pt x="-415" y="1370225"/>
                    <a:pt x="-271" y="1343681"/>
                  </a:cubicBezTo>
                  <a:cubicBezTo>
                    <a:pt x="739" y="1102547"/>
                    <a:pt x="307" y="861414"/>
                    <a:pt x="307" y="620352"/>
                  </a:cubicBezTo>
                  <a:cubicBezTo>
                    <a:pt x="307" y="424372"/>
                    <a:pt x="739" y="228392"/>
                    <a:pt x="-198" y="32484"/>
                  </a:cubicBezTo>
                  <a:cubicBezTo>
                    <a:pt x="-198" y="7383"/>
                    <a:pt x="5860" y="-1056"/>
                    <a:pt x="31828" y="-191"/>
                  </a:cubicBezTo>
                  <a:cubicBezTo>
                    <a:pt x="88523" y="1778"/>
                    <a:pt x="145239" y="1778"/>
                    <a:pt x="201985" y="-191"/>
                  </a:cubicBezTo>
                  <a:cubicBezTo>
                    <a:pt x="227735" y="-1056"/>
                    <a:pt x="236175" y="5147"/>
                    <a:pt x="236031" y="32701"/>
                  </a:cubicBezTo>
                  <a:cubicBezTo>
                    <a:pt x="234804" y="254648"/>
                    <a:pt x="235309" y="476595"/>
                    <a:pt x="235309" y="698470"/>
                  </a:cubicBezTo>
                  <a:close/>
                </a:path>
              </a:pathLst>
            </a:custGeom>
            <a:solidFill>
              <a:srgbClr val="E50914"/>
            </a:solidFill>
            <a:ln>
              <a:noFill/>
            </a:ln>
          </p:spPr>
          <p:txBody>
            <a:bodyPr anchorCtr="0" anchor="ctr" bIns="31700" lIns="63400" spcFirstLastPara="1" rIns="63400" wrap="square" tIns="31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94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872" name="Google Shape;1872;p2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  <p:sp>
        <p:nvSpPr>
          <p:cNvPr id="1873" name="Google Shape;1873;p244"/>
          <p:cNvSpPr txBox="1"/>
          <p:nvPr/>
        </p:nvSpPr>
        <p:spPr>
          <a:xfrm>
            <a:off x="1457949" y="3496555"/>
            <a:ext cx="2259900" cy="7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41414"/>
                </a:solidFill>
                <a:latin typeface="Roboto"/>
                <a:ea typeface="Roboto"/>
                <a:cs typeface="Roboto"/>
                <a:sym typeface="Roboto"/>
              </a:rPr>
              <a:t>Watch Now!</a:t>
            </a:r>
            <a:endParaRPr sz="1600">
              <a:solidFill>
                <a:srgbClr val="14141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874" name="Google Shape;1874;p244"/>
          <p:cNvGrpSpPr/>
          <p:nvPr/>
        </p:nvGrpSpPr>
        <p:grpSpPr>
          <a:xfrm>
            <a:off x="891425" y="4515050"/>
            <a:ext cx="7361100" cy="100205"/>
            <a:chOff x="891425" y="4642050"/>
            <a:chExt cx="7361100" cy="100205"/>
          </a:xfrm>
        </p:grpSpPr>
        <p:sp>
          <p:nvSpPr>
            <p:cNvPr id="1875" name="Google Shape;1875;p244"/>
            <p:cNvSpPr/>
            <p:nvPr/>
          </p:nvSpPr>
          <p:spPr>
            <a:xfrm>
              <a:off x="891425" y="4642055"/>
              <a:ext cx="7361100" cy="100200"/>
            </a:xfrm>
            <a:prstGeom prst="roundRect">
              <a:avLst>
                <a:gd fmla="val 50000" name="adj"/>
              </a:avLst>
            </a:prstGeom>
            <a:solidFill>
              <a:srgbClr val="FFFFFF">
                <a:alpha val="352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6" name="Google Shape;1876;p244"/>
            <p:cNvSpPr/>
            <p:nvPr/>
          </p:nvSpPr>
          <p:spPr>
            <a:xfrm>
              <a:off x="891425" y="4642050"/>
              <a:ext cx="154500" cy="100200"/>
            </a:xfrm>
            <a:prstGeom prst="roundRect">
              <a:avLst>
                <a:gd fmla="val 50000" name="adj"/>
              </a:avLst>
            </a:prstGeom>
            <a:solidFill>
              <a:srgbClr val="E208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77" name="Google Shape;1877;p244">
            <a:hlinkClick action="ppaction://hlinkshowjump?jump=nextslide"/>
          </p:cNvPr>
          <p:cNvSpPr/>
          <p:nvPr/>
        </p:nvSpPr>
        <p:spPr>
          <a:xfrm rot="5400000">
            <a:off x="8408049" y="4501511"/>
            <a:ext cx="147000" cy="127200"/>
          </a:xfrm>
          <a:prstGeom prst="triangle">
            <a:avLst>
              <a:gd fmla="val 5000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8" name="Google Shape;1878;p244">
            <a:hlinkClick action="ppaction://hlinkshowjump?jump=nextslide"/>
          </p:cNvPr>
          <p:cNvSpPr/>
          <p:nvPr/>
        </p:nvSpPr>
        <p:spPr>
          <a:xfrm rot="5400000">
            <a:off x="8488674" y="4501511"/>
            <a:ext cx="147000" cy="127200"/>
          </a:xfrm>
          <a:prstGeom prst="triangle">
            <a:avLst>
              <a:gd fmla="val 5000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9" name="Google Shape;1879;p244">
            <a:hlinkClick action="ppaction://hlinkshowjump?jump=previousslide"/>
          </p:cNvPr>
          <p:cNvSpPr/>
          <p:nvPr/>
        </p:nvSpPr>
        <p:spPr>
          <a:xfrm flipH="1" rot="-5400000">
            <a:off x="588892" y="4501557"/>
            <a:ext cx="147000" cy="127200"/>
          </a:xfrm>
          <a:prstGeom prst="triangle">
            <a:avLst>
              <a:gd fmla="val 5000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0" name="Google Shape;1880;p244">
            <a:hlinkClick action="ppaction://hlinkshowjump?jump=previousslide"/>
          </p:cNvPr>
          <p:cNvSpPr/>
          <p:nvPr/>
        </p:nvSpPr>
        <p:spPr>
          <a:xfrm flipH="1" rot="-5400000">
            <a:off x="508327" y="4501557"/>
            <a:ext cx="147000" cy="127200"/>
          </a:xfrm>
          <a:prstGeom prst="triangle">
            <a:avLst>
              <a:gd fmla="val 5000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81" name="Google Shape;1881;p244"/>
          <p:cNvGrpSpPr/>
          <p:nvPr/>
        </p:nvGrpSpPr>
        <p:grpSpPr>
          <a:xfrm>
            <a:off x="5855212" y="1835943"/>
            <a:ext cx="2897395" cy="2167092"/>
            <a:chOff x="4941076" y="1732314"/>
            <a:chExt cx="3465783" cy="2592215"/>
          </a:xfrm>
        </p:grpSpPr>
        <p:sp>
          <p:nvSpPr>
            <p:cNvPr id="1882" name="Google Shape;1882;p244"/>
            <p:cNvSpPr/>
            <p:nvPr/>
          </p:nvSpPr>
          <p:spPr>
            <a:xfrm>
              <a:off x="5072314" y="2022488"/>
              <a:ext cx="3207936" cy="972193"/>
            </a:xfrm>
            <a:custGeom>
              <a:rect b="b" l="l" r="r" t="t"/>
              <a:pathLst>
                <a:path extrusionOk="0" h="33745" w="111348">
                  <a:moveTo>
                    <a:pt x="581" y="0"/>
                  </a:moveTo>
                  <a:cubicBezTo>
                    <a:pt x="263" y="0"/>
                    <a:pt x="0" y="263"/>
                    <a:pt x="0" y="591"/>
                  </a:cubicBezTo>
                  <a:lnTo>
                    <a:pt x="0" y="33744"/>
                  </a:lnTo>
                  <a:lnTo>
                    <a:pt x="111348" y="33744"/>
                  </a:lnTo>
                  <a:lnTo>
                    <a:pt x="111348" y="416"/>
                  </a:lnTo>
                  <a:cubicBezTo>
                    <a:pt x="111348" y="186"/>
                    <a:pt x="111162" y="0"/>
                    <a:pt x="110931" y="0"/>
                  </a:cubicBezTo>
                  <a:close/>
                </a:path>
              </a:pathLst>
            </a:custGeom>
            <a:solidFill>
              <a:srgbClr val="B1060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3" name="Google Shape;1883;p244"/>
            <p:cNvSpPr/>
            <p:nvPr/>
          </p:nvSpPr>
          <p:spPr>
            <a:xfrm>
              <a:off x="5068223" y="2850170"/>
              <a:ext cx="4120" cy="144511"/>
            </a:xfrm>
            <a:custGeom>
              <a:rect b="b" l="l" r="r" t="t"/>
              <a:pathLst>
                <a:path extrusionOk="0" h="5016" w="143">
                  <a:moveTo>
                    <a:pt x="142" y="1"/>
                  </a:moveTo>
                  <a:cubicBezTo>
                    <a:pt x="120" y="11"/>
                    <a:pt x="98" y="23"/>
                    <a:pt x="76" y="23"/>
                  </a:cubicBezTo>
                  <a:lnTo>
                    <a:pt x="142" y="23"/>
                  </a:lnTo>
                  <a:lnTo>
                    <a:pt x="142" y="1"/>
                  </a:lnTo>
                  <a:close/>
                  <a:moveTo>
                    <a:pt x="76" y="23"/>
                  </a:moveTo>
                  <a:cubicBezTo>
                    <a:pt x="54" y="33"/>
                    <a:pt x="33" y="44"/>
                    <a:pt x="0" y="66"/>
                  </a:cubicBezTo>
                  <a:lnTo>
                    <a:pt x="0" y="1697"/>
                  </a:lnTo>
                  <a:lnTo>
                    <a:pt x="0" y="5015"/>
                  </a:lnTo>
                  <a:lnTo>
                    <a:pt x="110" y="5015"/>
                  </a:lnTo>
                  <a:lnTo>
                    <a:pt x="76" y="23"/>
                  </a:lnTo>
                  <a:close/>
                </a:path>
              </a:pathLst>
            </a:custGeom>
            <a:solidFill>
              <a:srgbClr val="CECBD3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4" name="Google Shape;1884;p244"/>
            <p:cNvSpPr/>
            <p:nvPr/>
          </p:nvSpPr>
          <p:spPr>
            <a:xfrm>
              <a:off x="5072314" y="2022488"/>
              <a:ext cx="3212978" cy="828345"/>
            </a:xfrm>
            <a:custGeom>
              <a:rect b="b" l="l" r="r" t="t"/>
              <a:pathLst>
                <a:path extrusionOk="0" h="28752" w="111523">
                  <a:moveTo>
                    <a:pt x="62276" y="602"/>
                  </a:moveTo>
                  <a:lnTo>
                    <a:pt x="62276" y="602"/>
                  </a:lnTo>
                  <a:cubicBezTo>
                    <a:pt x="62419" y="1193"/>
                    <a:pt x="62572" y="1796"/>
                    <a:pt x="62692" y="2409"/>
                  </a:cubicBezTo>
                  <a:cubicBezTo>
                    <a:pt x="62714" y="2497"/>
                    <a:pt x="62725" y="2584"/>
                    <a:pt x="62747" y="2672"/>
                  </a:cubicBezTo>
                  <a:cubicBezTo>
                    <a:pt x="62889" y="3372"/>
                    <a:pt x="62988" y="4073"/>
                    <a:pt x="63010" y="4818"/>
                  </a:cubicBezTo>
                  <a:cubicBezTo>
                    <a:pt x="63020" y="5037"/>
                    <a:pt x="63020" y="5266"/>
                    <a:pt x="63010" y="5497"/>
                  </a:cubicBezTo>
                  <a:cubicBezTo>
                    <a:pt x="63010" y="5857"/>
                    <a:pt x="62988" y="6219"/>
                    <a:pt x="62955" y="6591"/>
                  </a:cubicBezTo>
                  <a:cubicBezTo>
                    <a:pt x="62911" y="7029"/>
                    <a:pt x="62845" y="7478"/>
                    <a:pt x="62736" y="7916"/>
                  </a:cubicBezTo>
                  <a:cubicBezTo>
                    <a:pt x="62845" y="7949"/>
                    <a:pt x="62944" y="7993"/>
                    <a:pt x="63054" y="8058"/>
                  </a:cubicBezTo>
                  <a:cubicBezTo>
                    <a:pt x="63601" y="5562"/>
                    <a:pt x="63426" y="2781"/>
                    <a:pt x="62276" y="602"/>
                  </a:cubicBezTo>
                  <a:close/>
                  <a:moveTo>
                    <a:pt x="32014" y="33"/>
                  </a:moveTo>
                  <a:cubicBezTo>
                    <a:pt x="31444" y="44"/>
                    <a:pt x="30887" y="76"/>
                    <a:pt x="30339" y="120"/>
                  </a:cubicBezTo>
                  <a:cubicBezTo>
                    <a:pt x="30361" y="274"/>
                    <a:pt x="30372" y="438"/>
                    <a:pt x="30372" y="602"/>
                  </a:cubicBezTo>
                  <a:cubicBezTo>
                    <a:pt x="30372" y="930"/>
                    <a:pt x="30328" y="1270"/>
                    <a:pt x="30240" y="1587"/>
                  </a:cubicBezTo>
                  <a:cubicBezTo>
                    <a:pt x="30153" y="1905"/>
                    <a:pt x="29967" y="2387"/>
                    <a:pt x="29649" y="2562"/>
                  </a:cubicBezTo>
                  <a:cubicBezTo>
                    <a:pt x="29595" y="2584"/>
                    <a:pt x="29485" y="2606"/>
                    <a:pt x="29364" y="2606"/>
                  </a:cubicBezTo>
                  <a:cubicBezTo>
                    <a:pt x="29189" y="2606"/>
                    <a:pt x="28981" y="2573"/>
                    <a:pt x="28872" y="2485"/>
                  </a:cubicBezTo>
                  <a:lnTo>
                    <a:pt x="28872" y="2638"/>
                  </a:lnTo>
                  <a:cubicBezTo>
                    <a:pt x="28817" y="3471"/>
                    <a:pt x="28894" y="4314"/>
                    <a:pt x="28926" y="5146"/>
                  </a:cubicBezTo>
                  <a:cubicBezTo>
                    <a:pt x="28938" y="5354"/>
                    <a:pt x="28882" y="5638"/>
                    <a:pt x="28664" y="5650"/>
                  </a:cubicBezTo>
                  <a:lnTo>
                    <a:pt x="28576" y="5650"/>
                  </a:lnTo>
                  <a:cubicBezTo>
                    <a:pt x="28554" y="5650"/>
                    <a:pt x="28544" y="5650"/>
                    <a:pt x="28522" y="5660"/>
                  </a:cubicBezTo>
                  <a:cubicBezTo>
                    <a:pt x="28412" y="5704"/>
                    <a:pt x="28434" y="5857"/>
                    <a:pt x="28466" y="5978"/>
                  </a:cubicBezTo>
                  <a:cubicBezTo>
                    <a:pt x="28522" y="6164"/>
                    <a:pt x="28522" y="6383"/>
                    <a:pt x="28434" y="6558"/>
                  </a:cubicBezTo>
                  <a:cubicBezTo>
                    <a:pt x="28357" y="6711"/>
                    <a:pt x="28193" y="6821"/>
                    <a:pt x="28028" y="6821"/>
                  </a:cubicBezTo>
                  <a:cubicBezTo>
                    <a:pt x="28007" y="6821"/>
                    <a:pt x="27974" y="6821"/>
                    <a:pt x="27952" y="6810"/>
                  </a:cubicBezTo>
                  <a:cubicBezTo>
                    <a:pt x="27865" y="6788"/>
                    <a:pt x="27788" y="6745"/>
                    <a:pt x="27711" y="6745"/>
                  </a:cubicBezTo>
                  <a:lnTo>
                    <a:pt x="27700" y="6745"/>
                  </a:lnTo>
                  <a:cubicBezTo>
                    <a:pt x="27514" y="6745"/>
                    <a:pt x="27449" y="6964"/>
                    <a:pt x="27383" y="7149"/>
                  </a:cubicBezTo>
                  <a:cubicBezTo>
                    <a:pt x="27415" y="7149"/>
                    <a:pt x="27449" y="7161"/>
                    <a:pt x="27492" y="7161"/>
                  </a:cubicBezTo>
                  <a:cubicBezTo>
                    <a:pt x="27799" y="7106"/>
                    <a:pt x="28116" y="7062"/>
                    <a:pt x="28434" y="7062"/>
                  </a:cubicBezTo>
                  <a:cubicBezTo>
                    <a:pt x="28664" y="7062"/>
                    <a:pt x="28894" y="7084"/>
                    <a:pt x="29113" y="7139"/>
                  </a:cubicBezTo>
                  <a:cubicBezTo>
                    <a:pt x="29989" y="7358"/>
                    <a:pt x="30689" y="8058"/>
                    <a:pt x="31062" y="8869"/>
                  </a:cubicBezTo>
                  <a:cubicBezTo>
                    <a:pt x="31237" y="9263"/>
                    <a:pt x="31357" y="9689"/>
                    <a:pt x="31423" y="10117"/>
                  </a:cubicBezTo>
                  <a:cubicBezTo>
                    <a:pt x="31444" y="10292"/>
                    <a:pt x="31466" y="10456"/>
                    <a:pt x="31478" y="10631"/>
                  </a:cubicBezTo>
                  <a:cubicBezTo>
                    <a:pt x="31532" y="10686"/>
                    <a:pt x="31576" y="10730"/>
                    <a:pt x="31631" y="10774"/>
                  </a:cubicBezTo>
                  <a:cubicBezTo>
                    <a:pt x="32036" y="11200"/>
                    <a:pt x="32332" y="11825"/>
                    <a:pt x="32605" y="12416"/>
                  </a:cubicBezTo>
                  <a:cubicBezTo>
                    <a:pt x="32901" y="12131"/>
                    <a:pt x="33218" y="11923"/>
                    <a:pt x="33536" y="11857"/>
                  </a:cubicBezTo>
                  <a:cubicBezTo>
                    <a:pt x="33853" y="11650"/>
                    <a:pt x="34204" y="11463"/>
                    <a:pt x="34554" y="11310"/>
                  </a:cubicBezTo>
                  <a:cubicBezTo>
                    <a:pt x="34401" y="10500"/>
                    <a:pt x="34269" y="9668"/>
                    <a:pt x="34215" y="8835"/>
                  </a:cubicBezTo>
                  <a:cubicBezTo>
                    <a:pt x="34171" y="8190"/>
                    <a:pt x="34335" y="7621"/>
                    <a:pt x="33996" y="7040"/>
                  </a:cubicBezTo>
                  <a:cubicBezTo>
                    <a:pt x="33525" y="6208"/>
                    <a:pt x="32539" y="5638"/>
                    <a:pt x="32463" y="4697"/>
                  </a:cubicBezTo>
                  <a:cubicBezTo>
                    <a:pt x="32452" y="4544"/>
                    <a:pt x="32463" y="4390"/>
                    <a:pt x="32529" y="4248"/>
                  </a:cubicBezTo>
                  <a:cubicBezTo>
                    <a:pt x="32595" y="4106"/>
                    <a:pt x="32715" y="3996"/>
                    <a:pt x="32813" y="3865"/>
                  </a:cubicBezTo>
                  <a:cubicBezTo>
                    <a:pt x="33514" y="3011"/>
                    <a:pt x="33218" y="1741"/>
                    <a:pt x="32901" y="690"/>
                  </a:cubicBezTo>
                  <a:cubicBezTo>
                    <a:pt x="32846" y="493"/>
                    <a:pt x="32770" y="285"/>
                    <a:pt x="32616" y="164"/>
                  </a:cubicBezTo>
                  <a:cubicBezTo>
                    <a:pt x="32463" y="55"/>
                    <a:pt x="32266" y="33"/>
                    <a:pt x="32069" y="33"/>
                  </a:cubicBezTo>
                  <a:close/>
                  <a:moveTo>
                    <a:pt x="44594" y="8650"/>
                  </a:moveTo>
                  <a:cubicBezTo>
                    <a:pt x="44507" y="9942"/>
                    <a:pt x="44780" y="11277"/>
                    <a:pt x="45492" y="12361"/>
                  </a:cubicBezTo>
                  <a:cubicBezTo>
                    <a:pt x="45678" y="12646"/>
                    <a:pt x="45908" y="12908"/>
                    <a:pt x="46159" y="13149"/>
                  </a:cubicBezTo>
                  <a:cubicBezTo>
                    <a:pt x="46291" y="13149"/>
                    <a:pt x="46434" y="13139"/>
                    <a:pt x="46565" y="13139"/>
                  </a:cubicBezTo>
                  <a:cubicBezTo>
                    <a:pt x="45284" y="12098"/>
                    <a:pt x="44649" y="10324"/>
                    <a:pt x="44627" y="8660"/>
                  </a:cubicBezTo>
                  <a:cubicBezTo>
                    <a:pt x="44616" y="8650"/>
                    <a:pt x="44605" y="8650"/>
                    <a:pt x="44594" y="8650"/>
                  </a:cubicBezTo>
                  <a:close/>
                  <a:moveTo>
                    <a:pt x="41923" y="8015"/>
                  </a:moveTo>
                  <a:cubicBezTo>
                    <a:pt x="40838" y="8015"/>
                    <a:pt x="39744" y="8288"/>
                    <a:pt x="38736" y="8715"/>
                  </a:cubicBezTo>
                  <a:cubicBezTo>
                    <a:pt x="37247" y="9361"/>
                    <a:pt x="35923" y="10324"/>
                    <a:pt x="34609" y="11288"/>
                  </a:cubicBezTo>
                  <a:cubicBezTo>
                    <a:pt x="35288" y="11015"/>
                    <a:pt x="36021" y="10872"/>
                    <a:pt x="36821" y="10872"/>
                  </a:cubicBezTo>
                  <a:cubicBezTo>
                    <a:pt x="37247" y="10872"/>
                    <a:pt x="37685" y="10916"/>
                    <a:pt x="38135" y="11003"/>
                  </a:cubicBezTo>
                  <a:cubicBezTo>
                    <a:pt x="40762" y="11518"/>
                    <a:pt x="42996" y="12898"/>
                    <a:pt x="45448" y="13182"/>
                  </a:cubicBezTo>
                  <a:cubicBezTo>
                    <a:pt x="45492" y="13171"/>
                    <a:pt x="45524" y="13171"/>
                    <a:pt x="45568" y="13171"/>
                  </a:cubicBezTo>
                  <a:cubicBezTo>
                    <a:pt x="44911" y="12416"/>
                    <a:pt x="44495" y="11474"/>
                    <a:pt x="44298" y="10489"/>
                  </a:cubicBezTo>
                  <a:cubicBezTo>
                    <a:pt x="44156" y="9821"/>
                    <a:pt x="44123" y="9142"/>
                    <a:pt x="44167" y="8463"/>
                  </a:cubicBezTo>
                  <a:cubicBezTo>
                    <a:pt x="43970" y="8376"/>
                    <a:pt x="43762" y="8299"/>
                    <a:pt x="43554" y="8244"/>
                  </a:cubicBezTo>
                  <a:cubicBezTo>
                    <a:pt x="43028" y="8091"/>
                    <a:pt x="42470" y="8015"/>
                    <a:pt x="41923" y="8015"/>
                  </a:cubicBezTo>
                  <a:close/>
                  <a:moveTo>
                    <a:pt x="63732" y="14616"/>
                  </a:moveTo>
                  <a:lnTo>
                    <a:pt x="63732" y="14616"/>
                  </a:lnTo>
                  <a:cubicBezTo>
                    <a:pt x="63798" y="15219"/>
                    <a:pt x="63830" y="15832"/>
                    <a:pt x="63842" y="16434"/>
                  </a:cubicBezTo>
                  <a:lnTo>
                    <a:pt x="63852" y="16292"/>
                  </a:lnTo>
                  <a:lnTo>
                    <a:pt x="63852" y="15832"/>
                  </a:lnTo>
                  <a:lnTo>
                    <a:pt x="63852" y="15372"/>
                  </a:lnTo>
                  <a:cubicBezTo>
                    <a:pt x="63852" y="15241"/>
                    <a:pt x="63852" y="15109"/>
                    <a:pt x="63842" y="14978"/>
                  </a:cubicBezTo>
                  <a:cubicBezTo>
                    <a:pt x="63809" y="14857"/>
                    <a:pt x="63765" y="14737"/>
                    <a:pt x="63732" y="14616"/>
                  </a:cubicBezTo>
                  <a:close/>
                  <a:moveTo>
                    <a:pt x="65538" y="17704"/>
                  </a:moveTo>
                  <a:cubicBezTo>
                    <a:pt x="65539" y="17705"/>
                    <a:pt x="65539" y="17707"/>
                    <a:pt x="65540" y="17708"/>
                  </a:cubicBezTo>
                  <a:lnTo>
                    <a:pt x="65540" y="17708"/>
                  </a:lnTo>
                  <a:cubicBezTo>
                    <a:pt x="65539" y="17707"/>
                    <a:pt x="65539" y="17705"/>
                    <a:pt x="65538" y="17704"/>
                  </a:cubicBezTo>
                  <a:close/>
                  <a:moveTo>
                    <a:pt x="69579" y="17978"/>
                  </a:moveTo>
                  <a:cubicBezTo>
                    <a:pt x="69426" y="18022"/>
                    <a:pt x="69251" y="18054"/>
                    <a:pt x="69064" y="18066"/>
                  </a:cubicBezTo>
                  <a:cubicBezTo>
                    <a:pt x="69251" y="18350"/>
                    <a:pt x="69448" y="18645"/>
                    <a:pt x="69645" y="18930"/>
                  </a:cubicBezTo>
                  <a:cubicBezTo>
                    <a:pt x="69743" y="18876"/>
                    <a:pt x="69842" y="18832"/>
                    <a:pt x="69940" y="18777"/>
                  </a:cubicBezTo>
                  <a:cubicBezTo>
                    <a:pt x="69820" y="18416"/>
                    <a:pt x="69645" y="17978"/>
                    <a:pt x="69589" y="17978"/>
                  </a:cubicBezTo>
                  <a:close/>
                  <a:moveTo>
                    <a:pt x="65540" y="17708"/>
                  </a:moveTo>
                  <a:lnTo>
                    <a:pt x="65540" y="17708"/>
                  </a:lnTo>
                  <a:cubicBezTo>
                    <a:pt x="65694" y="18222"/>
                    <a:pt x="66055" y="18680"/>
                    <a:pt x="66524" y="18952"/>
                  </a:cubicBezTo>
                  <a:cubicBezTo>
                    <a:pt x="66251" y="18613"/>
                    <a:pt x="65998" y="18263"/>
                    <a:pt x="65747" y="17912"/>
                  </a:cubicBezTo>
                  <a:cubicBezTo>
                    <a:pt x="65640" y="17848"/>
                    <a:pt x="65563" y="17783"/>
                    <a:pt x="65540" y="17708"/>
                  </a:cubicBezTo>
                  <a:close/>
                  <a:moveTo>
                    <a:pt x="64071" y="20649"/>
                  </a:moveTo>
                  <a:cubicBezTo>
                    <a:pt x="64071" y="20769"/>
                    <a:pt x="64061" y="20890"/>
                    <a:pt x="64049" y="21022"/>
                  </a:cubicBezTo>
                  <a:cubicBezTo>
                    <a:pt x="64061" y="20890"/>
                    <a:pt x="64061" y="20769"/>
                    <a:pt x="64071" y="20649"/>
                  </a:cubicBezTo>
                  <a:close/>
                  <a:moveTo>
                    <a:pt x="64049" y="21022"/>
                  </a:moveTo>
                  <a:cubicBezTo>
                    <a:pt x="64039" y="21142"/>
                    <a:pt x="64028" y="21263"/>
                    <a:pt x="63995" y="21394"/>
                  </a:cubicBezTo>
                  <a:cubicBezTo>
                    <a:pt x="64017" y="21263"/>
                    <a:pt x="64039" y="21142"/>
                    <a:pt x="64049" y="21022"/>
                  </a:cubicBezTo>
                  <a:close/>
                  <a:moveTo>
                    <a:pt x="63892" y="21750"/>
                  </a:moveTo>
                  <a:cubicBezTo>
                    <a:pt x="63886" y="21759"/>
                    <a:pt x="63886" y="21768"/>
                    <a:pt x="63886" y="21777"/>
                  </a:cubicBezTo>
                  <a:cubicBezTo>
                    <a:pt x="63888" y="21768"/>
                    <a:pt x="63890" y="21759"/>
                    <a:pt x="63892" y="21750"/>
                  </a:cubicBezTo>
                  <a:close/>
                  <a:moveTo>
                    <a:pt x="17420" y="1828"/>
                  </a:moveTo>
                  <a:cubicBezTo>
                    <a:pt x="17398" y="1872"/>
                    <a:pt x="17376" y="1927"/>
                    <a:pt x="17365" y="1982"/>
                  </a:cubicBezTo>
                  <a:cubicBezTo>
                    <a:pt x="17201" y="2529"/>
                    <a:pt x="17573" y="3066"/>
                    <a:pt x="17858" y="3570"/>
                  </a:cubicBezTo>
                  <a:cubicBezTo>
                    <a:pt x="18142" y="4062"/>
                    <a:pt x="18306" y="4784"/>
                    <a:pt x="17846" y="5135"/>
                  </a:cubicBezTo>
                  <a:cubicBezTo>
                    <a:pt x="17671" y="5266"/>
                    <a:pt x="17442" y="5299"/>
                    <a:pt x="17233" y="5343"/>
                  </a:cubicBezTo>
                  <a:cubicBezTo>
                    <a:pt x="15262" y="5704"/>
                    <a:pt x="13335" y="6646"/>
                    <a:pt x="12109" y="8222"/>
                  </a:cubicBezTo>
                  <a:cubicBezTo>
                    <a:pt x="10598" y="10171"/>
                    <a:pt x="10325" y="12788"/>
                    <a:pt x="10106" y="15241"/>
                  </a:cubicBezTo>
                  <a:cubicBezTo>
                    <a:pt x="6153" y="16215"/>
                    <a:pt x="2661" y="18876"/>
                    <a:pt x="625" y="22379"/>
                  </a:cubicBezTo>
                  <a:cubicBezTo>
                    <a:pt x="1226" y="22018"/>
                    <a:pt x="1927" y="21755"/>
                    <a:pt x="2661" y="21613"/>
                  </a:cubicBezTo>
                  <a:cubicBezTo>
                    <a:pt x="3011" y="21066"/>
                    <a:pt x="3427" y="20572"/>
                    <a:pt x="3898" y="20277"/>
                  </a:cubicBezTo>
                  <a:cubicBezTo>
                    <a:pt x="5530" y="18602"/>
                    <a:pt x="7664" y="17409"/>
                    <a:pt x="9975" y="17332"/>
                  </a:cubicBezTo>
                  <a:cubicBezTo>
                    <a:pt x="10040" y="17321"/>
                    <a:pt x="10106" y="17321"/>
                    <a:pt x="10172" y="17321"/>
                  </a:cubicBezTo>
                  <a:cubicBezTo>
                    <a:pt x="10511" y="17321"/>
                    <a:pt x="10829" y="17353"/>
                    <a:pt x="11135" y="17419"/>
                  </a:cubicBezTo>
                  <a:cubicBezTo>
                    <a:pt x="11190" y="17409"/>
                    <a:pt x="11255" y="17409"/>
                    <a:pt x="11310" y="17409"/>
                  </a:cubicBezTo>
                  <a:cubicBezTo>
                    <a:pt x="11507" y="17409"/>
                    <a:pt x="11715" y="17452"/>
                    <a:pt x="11902" y="17507"/>
                  </a:cubicBezTo>
                  <a:cubicBezTo>
                    <a:pt x="11978" y="17529"/>
                    <a:pt x="12055" y="17562"/>
                    <a:pt x="12131" y="17594"/>
                  </a:cubicBezTo>
                  <a:cubicBezTo>
                    <a:pt x="12153" y="17562"/>
                    <a:pt x="12175" y="17540"/>
                    <a:pt x="12208" y="17518"/>
                  </a:cubicBezTo>
                  <a:cubicBezTo>
                    <a:pt x="11332" y="14058"/>
                    <a:pt x="11474" y="10314"/>
                    <a:pt x="14781" y="8102"/>
                  </a:cubicBezTo>
                  <a:cubicBezTo>
                    <a:pt x="16215" y="7139"/>
                    <a:pt x="17956" y="6701"/>
                    <a:pt x="19697" y="6701"/>
                  </a:cubicBezTo>
                  <a:cubicBezTo>
                    <a:pt x="19861" y="6701"/>
                    <a:pt x="20025" y="6711"/>
                    <a:pt x="20189" y="6711"/>
                  </a:cubicBezTo>
                  <a:cubicBezTo>
                    <a:pt x="20124" y="6646"/>
                    <a:pt x="20080" y="6558"/>
                    <a:pt x="20047" y="6470"/>
                  </a:cubicBezTo>
                  <a:cubicBezTo>
                    <a:pt x="19992" y="6329"/>
                    <a:pt x="19970" y="6164"/>
                    <a:pt x="19861" y="6044"/>
                  </a:cubicBezTo>
                  <a:cubicBezTo>
                    <a:pt x="19795" y="5967"/>
                    <a:pt x="19708" y="5923"/>
                    <a:pt x="19631" y="5857"/>
                  </a:cubicBezTo>
                  <a:cubicBezTo>
                    <a:pt x="19390" y="5650"/>
                    <a:pt x="19335" y="5299"/>
                    <a:pt x="19303" y="4971"/>
                  </a:cubicBezTo>
                  <a:cubicBezTo>
                    <a:pt x="19248" y="4402"/>
                    <a:pt x="19215" y="3832"/>
                    <a:pt x="19172" y="3252"/>
                  </a:cubicBezTo>
                  <a:cubicBezTo>
                    <a:pt x="19160" y="3186"/>
                    <a:pt x="19160" y="3142"/>
                    <a:pt x="19160" y="3098"/>
                  </a:cubicBezTo>
                  <a:lnTo>
                    <a:pt x="19160" y="3076"/>
                  </a:lnTo>
                  <a:cubicBezTo>
                    <a:pt x="19073" y="3241"/>
                    <a:pt x="18887" y="3329"/>
                    <a:pt x="18700" y="3329"/>
                  </a:cubicBezTo>
                  <a:cubicBezTo>
                    <a:pt x="18635" y="3329"/>
                    <a:pt x="18580" y="3317"/>
                    <a:pt x="18525" y="3307"/>
                  </a:cubicBezTo>
                  <a:cubicBezTo>
                    <a:pt x="18284" y="3230"/>
                    <a:pt x="18087" y="3044"/>
                    <a:pt x="17934" y="2836"/>
                  </a:cubicBezTo>
                  <a:cubicBezTo>
                    <a:pt x="17759" y="2606"/>
                    <a:pt x="17562" y="2234"/>
                    <a:pt x="17420" y="1828"/>
                  </a:cubicBezTo>
                  <a:close/>
                  <a:moveTo>
                    <a:pt x="63020" y="0"/>
                  </a:moveTo>
                  <a:cubicBezTo>
                    <a:pt x="63349" y="690"/>
                    <a:pt x="63601" y="1402"/>
                    <a:pt x="63776" y="2135"/>
                  </a:cubicBezTo>
                  <a:cubicBezTo>
                    <a:pt x="64302" y="4226"/>
                    <a:pt x="64247" y="6482"/>
                    <a:pt x="63699" y="8562"/>
                  </a:cubicBezTo>
                  <a:cubicBezTo>
                    <a:pt x="63908" y="8770"/>
                    <a:pt x="64105" y="9011"/>
                    <a:pt x="64302" y="9230"/>
                  </a:cubicBezTo>
                  <a:cubicBezTo>
                    <a:pt x="64487" y="9449"/>
                    <a:pt x="64674" y="9668"/>
                    <a:pt x="64871" y="9886"/>
                  </a:cubicBezTo>
                  <a:cubicBezTo>
                    <a:pt x="64991" y="9689"/>
                    <a:pt x="65122" y="9504"/>
                    <a:pt x="65276" y="9339"/>
                  </a:cubicBezTo>
                  <a:cubicBezTo>
                    <a:pt x="66152" y="8343"/>
                    <a:pt x="67455" y="7905"/>
                    <a:pt x="68725" y="7697"/>
                  </a:cubicBezTo>
                  <a:cubicBezTo>
                    <a:pt x="68988" y="7653"/>
                    <a:pt x="69261" y="7642"/>
                    <a:pt x="69524" y="7642"/>
                  </a:cubicBezTo>
                  <a:cubicBezTo>
                    <a:pt x="70137" y="7642"/>
                    <a:pt x="70750" y="7752"/>
                    <a:pt x="71331" y="7949"/>
                  </a:cubicBezTo>
                  <a:cubicBezTo>
                    <a:pt x="72360" y="8321"/>
                    <a:pt x="73290" y="9142"/>
                    <a:pt x="73893" y="10084"/>
                  </a:cubicBezTo>
                  <a:cubicBezTo>
                    <a:pt x="74418" y="9711"/>
                    <a:pt x="75009" y="9438"/>
                    <a:pt x="75644" y="9241"/>
                  </a:cubicBezTo>
                  <a:cubicBezTo>
                    <a:pt x="75820" y="9186"/>
                    <a:pt x="76017" y="9131"/>
                    <a:pt x="76214" y="9088"/>
                  </a:cubicBezTo>
                  <a:cubicBezTo>
                    <a:pt x="76816" y="8956"/>
                    <a:pt x="77429" y="8891"/>
                    <a:pt x="78053" y="8891"/>
                  </a:cubicBezTo>
                  <a:cubicBezTo>
                    <a:pt x="78305" y="8891"/>
                    <a:pt x="78545" y="8901"/>
                    <a:pt x="78798" y="8923"/>
                  </a:cubicBezTo>
                  <a:cubicBezTo>
                    <a:pt x="80976" y="9110"/>
                    <a:pt x="83046" y="9930"/>
                    <a:pt x="85126" y="10599"/>
                  </a:cubicBezTo>
                  <a:cubicBezTo>
                    <a:pt x="87042" y="11200"/>
                    <a:pt x="88990" y="11672"/>
                    <a:pt x="90973" y="12000"/>
                  </a:cubicBezTo>
                  <a:cubicBezTo>
                    <a:pt x="91421" y="12066"/>
                    <a:pt x="91859" y="12142"/>
                    <a:pt x="92308" y="12208"/>
                  </a:cubicBezTo>
                  <a:cubicBezTo>
                    <a:pt x="93129" y="12339"/>
                    <a:pt x="93951" y="12514"/>
                    <a:pt x="94761" y="12821"/>
                  </a:cubicBezTo>
                  <a:cubicBezTo>
                    <a:pt x="95571" y="13127"/>
                    <a:pt x="96337" y="13587"/>
                    <a:pt x="96929" y="14212"/>
                  </a:cubicBezTo>
                  <a:cubicBezTo>
                    <a:pt x="97235" y="14485"/>
                    <a:pt x="97487" y="14923"/>
                    <a:pt x="97651" y="15295"/>
                  </a:cubicBezTo>
                  <a:cubicBezTo>
                    <a:pt x="97946" y="15942"/>
                    <a:pt x="98034" y="16620"/>
                    <a:pt x="97990" y="17310"/>
                  </a:cubicBezTo>
                  <a:cubicBezTo>
                    <a:pt x="98352" y="17233"/>
                    <a:pt x="98724" y="17200"/>
                    <a:pt x="99107" y="17200"/>
                  </a:cubicBezTo>
                  <a:cubicBezTo>
                    <a:pt x="99972" y="17200"/>
                    <a:pt x="100859" y="17365"/>
                    <a:pt x="101713" y="17540"/>
                  </a:cubicBezTo>
                  <a:cubicBezTo>
                    <a:pt x="103399" y="17879"/>
                    <a:pt x="105348" y="18010"/>
                    <a:pt x="106968" y="18569"/>
                  </a:cubicBezTo>
                  <a:cubicBezTo>
                    <a:pt x="107669" y="18810"/>
                    <a:pt x="108271" y="19302"/>
                    <a:pt x="108753" y="19905"/>
                  </a:cubicBezTo>
                  <a:cubicBezTo>
                    <a:pt x="108747" y="19876"/>
                    <a:pt x="108741" y="19847"/>
                    <a:pt x="108734" y="19818"/>
                  </a:cubicBezTo>
                  <a:lnTo>
                    <a:pt x="108734" y="19818"/>
                  </a:lnTo>
                  <a:cubicBezTo>
                    <a:pt x="108748" y="19862"/>
                    <a:pt x="108761" y="19908"/>
                    <a:pt x="108775" y="19949"/>
                  </a:cubicBezTo>
                  <a:cubicBezTo>
                    <a:pt x="109191" y="20463"/>
                    <a:pt x="109508" y="21044"/>
                    <a:pt x="109739" y="21591"/>
                  </a:cubicBezTo>
                  <a:cubicBezTo>
                    <a:pt x="109804" y="21766"/>
                    <a:pt x="109902" y="21985"/>
                    <a:pt x="110012" y="22226"/>
                  </a:cubicBezTo>
                  <a:cubicBezTo>
                    <a:pt x="110077" y="22412"/>
                    <a:pt x="110155" y="22609"/>
                    <a:pt x="110231" y="22806"/>
                  </a:cubicBezTo>
                  <a:cubicBezTo>
                    <a:pt x="110592" y="22937"/>
                    <a:pt x="110943" y="23113"/>
                    <a:pt x="111293" y="23343"/>
                  </a:cubicBezTo>
                  <a:cubicBezTo>
                    <a:pt x="111293" y="23025"/>
                    <a:pt x="111293" y="22696"/>
                    <a:pt x="111271" y="22379"/>
                  </a:cubicBezTo>
                  <a:cubicBezTo>
                    <a:pt x="111184" y="21186"/>
                    <a:pt x="111523" y="19905"/>
                    <a:pt x="110943" y="18799"/>
                  </a:cubicBezTo>
                  <a:cubicBezTo>
                    <a:pt x="110559" y="18066"/>
                    <a:pt x="109837" y="17562"/>
                    <a:pt x="109060" y="17310"/>
                  </a:cubicBezTo>
                  <a:cubicBezTo>
                    <a:pt x="108468" y="17113"/>
                    <a:pt x="107855" y="17058"/>
                    <a:pt x="107231" y="17058"/>
                  </a:cubicBezTo>
                  <a:cubicBezTo>
                    <a:pt x="106782" y="17058"/>
                    <a:pt x="106323" y="17091"/>
                    <a:pt x="105873" y="17124"/>
                  </a:cubicBezTo>
                  <a:cubicBezTo>
                    <a:pt x="105425" y="17146"/>
                    <a:pt x="104965" y="17178"/>
                    <a:pt x="104527" y="17178"/>
                  </a:cubicBezTo>
                  <a:cubicBezTo>
                    <a:pt x="104340" y="17178"/>
                    <a:pt x="104165" y="17168"/>
                    <a:pt x="103990" y="17156"/>
                  </a:cubicBezTo>
                  <a:cubicBezTo>
                    <a:pt x="103870" y="17156"/>
                    <a:pt x="103749" y="17146"/>
                    <a:pt x="103651" y="17069"/>
                  </a:cubicBezTo>
                  <a:cubicBezTo>
                    <a:pt x="103552" y="16981"/>
                    <a:pt x="103508" y="16850"/>
                    <a:pt x="103486" y="16718"/>
                  </a:cubicBezTo>
                  <a:cubicBezTo>
                    <a:pt x="103345" y="15942"/>
                    <a:pt x="103432" y="15142"/>
                    <a:pt x="103355" y="14365"/>
                  </a:cubicBezTo>
                  <a:cubicBezTo>
                    <a:pt x="103147" y="12273"/>
                    <a:pt x="101056" y="11266"/>
                    <a:pt x="99216" y="10894"/>
                  </a:cubicBezTo>
                  <a:cubicBezTo>
                    <a:pt x="98800" y="10806"/>
                    <a:pt x="98374" y="10752"/>
                    <a:pt x="97946" y="10708"/>
                  </a:cubicBezTo>
                  <a:cubicBezTo>
                    <a:pt x="97246" y="10631"/>
                    <a:pt x="96545" y="10609"/>
                    <a:pt x="95834" y="10609"/>
                  </a:cubicBezTo>
                  <a:cubicBezTo>
                    <a:pt x="95012" y="10609"/>
                    <a:pt x="94191" y="10642"/>
                    <a:pt x="93370" y="10675"/>
                  </a:cubicBezTo>
                  <a:cubicBezTo>
                    <a:pt x="92538" y="10708"/>
                    <a:pt x="91717" y="10740"/>
                    <a:pt x="90895" y="10740"/>
                  </a:cubicBezTo>
                  <a:cubicBezTo>
                    <a:pt x="89812" y="10740"/>
                    <a:pt x="88739" y="10686"/>
                    <a:pt x="87666" y="10489"/>
                  </a:cubicBezTo>
                  <a:cubicBezTo>
                    <a:pt x="84732" y="9942"/>
                    <a:pt x="81961" y="8354"/>
                    <a:pt x="79005" y="8354"/>
                  </a:cubicBezTo>
                  <a:cubicBezTo>
                    <a:pt x="78830" y="8354"/>
                    <a:pt x="78644" y="8365"/>
                    <a:pt x="78458" y="8376"/>
                  </a:cubicBezTo>
                  <a:cubicBezTo>
                    <a:pt x="78721" y="7981"/>
                    <a:pt x="78995" y="7555"/>
                    <a:pt x="78995" y="7073"/>
                  </a:cubicBezTo>
                  <a:cubicBezTo>
                    <a:pt x="78995" y="6635"/>
                    <a:pt x="78644" y="6186"/>
                    <a:pt x="78228" y="6186"/>
                  </a:cubicBezTo>
                  <a:cubicBezTo>
                    <a:pt x="78195" y="6186"/>
                    <a:pt x="78151" y="6186"/>
                    <a:pt x="78107" y="6197"/>
                  </a:cubicBezTo>
                  <a:cubicBezTo>
                    <a:pt x="78316" y="5310"/>
                    <a:pt x="77615" y="4434"/>
                    <a:pt x="76794" y="4040"/>
                  </a:cubicBezTo>
                  <a:cubicBezTo>
                    <a:pt x="76345" y="3832"/>
                    <a:pt x="75852" y="3733"/>
                    <a:pt x="75370" y="3733"/>
                  </a:cubicBezTo>
                  <a:cubicBezTo>
                    <a:pt x="74801" y="3733"/>
                    <a:pt x="74232" y="3876"/>
                    <a:pt x="73728" y="4149"/>
                  </a:cubicBezTo>
                  <a:cubicBezTo>
                    <a:pt x="72808" y="4664"/>
                    <a:pt x="72151" y="5638"/>
                    <a:pt x="72020" y="6679"/>
                  </a:cubicBezTo>
                  <a:cubicBezTo>
                    <a:pt x="71353" y="6624"/>
                    <a:pt x="70696" y="6558"/>
                    <a:pt x="70027" y="6492"/>
                  </a:cubicBezTo>
                  <a:cubicBezTo>
                    <a:pt x="69842" y="6482"/>
                    <a:pt x="69645" y="6449"/>
                    <a:pt x="69513" y="6317"/>
                  </a:cubicBezTo>
                  <a:cubicBezTo>
                    <a:pt x="69404" y="6197"/>
                    <a:pt x="69382" y="6044"/>
                    <a:pt x="69360" y="5891"/>
                  </a:cubicBezTo>
                  <a:cubicBezTo>
                    <a:pt x="69294" y="5376"/>
                    <a:pt x="69239" y="4850"/>
                    <a:pt x="68966" y="4402"/>
                  </a:cubicBezTo>
                  <a:cubicBezTo>
                    <a:pt x="68757" y="4040"/>
                    <a:pt x="68353" y="3755"/>
                    <a:pt x="67947" y="3755"/>
                  </a:cubicBezTo>
                  <a:cubicBezTo>
                    <a:pt x="67849" y="3755"/>
                    <a:pt x="67761" y="3777"/>
                    <a:pt x="67674" y="3799"/>
                  </a:cubicBezTo>
                  <a:cubicBezTo>
                    <a:pt x="67684" y="2814"/>
                    <a:pt x="67619" y="1818"/>
                    <a:pt x="67487" y="843"/>
                  </a:cubicBezTo>
                  <a:cubicBezTo>
                    <a:pt x="67444" y="580"/>
                    <a:pt x="67389" y="295"/>
                    <a:pt x="67181" y="142"/>
                  </a:cubicBezTo>
                  <a:cubicBezTo>
                    <a:pt x="67006" y="22"/>
                    <a:pt x="66787" y="11"/>
                    <a:pt x="66579" y="11"/>
                  </a:cubicBezTo>
                  <a:cubicBezTo>
                    <a:pt x="65845" y="0"/>
                    <a:pt x="65112" y="0"/>
                    <a:pt x="64367" y="0"/>
                  </a:cubicBezTo>
                  <a:close/>
                  <a:moveTo>
                    <a:pt x="63852" y="15010"/>
                  </a:moveTo>
                  <a:lnTo>
                    <a:pt x="63852" y="15010"/>
                  </a:lnTo>
                  <a:cubicBezTo>
                    <a:pt x="63864" y="15131"/>
                    <a:pt x="63864" y="15251"/>
                    <a:pt x="63864" y="15372"/>
                  </a:cubicBezTo>
                  <a:lnTo>
                    <a:pt x="63864" y="15832"/>
                  </a:lnTo>
                  <a:lnTo>
                    <a:pt x="63852" y="16292"/>
                  </a:lnTo>
                  <a:lnTo>
                    <a:pt x="63842" y="16555"/>
                  </a:lnTo>
                  <a:lnTo>
                    <a:pt x="63842" y="16784"/>
                  </a:lnTo>
                  <a:cubicBezTo>
                    <a:pt x="63842" y="17529"/>
                    <a:pt x="63809" y="18285"/>
                    <a:pt x="63721" y="19029"/>
                  </a:cubicBezTo>
                  <a:cubicBezTo>
                    <a:pt x="63787" y="18864"/>
                    <a:pt x="63830" y="18701"/>
                    <a:pt x="63864" y="18525"/>
                  </a:cubicBezTo>
                  <a:lnTo>
                    <a:pt x="63864" y="18525"/>
                  </a:lnTo>
                  <a:cubicBezTo>
                    <a:pt x="63830" y="18711"/>
                    <a:pt x="63787" y="18876"/>
                    <a:pt x="63721" y="19051"/>
                  </a:cubicBezTo>
                  <a:cubicBezTo>
                    <a:pt x="63699" y="19215"/>
                    <a:pt x="63677" y="19390"/>
                    <a:pt x="63655" y="19555"/>
                  </a:cubicBezTo>
                  <a:cubicBezTo>
                    <a:pt x="63645" y="19642"/>
                    <a:pt x="63633" y="19730"/>
                    <a:pt x="63633" y="19817"/>
                  </a:cubicBezTo>
                  <a:cubicBezTo>
                    <a:pt x="63633" y="19894"/>
                    <a:pt x="63645" y="19959"/>
                    <a:pt x="63667" y="20025"/>
                  </a:cubicBezTo>
                  <a:cubicBezTo>
                    <a:pt x="63721" y="20190"/>
                    <a:pt x="63852" y="20310"/>
                    <a:pt x="63940" y="20463"/>
                  </a:cubicBezTo>
                  <a:cubicBezTo>
                    <a:pt x="64017" y="20606"/>
                    <a:pt x="64039" y="20748"/>
                    <a:pt x="64039" y="20901"/>
                  </a:cubicBezTo>
                  <a:cubicBezTo>
                    <a:pt x="64039" y="21177"/>
                    <a:pt x="63957" y="21463"/>
                    <a:pt x="63892" y="21750"/>
                  </a:cubicBezTo>
                  <a:lnTo>
                    <a:pt x="63892" y="21750"/>
                  </a:lnTo>
                  <a:cubicBezTo>
                    <a:pt x="63893" y="21748"/>
                    <a:pt x="63894" y="21746"/>
                    <a:pt x="63896" y="21744"/>
                  </a:cubicBezTo>
                  <a:cubicBezTo>
                    <a:pt x="63929" y="21635"/>
                    <a:pt x="63962" y="21514"/>
                    <a:pt x="63995" y="21394"/>
                  </a:cubicBezTo>
                  <a:lnTo>
                    <a:pt x="63995" y="21394"/>
                  </a:lnTo>
                  <a:cubicBezTo>
                    <a:pt x="63973" y="21514"/>
                    <a:pt x="63940" y="21635"/>
                    <a:pt x="63896" y="21755"/>
                  </a:cubicBezTo>
                  <a:cubicBezTo>
                    <a:pt x="63896" y="21777"/>
                    <a:pt x="63886" y="21810"/>
                    <a:pt x="63874" y="21832"/>
                  </a:cubicBezTo>
                  <a:cubicBezTo>
                    <a:pt x="63852" y="21952"/>
                    <a:pt x="63830" y="22083"/>
                    <a:pt x="63830" y="22204"/>
                  </a:cubicBezTo>
                  <a:lnTo>
                    <a:pt x="63830" y="22226"/>
                  </a:lnTo>
                  <a:cubicBezTo>
                    <a:pt x="63852" y="22215"/>
                    <a:pt x="63874" y="22215"/>
                    <a:pt x="63896" y="22215"/>
                  </a:cubicBezTo>
                  <a:cubicBezTo>
                    <a:pt x="64017" y="22215"/>
                    <a:pt x="64127" y="22357"/>
                    <a:pt x="64181" y="22477"/>
                  </a:cubicBezTo>
                  <a:cubicBezTo>
                    <a:pt x="64487" y="23058"/>
                    <a:pt x="64772" y="23660"/>
                    <a:pt x="65057" y="24263"/>
                  </a:cubicBezTo>
                  <a:cubicBezTo>
                    <a:pt x="65243" y="24645"/>
                    <a:pt x="65418" y="25018"/>
                    <a:pt x="65604" y="25390"/>
                  </a:cubicBezTo>
                  <a:cubicBezTo>
                    <a:pt x="65747" y="25117"/>
                    <a:pt x="65900" y="24832"/>
                    <a:pt x="66032" y="24558"/>
                  </a:cubicBezTo>
                  <a:cubicBezTo>
                    <a:pt x="65944" y="24448"/>
                    <a:pt x="65856" y="24328"/>
                    <a:pt x="65779" y="24197"/>
                  </a:cubicBezTo>
                  <a:cubicBezTo>
                    <a:pt x="66360" y="23299"/>
                    <a:pt x="66633" y="22237"/>
                    <a:pt x="67093" y="21263"/>
                  </a:cubicBezTo>
                  <a:cubicBezTo>
                    <a:pt x="67268" y="20901"/>
                    <a:pt x="67465" y="20606"/>
                    <a:pt x="67684" y="20343"/>
                  </a:cubicBezTo>
                  <a:cubicBezTo>
                    <a:pt x="67290" y="19894"/>
                    <a:pt x="66896" y="19434"/>
                    <a:pt x="66524" y="18963"/>
                  </a:cubicBezTo>
                  <a:cubicBezTo>
                    <a:pt x="65736" y="18799"/>
                    <a:pt x="65068" y="18164"/>
                    <a:pt x="64783" y="17409"/>
                  </a:cubicBezTo>
                  <a:cubicBezTo>
                    <a:pt x="64663" y="17058"/>
                    <a:pt x="64608" y="16686"/>
                    <a:pt x="64619" y="16314"/>
                  </a:cubicBezTo>
                  <a:lnTo>
                    <a:pt x="64619" y="16314"/>
                  </a:lnTo>
                  <a:cubicBezTo>
                    <a:pt x="64608" y="16324"/>
                    <a:pt x="64586" y="16336"/>
                    <a:pt x="64564" y="16346"/>
                  </a:cubicBezTo>
                  <a:cubicBezTo>
                    <a:pt x="64268" y="15942"/>
                    <a:pt x="64028" y="15492"/>
                    <a:pt x="63852" y="15010"/>
                  </a:cubicBezTo>
                  <a:close/>
                  <a:moveTo>
                    <a:pt x="68976" y="24350"/>
                  </a:moveTo>
                  <a:cubicBezTo>
                    <a:pt x="68976" y="24624"/>
                    <a:pt x="68867" y="26134"/>
                    <a:pt x="69042" y="26178"/>
                  </a:cubicBezTo>
                  <a:lnTo>
                    <a:pt x="69032" y="26178"/>
                  </a:lnTo>
                  <a:cubicBezTo>
                    <a:pt x="68572" y="26069"/>
                    <a:pt x="68057" y="25893"/>
                    <a:pt x="67564" y="25664"/>
                  </a:cubicBezTo>
                  <a:cubicBezTo>
                    <a:pt x="67268" y="26244"/>
                    <a:pt x="66973" y="26813"/>
                    <a:pt x="66667" y="27394"/>
                  </a:cubicBezTo>
                  <a:cubicBezTo>
                    <a:pt x="66929" y="27842"/>
                    <a:pt x="67214" y="28270"/>
                    <a:pt x="67509" y="28674"/>
                  </a:cubicBezTo>
                  <a:lnTo>
                    <a:pt x="70433" y="28664"/>
                  </a:lnTo>
                  <a:cubicBezTo>
                    <a:pt x="70389" y="28543"/>
                    <a:pt x="70378" y="28401"/>
                    <a:pt x="70356" y="28270"/>
                  </a:cubicBezTo>
                  <a:cubicBezTo>
                    <a:pt x="70268" y="27503"/>
                    <a:pt x="70061" y="26737"/>
                    <a:pt x="69776" y="26014"/>
                  </a:cubicBezTo>
                  <a:cubicBezTo>
                    <a:pt x="69568" y="25533"/>
                    <a:pt x="69185" y="25160"/>
                    <a:pt x="69032" y="24657"/>
                  </a:cubicBezTo>
                  <a:cubicBezTo>
                    <a:pt x="69010" y="24602"/>
                    <a:pt x="68998" y="24547"/>
                    <a:pt x="68988" y="24482"/>
                  </a:cubicBezTo>
                  <a:lnTo>
                    <a:pt x="68988" y="24470"/>
                  </a:lnTo>
                  <a:cubicBezTo>
                    <a:pt x="68976" y="24426"/>
                    <a:pt x="68976" y="24394"/>
                    <a:pt x="68976" y="24350"/>
                  </a:cubicBezTo>
                  <a:close/>
                  <a:moveTo>
                    <a:pt x="2464" y="28236"/>
                  </a:moveTo>
                  <a:cubicBezTo>
                    <a:pt x="1620" y="28236"/>
                    <a:pt x="778" y="28423"/>
                    <a:pt x="0" y="28730"/>
                  </a:cubicBezTo>
                  <a:lnTo>
                    <a:pt x="0" y="28752"/>
                  </a:lnTo>
                  <a:lnTo>
                    <a:pt x="4730" y="28752"/>
                  </a:lnTo>
                  <a:cubicBezTo>
                    <a:pt x="4610" y="28686"/>
                    <a:pt x="4478" y="28631"/>
                    <a:pt x="4336" y="28576"/>
                  </a:cubicBezTo>
                  <a:cubicBezTo>
                    <a:pt x="3744" y="28346"/>
                    <a:pt x="3109" y="28236"/>
                    <a:pt x="2464" y="28236"/>
                  </a:cubicBezTo>
                  <a:close/>
                </a:path>
              </a:pathLst>
            </a:custGeom>
            <a:solidFill>
              <a:srgbClr val="141414">
                <a:alpha val="4693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5" name="Google Shape;1885;p244"/>
            <p:cNvSpPr/>
            <p:nvPr/>
          </p:nvSpPr>
          <p:spPr>
            <a:xfrm>
              <a:off x="5070413" y="2847318"/>
              <a:ext cx="3209837" cy="313914"/>
            </a:xfrm>
            <a:custGeom>
              <a:rect b="b" l="l" r="r" t="t"/>
              <a:pathLst>
                <a:path extrusionOk="0" h="10896" w="111414">
                  <a:moveTo>
                    <a:pt x="101746" y="1"/>
                  </a:moveTo>
                  <a:lnTo>
                    <a:pt x="0" y="122"/>
                  </a:lnTo>
                  <a:lnTo>
                    <a:pt x="66" y="10895"/>
                  </a:lnTo>
                  <a:lnTo>
                    <a:pt x="111414" y="10895"/>
                  </a:lnTo>
                  <a:lnTo>
                    <a:pt x="101746" y="1"/>
                  </a:lnTo>
                  <a:close/>
                </a:path>
              </a:pathLst>
            </a:custGeom>
            <a:solidFill>
              <a:srgbClr val="B1060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6" name="Google Shape;1886;p244"/>
            <p:cNvSpPr/>
            <p:nvPr/>
          </p:nvSpPr>
          <p:spPr>
            <a:xfrm>
              <a:off x="5072314" y="3161203"/>
              <a:ext cx="3085868" cy="646640"/>
            </a:xfrm>
            <a:custGeom>
              <a:rect b="b" l="l" r="r" t="t"/>
              <a:pathLst>
                <a:path extrusionOk="0" h="22445" w="107111">
                  <a:moveTo>
                    <a:pt x="0" y="0"/>
                  </a:moveTo>
                  <a:lnTo>
                    <a:pt x="0" y="22445"/>
                  </a:lnTo>
                  <a:lnTo>
                    <a:pt x="107111" y="22445"/>
                  </a:lnTo>
                  <a:lnTo>
                    <a:pt x="107111" y="0"/>
                  </a:lnTo>
                  <a:close/>
                </a:path>
              </a:pathLst>
            </a:custGeom>
            <a:solidFill>
              <a:srgbClr val="B1060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7" name="Google Shape;1887;p244"/>
            <p:cNvSpPr/>
            <p:nvPr/>
          </p:nvSpPr>
          <p:spPr>
            <a:xfrm>
              <a:off x="5072314" y="3161203"/>
              <a:ext cx="3085868" cy="248256"/>
            </a:xfrm>
            <a:custGeom>
              <a:rect b="b" l="l" r="r" t="t"/>
              <a:pathLst>
                <a:path extrusionOk="0" h="8617" w="107111">
                  <a:moveTo>
                    <a:pt x="0" y="0"/>
                  </a:moveTo>
                  <a:lnTo>
                    <a:pt x="0" y="8616"/>
                  </a:lnTo>
                  <a:lnTo>
                    <a:pt x="107111" y="8616"/>
                  </a:lnTo>
                  <a:lnTo>
                    <a:pt x="107111" y="0"/>
                  </a:lnTo>
                  <a:close/>
                </a:path>
              </a:pathLst>
            </a:custGeom>
            <a:solidFill>
              <a:srgbClr val="141414">
                <a:alpha val="4693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8" name="Google Shape;1888;p244"/>
            <p:cNvSpPr/>
            <p:nvPr/>
          </p:nvSpPr>
          <p:spPr>
            <a:xfrm>
              <a:off x="5072314" y="3161203"/>
              <a:ext cx="3085868" cy="80438"/>
            </a:xfrm>
            <a:custGeom>
              <a:rect b="b" l="l" r="r" t="t"/>
              <a:pathLst>
                <a:path extrusionOk="0" h="2792" w="107111">
                  <a:moveTo>
                    <a:pt x="0" y="0"/>
                  </a:moveTo>
                  <a:lnTo>
                    <a:pt x="0" y="2792"/>
                  </a:lnTo>
                  <a:lnTo>
                    <a:pt x="107111" y="2792"/>
                  </a:lnTo>
                  <a:lnTo>
                    <a:pt x="107111" y="0"/>
                  </a:lnTo>
                  <a:close/>
                </a:path>
              </a:pathLst>
            </a:custGeom>
            <a:solidFill>
              <a:srgbClr val="B1060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9" name="Google Shape;1889;p244"/>
            <p:cNvSpPr/>
            <p:nvPr/>
          </p:nvSpPr>
          <p:spPr>
            <a:xfrm>
              <a:off x="4941085" y="2640290"/>
              <a:ext cx="465598" cy="413971"/>
            </a:xfrm>
            <a:custGeom>
              <a:rect b="b" l="l" r="r" t="t"/>
              <a:pathLst>
                <a:path extrusionOk="0" h="14369" w="16161">
                  <a:moveTo>
                    <a:pt x="8922" y="1"/>
                  </a:moveTo>
                  <a:cubicBezTo>
                    <a:pt x="7303" y="1"/>
                    <a:pt x="5725" y="423"/>
                    <a:pt x="4610" y="1351"/>
                  </a:cubicBezTo>
                  <a:cubicBezTo>
                    <a:pt x="3592" y="2194"/>
                    <a:pt x="2957" y="3410"/>
                    <a:pt x="2355" y="4592"/>
                  </a:cubicBezTo>
                  <a:cubicBezTo>
                    <a:pt x="1348" y="6552"/>
                    <a:pt x="0" y="8534"/>
                    <a:pt x="811" y="10855"/>
                  </a:cubicBezTo>
                  <a:cubicBezTo>
                    <a:pt x="373" y="9573"/>
                    <a:pt x="3723" y="7625"/>
                    <a:pt x="4489" y="7308"/>
                  </a:cubicBezTo>
                  <a:cubicBezTo>
                    <a:pt x="5289" y="6983"/>
                    <a:pt x="6153" y="6797"/>
                    <a:pt x="7008" y="6797"/>
                  </a:cubicBezTo>
                  <a:cubicBezTo>
                    <a:pt x="7651" y="6797"/>
                    <a:pt x="8289" y="6902"/>
                    <a:pt x="8891" y="7132"/>
                  </a:cubicBezTo>
                  <a:cubicBezTo>
                    <a:pt x="11606" y="8183"/>
                    <a:pt x="12800" y="11457"/>
                    <a:pt x="12734" y="14369"/>
                  </a:cubicBezTo>
                  <a:cubicBezTo>
                    <a:pt x="12876" y="12869"/>
                    <a:pt x="13041" y="11325"/>
                    <a:pt x="13796" y="10011"/>
                  </a:cubicBezTo>
                  <a:cubicBezTo>
                    <a:pt x="14595" y="8621"/>
                    <a:pt x="16051" y="7384"/>
                    <a:pt x="16117" y="5720"/>
                  </a:cubicBezTo>
                  <a:cubicBezTo>
                    <a:pt x="16161" y="4537"/>
                    <a:pt x="15712" y="3344"/>
                    <a:pt x="14956" y="2424"/>
                  </a:cubicBezTo>
                  <a:cubicBezTo>
                    <a:pt x="14814" y="2249"/>
                    <a:pt x="14650" y="2074"/>
                    <a:pt x="14486" y="1921"/>
                  </a:cubicBezTo>
                  <a:cubicBezTo>
                    <a:pt x="13161" y="701"/>
                    <a:pt x="11007" y="1"/>
                    <a:pt x="8922" y="1"/>
                  </a:cubicBezTo>
                  <a:close/>
                </a:path>
              </a:pathLst>
            </a:custGeom>
            <a:solidFill>
              <a:srgbClr val="B1060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0" name="Google Shape;1890;p244"/>
            <p:cNvSpPr/>
            <p:nvPr/>
          </p:nvSpPr>
          <p:spPr>
            <a:xfrm>
              <a:off x="4957478" y="2784714"/>
              <a:ext cx="357734" cy="1067929"/>
            </a:xfrm>
            <a:custGeom>
              <a:rect b="b" l="l" r="r" t="t"/>
              <a:pathLst>
                <a:path extrusionOk="0" h="37068" w="12417">
                  <a:moveTo>
                    <a:pt x="6182" y="0"/>
                  </a:moveTo>
                  <a:cubicBezTo>
                    <a:pt x="3580" y="0"/>
                    <a:pt x="976" y="1594"/>
                    <a:pt x="1" y="4878"/>
                  </a:cubicBezTo>
                  <a:lnTo>
                    <a:pt x="1" y="37068"/>
                  </a:lnTo>
                  <a:lnTo>
                    <a:pt x="12416" y="37068"/>
                  </a:lnTo>
                  <a:lnTo>
                    <a:pt x="12416" y="4878"/>
                  </a:lnTo>
                  <a:cubicBezTo>
                    <a:pt x="11493" y="1660"/>
                    <a:pt x="8838" y="0"/>
                    <a:pt x="6182" y="0"/>
                  </a:cubicBezTo>
                  <a:close/>
                </a:path>
              </a:pathLst>
            </a:custGeom>
            <a:solidFill>
              <a:srgbClr val="B1060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1" name="Google Shape;1891;p244"/>
            <p:cNvSpPr/>
            <p:nvPr/>
          </p:nvSpPr>
          <p:spPr>
            <a:xfrm>
              <a:off x="5010171" y="2853484"/>
              <a:ext cx="248256" cy="954360"/>
            </a:xfrm>
            <a:custGeom>
              <a:rect b="b" l="l" r="r" t="t"/>
              <a:pathLst>
                <a:path extrusionOk="0" h="33126" w="8617">
                  <a:moveTo>
                    <a:pt x="4095" y="1"/>
                  </a:moveTo>
                  <a:cubicBezTo>
                    <a:pt x="2083" y="1"/>
                    <a:pt x="143" y="1210"/>
                    <a:pt x="1" y="3630"/>
                  </a:cubicBezTo>
                  <a:lnTo>
                    <a:pt x="1" y="33126"/>
                  </a:lnTo>
                  <a:lnTo>
                    <a:pt x="8617" y="33126"/>
                  </a:lnTo>
                  <a:lnTo>
                    <a:pt x="8617" y="3630"/>
                  </a:lnTo>
                  <a:cubicBezTo>
                    <a:pt x="8190" y="1210"/>
                    <a:pt x="6107" y="1"/>
                    <a:pt x="4095" y="1"/>
                  </a:cubicBezTo>
                  <a:close/>
                </a:path>
              </a:pathLst>
            </a:custGeom>
            <a:solidFill>
              <a:srgbClr val="E20812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2" name="Google Shape;1892;p244"/>
            <p:cNvSpPr/>
            <p:nvPr/>
          </p:nvSpPr>
          <p:spPr>
            <a:xfrm>
              <a:off x="7929460" y="2669071"/>
              <a:ext cx="477295" cy="417716"/>
            </a:xfrm>
            <a:custGeom>
              <a:rect b="b" l="l" r="r" t="t"/>
              <a:pathLst>
                <a:path extrusionOk="0" h="14499" w="16567">
                  <a:moveTo>
                    <a:pt x="8765" y="0"/>
                  </a:moveTo>
                  <a:cubicBezTo>
                    <a:pt x="8020" y="0"/>
                    <a:pt x="7223" y="82"/>
                    <a:pt x="6362" y="199"/>
                  </a:cubicBezTo>
                  <a:cubicBezTo>
                    <a:pt x="5355" y="341"/>
                    <a:pt x="4348" y="516"/>
                    <a:pt x="3428" y="932"/>
                  </a:cubicBezTo>
                  <a:cubicBezTo>
                    <a:pt x="2552" y="1326"/>
                    <a:pt x="1818" y="2049"/>
                    <a:pt x="1249" y="2903"/>
                  </a:cubicBezTo>
                  <a:cubicBezTo>
                    <a:pt x="701" y="3735"/>
                    <a:pt x="319" y="4688"/>
                    <a:pt x="132" y="5586"/>
                  </a:cubicBezTo>
                  <a:cubicBezTo>
                    <a:pt x="56" y="5936"/>
                    <a:pt x="1" y="6309"/>
                    <a:pt x="78" y="6669"/>
                  </a:cubicBezTo>
                  <a:cubicBezTo>
                    <a:pt x="285" y="7754"/>
                    <a:pt x="1599" y="9155"/>
                    <a:pt x="2278" y="10020"/>
                  </a:cubicBezTo>
                  <a:cubicBezTo>
                    <a:pt x="3417" y="11476"/>
                    <a:pt x="4511" y="12965"/>
                    <a:pt x="5552" y="14498"/>
                  </a:cubicBezTo>
                  <a:cubicBezTo>
                    <a:pt x="5365" y="12724"/>
                    <a:pt x="5596" y="10907"/>
                    <a:pt x="6209" y="9231"/>
                  </a:cubicBezTo>
                  <a:cubicBezTo>
                    <a:pt x="7107" y="6834"/>
                    <a:pt x="8727" y="6199"/>
                    <a:pt x="11124" y="6122"/>
                  </a:cubicBezTo>
                  <a:cubicBezTo>
                    <a:pt x="11218" y="6119"/>
                    <a:pt x="11315" y="6118"/>
                    <a:pt x="11414" y="6118"/>
                  </a:cubicBezTo>
                  <a:cubicBezTo>
                    <a:pt x="13192" y="6118"/>
                    <a:pt x="15692" y="6602"/>
                    <a:pt x="16511" y="8334"/>
                  </a:cubicBezTo>
                  <a:cubicBezTo>
                    <a:pt x="16566" y="6012"/>
                    <a:pt x="15022" y="4009"/>
                    <a:pt x="13555" y="2224"/>
                  </a:cubicBezTo>
                  <a:cubicBezTo>
                    <a:pt x="12137" y="502"/>
                    <a:pt x="10607" y="0"/>
                    <a:pt x="8765" y="0"/>
                  </a:cubicBezTo>
                  <a:close/>
                </a:path>
              </a:pathLst>
            </a:custGeom>
            <a:solidFill>
              <a:srgbClr val="B1060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3" name="Google Shape;1893;p244"/>
            <p:cNvSpPr/>
            <p:nvPr/>
          </p:nvSpPr>
          <p:spPr>
            <a:xfrm>
              <a:off x="8048387" y="2767716"/>
              <a:ext cx="357734" cy="1076716"/>
            </a:xfrm>
            <a:custGeom>
              <a:rect b="b" l="l" r="r" t="t"/>
              <a:pathLst>
                <a:path extrusionOk="0" h="37373" w="12417">
                  <a:moveTo>
                    <a:pt x="6380" y="0"/>
                  </a:moveTo>
                  <a:cubicBezTo>
                    <a:pt x="3501" y="0"/>
                    <a:pt x="569" y="1758"/>
                    <a:pt x="1" y="5194"/>
                  </a:cubicBezTo>
                  <a:lnTo>
                    <a:pt x="1" y="37373"/>
                  </a:lnTo>
                  <a:lnTo>
                    <a:pt x="12416" y="37373"/>
                  </a:lnTo>
                  <a:lnTo>
                    <a:pt x="12416" y="5194"/>
                  </a:lnTo>
                  <a:cubicBezTo>
                    <a:pt x="11998" y="1706"/>
                    <a:pt x="9215" y="0"/>
                    <a:pt x="6380" y="0"/>
                  </a:cubicBezTo>
                  <a:close/>
                </a:path>
              </a:pathLst>
            </a:custGeom>
            <a:solidFill>
              <a:srgbClr val="B1060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4" name="Google Shape;1894;p244"/>
            <p:cNvSpPr/>
            <p:nvPr/>
          </p:nvSpPr>
          <p:spPr>
            <a:xfrm>
              <a:off x="8108946" y="2834037"/>
              <a:ext cx="248256" cy="962139"/>
            </a:xfrm>
            <a:custGeom>
              <a:rect b="b" l="l" r="r" t="t"/>
              <a:pathLst>
                <a:path extrusionOk="0" h="33396" w="8617">
                  <a:moveTo>
                    <a:pt x="4462" y="1"/>
                  </a:moveTo>
                  <a:cubicBezTo>
                    <a:pt x="2329" y="1"/>
                    <a:pt x="148" y="1390"/>
                    <a:pt x="1" y="3889"/>
                  </a:cubicBezTo>
                  <a:lnTo>
                    <a:pt x="1" y="33395"/>
                  </a:lnTo>
                  <a:lnTo>
                    <a:pt x="8617" y="33395"/>
                  </a:lnTo>
                  <a:lnTo>
                    <a:pt x="8617" y="3889"/>
                  </a:lnTo>
                  <a:cubicBezTo>
                    <a:pt x="8416" y="1220"/>
                    <a:pt x="6460" y="1"/>
                    <a:pt x="4462" y="1"/>
                  </a:cubicBezTo>
                  <a:close/>
                </a:path>
              </a:pathLst>
            </a:custGeom>
            <a:solidFill>
              <a:srgbClr val="E20812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5" name="Google Shape;1895;p244"/>
            <p:cNvSpPr/>
            <p:nvPr/>
          </p:nvSpPr>
          <p:spPr>
            <a:xfrm>
              <a:off x="5103832" y="2521679"/>
              <a:ext cx="587378" cy="646122"/>
            </a:xfrm>
            <a:custGeom>
              <a:rect b="b" l="l" r="r" t="t"/>
              <a:pathLst>
                <a:path extrusionOk="0" h="22427" w="20388">
                  <a:moveTo>
                    <a:pt x="9080" y="1"/>
                  </a:moveTo>
                  <a:cubicBezTo>
                    <a:pt x="9014" y="1"/>
                    <a:pt x="8948" y="2"/>
                    <a:pt x="8881" y="5"/>
                  </a:cubicBezTo>
                  <a:cubicBezTo>
                    <a:pt x="5212" y="136"/>
                    <a:pt x="2005" y="3048"/>
                    <a:pt x="538" y="6235"/>
                  </a:cubicBezTo>
                  <a:cubicBezTo>
                    <a:pt x="242" y="6880"/>
                    <a:pt x="1" y="7647"/>
                    <a:pt x="307" y="8293"/>
                  </a:cubicBezTo>
                  <a:cubicBezTo>
                    <a:pt x="680" y="9103"/>
                    <a:pt x="1698" y="9333"/>
                    <a:pt x="2563" y="9541"/>
                  </a:cubicBezTo>
                  <a:cubicBezTo>
                    <a:pt x="4512" y="10012"/>
                    <a:pt x="6461" y="10931"/>
                    <a:pt x="7753" y="12497"/>
                  </a:cubicBezTo>
                  <a:cubicBezTo>
                    <a:pt x="8749" y="13712"/>
                    <a:pt x="8979" y="15398"/>
                    <a:pt x="9154" y="16909"/>
                  </a:cubicBezTo>
                  <a:cubicBezTo>
                    <a:pt x="9307" y="18201"/>
                    <a:pt x="9056" y="20522"/>
                    <a:pt x="10041" y="21508"/>
                  </a:cubicBezTo>
                  <a:cubicBezTo>
                    <a:pt x="10693" y="22160"/>
                    <a:pt x="11629" y="22426"/>
                    <a:pt x="12609" y="22426"/>
                  </a:cubicBezTo>
                  <a:cubicBezTo>
                    <a:pt x="13983" y="22426"/>
                    <a:pt x="15444" y="21902"/>
                    <a:pt x="16326" y="21179"/>
                  </a:cubicBezTo>
                  <a:cubicBezTo>
                    <a:pt x="17015" y="20610"/>
                    <a:pt x="17552" y="19877"/>
                    <a:pt x="18012" y="19110"/>
                  </a:cubicBezTo>
                  <a:cubicBezTo>
                    <a:pt x="19139" y="17194"/>
                    <a:pt x="20387" y="14731"/>
                    <a:pt x="20202" y="12454"/>
                  </a:cubicBezTo>
                  <a:cubicBezTo>
                    <a:pt x="20037" y="10417"/>
                    <a:pt x="18854" y="8950"/>
                    <a:pt x="17344" y="7702"/>
                  </a:cubicBezTo>
                  <a:cubicBezTo>
                    <a:pt x="15844" y="6442"/>
                    <a:pt x="15395" y="4439"/>
                    <a:pt x="14092" y="3005"/>
                  </a:cubicBezTo>
                  <a:cubicBezTo>
                    <a:pt x="12688" y="1430"/>
                    <a:pt x="11315" y="1"/>
                    <a:pt x="90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6" name="Google Shape;1896;p244"/>
            <p:cNvSpPr/>
            <p:nvPr/>
          </p:nvSpPr>
          <p:spPr>
            <a:xfrm>
              <a:off x="5223394" y="2523984"/>
              <a:ext cx="467817" cy="642866"/>
            </a:xfrm>
            <a:custGeom>
              <a:rect b="b" l="l" r="r" t="t"/>
              <a:pathLst>
                <a:path extrusionOk="0" h="22314" w="16238">
                  <a:moveTo>
                    <a:pt x="6064" y="1"/>
                  </a:moveTo>
                  <a:cubicBezTo>
                    <a:pt x="5953" y="1"/>
                    <a:pt x="5843" y="14"/>
                    <a:pt x="5738" y="45"/>
                  </a:cubicBezTo>
                  <a:cubicBezTo>
                    <a:pt x="5125" y="209"/>
                    <a:pt x="4774" y="976"/>
                    <a:pt x="5026" y="1545"/>
                  </a:cubicBezTo>
                  <a:cubicBezTo>
                    <a:pt x="4600" y="1478"/>
                    <a:pt x="4173" y="1450"/>
                    <a:pt x="3746" y="1450"/>
                  </a:cubicBezTo>
                  <a:cubicBezTo>
                    <a:pt x="3615" y="1450"/>
                    <a:pt x="3483" y="1452"/>
                    <a:pt x="3351" y="1457"/>
                  </a:cubicBezTo>
                  <a:cubicBezTo>
                    <a:pt x="3045" y="1469"/>
                    <a:pt x="2650" y="1589"/>
                    <a:pt x="2639" y="1895"/>
                  </a:cubicBezTo>
                  <a:cubicBezTo>
                    <a:pt x="2639" y="2016"/>
                    <a:pt x="2694" y="2126"/>
                    <a:pt x="2760" y="2224"/>
                  </a:cubicBezTo>
                  <a:lnTo>
                    <a:pt x="3515" y="3505"/>
                  </a:lnTo>
                  <a:cubicBezTo>
                    <a:pt x="3176" y="3384"/>
                    <a:pt x="2836" y="3264"/>
                    <a:pt x="2497" y="3133"/>
                  </a:cubicBezTo>
                  <a:cubicBezTo>
                    <a:pt x="2403" y="3099"/>
                    <a:pt x="2290" y="3076"/>
                    <a:pt x="2184" y="3076"/>
                  </a:cubicBezTo>
                  <a:cubicBezTo>
                    <a:pt x="2018" y="3076"/>
                    <a:pt x="1871" y="3132"/>
                    <a:pt x="1851" y="3286"/>
                  </a:cubicBezTo>
                  <a:cubicBezTo>
                    <a:pt x="1840" y="3396"/>
                    <a:pt x="1916" y="3494"/>
                    <a:pt x="1982" y="3581"/>
                  </a:cubicBezTo>
                  <a:cubicBezTo>
                    <a:pt x="2201" y="3844"/>
                    <a:pt x="2410" y="4107"/>
                    <a:pt x="2629" y="4370"/>
                  </a:cubicBezTo>
                  <a:cubicBezTo>
                    <a:pt x="2531" y="4356"/>
                    <a:pt x="2426" y="4350"/>
                    <a:pt x="2314" y="4350"/>
                  </a:cubicBezTo>
                  <a:cubicBezTo>
                    <a:pt x="1426" y="4350"/>
                    <a:pt x="185" y="4779"/>
                    <a:pt x="1" y="5684"/>
                  </a:cubicBezTo>
                  <a:cubicBezTo>
                    <a:pt x="208" y="5717"/>
                    <a:pt x="406" y="5761"/>
                    <a:pt x="614" y="5804"/>
                  </a:cubicBezTo>
                  <a:cubicBezTo>
                    <a:pt x="1358" y="5968"/>
                    <a:pt x="2092" y="6177"/>
                    <a:pt x="2727" y="6593"/>
                  </a:cubicBezTo>
                  <a:cubicBezTo>
                    <a:pt x="3526" y="7129"/>
                    <a:pt x="4128" y="8092"/>
                    <a:pt x="3942" y="9034"/>
                  </a:cubicBezTo>
                  <a:cubicBezTo>
                    <a:pt x="4120" y="8869"/>
                    <a:pt x="4349" y="8797"/>
                    <a:pt x="4587" y="8797"/>
                  </a:cubicBezTo>
                  <a:cubicBezTo>
                    <a:pt x="4935" y="8797"/>
                    <a:pt x="5303" y="8952"/>
                    <a:pt x="5563" y="9199"/>
                  </a:cubicBezTo>
                  <a:cubicBezTo>
                    <a:pt x="5989" y="9603"/>
                    <a:pt x="6198" y="10194"/>
                    <a:pt x="6427" y="10742"/>
                  </a:cubicBezTo>
                  <a:cubicBezTo>
                    <a:pt x="6658" y="11289"/>
                    <a:pt x="6953" y="11859"/>
                    <a:pt x="7490" y="12133"/>
                  </a:cubicBezTo>
                  <a:cubicBezTo>
                    <a:pt x="8070" y="12428"/>
                    <a:pt x="8519" y="12932"/>
                    <a:pt x="9001" y="13370"/>
                  </a:cubicBezTo>
                  <a:cubicBezTo>
                    <a:pt x="9110" y="13469"/>
                    <a:pt x="9241" y="13589"/>
                    <a:pt x="9285" y="13742"/>
                  </a:cubicBezTo>
                  <a:cubicBezTo>
                    <a:pt x="9340" y="13907"/>
                    <a:pt x="9296" y="14092"/>
                    <a:pt x="9241" y="14267"/>
                  </a:cubicBezTo>
                  <a:cubicBezTo>
                    <a:pt x="8967" y="15165"/>
                    <a:pt x="8475" y="15997"/>
                    <a:pt x="8201" y="16895"/>
                  </a:cubicBezTo>
                  <a:cubicBezTo>
                    <a:pt x="7752" y="18439"/>
                    <a:pt x="7993" y="20158"/>
                    <a:pt x="8847" y="21515"/>
                  </a:cubicBezTo>
                  <a:cubicBezTo>
                    <a:pt x="7074" y="20344"/>
                    <a:pt x="6427" y="18078"/>
                    <a:pt x="6001" y="15987"/>
                  </a:cubicBezTo>
                  <a:lnTo>
                    <a:pt x="6001" y="15987"/>
                  </a:lnTo>
                  <a:cubicBezTo>
                    <a:pt x="5617" y="17454"/>
                    <a:pt x="5782" y="19052"/>
                    <a:pt x="6449" y="20410"/>
                  </a:cubicBezTo>
                  <a:cubicBezTo>
                    <a:pt x="6668" y="20837"/>
                    <a:pt x="6931" y="21253"/>
                    <a:pt x="7293" y="21571"/>
                  </a:cubicBezTo>
                  <a:cubicBezTo>
                    <a:pt x="7885" y="22096"/>
                    <a:pt x="8529" y="22313"/>
                    <a:pt x="9178" y="22313"/>
                  </a:cubicBezTo>
                  <a:cubicBezTo>
                    <a:pt x="11061" y="22313"/>
                    <a:pt x="12991" y="20487"/>
                    <a:pt x="13862" y="19030"/>
                  </a:cubicBezTo>
                  <a:cubicBezTo>
                    <a:pt x="14989" y="17114"/>
                    <a:pt x="16237" y="14651"/>
                    <a:pt x="16052" y="12374"/>
                  </a:cubicBezTo>
                  <a:cubicBezTo>
                    <a:pt x="15887" y="10337"/>
                    <a:pt x="14704" y="8870"/>
                    <a:pt x="13194" y="7622"/>
                  </a:cubicBezTo>
                  <a:cubicBezTo>
                    <a:pt x="11694" y="6362"/>
                    <a:pt x="11245" y="4359"/>
                    <a:pt x="9942" y="2925"/>
                  </a:cubicBezTo>
                  <a:cubicBezTo>
                    <a:pt x="9066" y="1951"/>
                    <a:pt x="7950" y="505"/>
                    <a:pt x="6658" y="100"/>
                  </a:cubicBezTo>
                  <a:cubicBezTo>
                    <a:pt x="6467" y="44"/>
                    <a:pt x="6264" y="1"/>
                    <a:pt x="6064" y="1"/>
                  </a:cubicBezTo>
                  <a:close/>
                </a:path>
              </a:pathLst>
            </a:custGeom>
            <a:solidFill>
              <a:srgbClr val="141414">
                <a:alpha val="950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7" name="Google Shape;1897;p244"/>
            <p:cNvSpPr/>
            <p:nvPr/>
          </p:nvSpPr>
          <p:spPr>
            <a:xfrm>
              <a:off x="5103832" y="2600013"/>
              <a:ext cx="423680" cy="565944"/>
            </a:xfrm>
            <a:custGeom>
              <a:rect b="b" l="l" r="r" t="t"/>
              <a:pathLst>
                <a:path extrusionOk="0" h="19644" w="14706">
                  <a:moveTo>
                    <a:pt x="14705" y="19292"/>
                  </a:moveTo>
                  <a:cubicBezTo>
                    <a:pt x="14704" y="19293"/>
                    <a:pt x="14703" y="19293"/>
                    <a:pt x="14702" y="19293"/>
                  </a:cubicBezTo>
                  <a:lnTo>
                    <a:pt x="14702" y="19293"/>
                  </a:lnTo>
                  <a:cubicBezTo>
                    <a:pt x="14703" y="19293"/>
                    <a:pt x="14704" y="19293"/>
                    <a:pt x="14705" y="19292"/>
                  </a:cubicBezTo>
                  <a:close/>
                  <a:moveTo>
                    <a:pt x="3297" y="1"/>
                  </a:moveTo>
                  <a:cubicBezTo>
                    <a:pt x="1994" y="395"/>
                    <a:pt x="1074" y="2366"/>
                    <a:pt x="538" y="3516"/>
                  </a:cubicBezTo>
                  <a:cubicBezTo>
                    <a:pt x="242" y="4161"/>
                    <a:pt x="1" y="4928"/>
                    <a:pt x="307" y="5574"/>
                  </a:cubicBezTo>
                  <a:cubicBezTo>
                    <a:pt x="680" y="6384"/>
                    <a:pt x="1698" y="6614"/>
                    <a:pt x="2563" y="6822"/>
                  </a:cubicBezTo>
                  <a:cubicBezTo>
                    <a:pt x="4512" y="7293"/>
                    <a:pt x="6461" y="8212"/>
                    <a:pt x="7753" y="9778"/>
                  </a:cubicBezTo>
                  <a:cubicBezTo>
                    <a:pt x="8749" y="10993"/>
                    <a:pt x="8979" y="12679"/>
                    <a:pt x="9154" y="14190"/>
                  </a:cubicBezTo>
                  <a:cubicBezTo>
                    <a:pt x="9307" y="15482"/>
                    <a:pt x="9056" y="17803"/>
                    <a:pt x="10041" y="18789"/>
                  </a:cubicBezTo>
                  <a:cubicBezTo>
                    <a:pt x="10701" y="19449"/>
                    <a:pt x="11405" y="19643"/>
                    <a:pt x="12134" y="19643"/>
                  </a:cubicBezTo>
                  <a:cubicBezTo>
                    <a:pt x="12964" y="19643"/>
                    <a:pt x="13829" y="19392"/>
                    <a:pt x="14702" y="19293"/>
                  </a:cubicBezTo>
                  <a:lnTo>
                    <a:pt x="14702" y="19293"/>
                  </a:lnTo>
                  <a:cubicBezTo>
                    <a:pt x="14562" y="19309"/>
                    <a:pt x="14428" y="19316"/>
                    <a:pt x="14299" y="19316"/>
                  </a:cubicBezTo>
                  <a:cubicBezTo>
                    <a:pt x="10540" y="19316"/>
                    <a:pt x="11247" y="12767"/>
                    <a:pt x="10654" y="10534"/>
                  </a:cubicBezTo>
                  <a:cubicBezTo>
                    <a:pt x="9986" y="8049"/>
                    <a:pt x="8070" y="6319"/>
                    <a:pt x="5749" y="5388"/>
                  </a:cubicBezTo>
                  <a:cubicBezTo>
                    <a:pt x="4993" y="5081"/>
                    <a:pt x="4205" y="4818"/>
                    <a:pt x="3548" y="4358"/>
                  </a:cubicBezTo>
                  <a:cubicBezTo>
                    <a:pt x="2881" y="3888"/>
                    <a:pt x="2333" y="3176"/>
                    <a:pt x="2290" y="2366"/>
                  </a:cubicBezTo>
                  <a:cubicBezTo>
                    <a:pt x="2246" y="1490"/>
                    <a:pt x="2782" y="713"/>
                    <a:pt x="3297" y="1"/>
                  </a:cubicBezTo>
                  <a:close/>
                </a:path>
              </a:pathLst>
            </a:custGeom>
            <a:solidFill>
              <a:srgbClr val="141414">
                <a:alpha val="950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8" name="Google Shape;1898;p244"/>
            <p:cNvSpPr/>
            <p:nvPr/>
          </p:nvSpPr>
          <p:spPr>
            <a:xfrm>
              <a:off x="5221176" y="2681113"/>
              <a:ext cx="4466" cy="4120"/>
            </a:xfrm>
            <a:custGeom>
              <a:rect b="b" l="l" r="r" t="t"/>
              <a:pathLst>
                <a:path extrusionOk="0" h="143" w="155">
                  <a:moveTo>
                    <a:pt x="154" y="0"/>
                  </a:moveTo>
                  <a:cubicBezTo>
                    <a:pt x="100" y="44"/>
                    <a:pt x="45" y="88"/>
                    <a:pt x="1" y="142"/>
                  </a:cubicBezTo>
                  <a:cubicBezTo>
                    <a:pt x="45" y="88"/>
                    <a:pt x="100" y="44"/>
                    <a:pt x="154" y="0"/>
                  </a:cubicBezTo>
                  <a:close/>
                </a:path>
              </a:pathLst>
            </a:custGeom>
            <a:solidFill>
              <a:srgbClr val="AE8D9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9" name="Google Shape;1899;p244"/>
            <p:cNvSpPr/>
            <p:nvPr/>
          </p:nvSpPr>
          <p:spPr>
            <a:xfrm>
              <a:off x="5225612" y="2668149"/>
              <a:ext cx="86776" cy="12993"/>
            </a:xfrm>
            <a:custGeom>
              <a:rect b="b" l="l" r="r" t="t"/>
              <a:pathLst>
                <a:path extrusionOk="0" h="451" w="3012">
                  <a:moveTo>
                    <a:pt x="1533" y="1"/>
                  </a:moveTo>
                  <a:cubicBezTo>
                    <a:pt x="1401" y="1"/>
                    <a:pt x="1270" y="12"/>
                    <a:pt x="1150" y="23"/>
                  </a:cubicBezTo>
                  <a:cubicBezTo>
                    <a:pt x="1029" y="34"/>
                    <a:pt x="909" y="56"/>
                    <a:pt x="788" y="78"/>
                  </a:cubicBezTo>
                  <a:cubicBezTo>
                    <a:pt x="668" y="110"/>
                    <a:pt x="547" y="144"/>
                    <a:pt x="438" y="187"/>
                  </a:cubicBezTo>
                  <a:cubicBezTo>
                    <a:pt x="285" y="253"/>
                    <a:pt x="131" y="341"/>
                    <a:pt x="0" y="450"/>
                  </a:cubicBezTo>
                  <a:cubicBezTo>
                    <a:pt x="131" y="341"/>
                    <a:pt x="285" y="253"/>
                    <a:pt x="438" y="198"/>
                  </a:cubicBezTo>
                  <a:cubicBezTo>
                    <a:pt x="668" y="110"/>
                    <a:pt x="909" y="56"/>
                    <a:pt x="1150" y="34"/>
                  </a:cubicBezTo>
                  <a:cubicBezTo>
                    <a:pt x="1270" y="23"/>
                    <a:pt x="1391" y="12"/>
                    <a:pt x="1511" y="12"/>
                  </a:cubicBezTo>
                  <a:cubicBezTo>
                    <a:pt x="1632" y="12"/>
                    <a:pt x="1752" y="23"/>
                    <a:pt x="1873" y="34"/>
                  </a:cubicBezTo>
                  <a:lnTo>
                    <a:pt x="1960" y="34"/>
                  </a:lnTo>
                  <a:cubicBezTo>
                    <a:pt x="1993" y="45"/>
                    <a:pt x="2026" y="45"/>
                    <a:pt x="2058" y="45"/>
                  </a:cubicBezTo>
                  <a:cubicBezTo>
                    <a:pt x="2114" y="56"/>
                    <a:pt x="2168" y="66"/>
                    <a:pt x="2234" y="78"/>
                  </a:cubicBezTo>
                  <a:cubicBezTo>
                    <a:pt x="2289" y="78"/>
                    <a:pt x="2354" y="100"/>
                    <a:pt x="2409" y="110"/>
                  </a:cubicBezTo>
                  <a:cubicBezTo>
                    <a:pt x="2442" y="110"/>
                    <a:pt x="2474" y="122"/>
                    <a:pt x="2496" y="122"/>
                  </a:cubicBezTo>
                  <a:lnTo>
                    <a:pt x="2540" y="132"/>
                  </a:lnTo>
                  <a:lnTo>
                    <a:pt x="2584" y="144"/>
                  </a:lnTo>
                  <a:cubicBezTo>
                    <a:pt x="2705" y="176"/>
                    <a:pt x="2825" y="209"/>
                    <a:pt x="2934" y="242"/>
                  </a:cubicBezTo>
                  <a:cubicBezTo>
                    <a:pt x="2956" y="253"/>
                    <a:pt x="2989" y="264"/>
                    <a:pt x="3011" y="275"/>
                  </a:cubicBezTo>
                  <a:lnTo>
                    <a:pt x="3011" y="253"/>
                  </a:lnTo>
                  <a:cubicBezTo>
                    <a:pt x="2989" y="253"/>
                    <a:pt x="2968" y="242"/>
                    <a:pt x="2946" y="231"/>
                  </a:cubicBezTo>
                  <a:cubicBezTo>
                    <a:pt x="2825" y="198"/>
                    <a:pt x="2705" y="165"/>
                    <a:pt x="2595" y="132"/>
                  </a:cubicBezTo>
                  <a:lnTo>
                    <a:pt x="2552" y="122"/>
                  </a:lnTo>
                  <a:lnTo>
                    <a:pt x="2508" y="110"/>
                  </a:lnTo>
                  <a:cubicBezTo>
                    <a:pt x="2474" y="100"/>
                    <a:pt x="2442" y="100"/>
                    <a:pt x="2409" y="88"/>
                  </a:cubicBezTo>
                  <a:cubicBezTo>
                    <a:pt x="2354" y="78"/>
                    <a:pt x="2299" y="66"/>
                    <a:pt x="2234" y="56"/>
                  </a:cubicBezTo>
                  <a:cubicBezTo>
                    <a:pt x="2179" y="45"/>
                    <a:pt x="2114" y="45"/>
                    <a:pt x="2058" y="34"/>
                  </a:cubicBezTo>
                  <a:cubicBezTo>
                    <a:pt x="2026" y="34"/>
                    <a:pt x="1993" y="23"/>
                    <a:pt x="1960" y="23"/>
                  </a:cubicBezTo>
                  <a:lnTo>
                    <a:pt x="1917" y="23"/>
                  </a:lnTo>
                  <a:lnTo>
                    <a:pt x="1873" y="12"/>
                  </a:lnTo>
                  <a:cubicBezTo>
                    <a:pt x="1763" y="12"/>
                    <a:pt x="1642" y="1"/>
                    <a:pt x="1533" y="1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0" name="Google Shape;1900;p244"/>
            <p:cNvSpPr/>
            <p:nvPr/>
          </p:nvSpPr>
          <p:spPr>
            <a:xfrm>
              <a:off x="5276404" y="2613266"/>
              <a:ext cx="3803" cy="663"/>
            </a:xfrm>
            <a:custGeom>
              <a:rect b="b" l="l" r="r" t="t"/>
              <a:pathLst>
                <a:path extrusionOk="0" h="23" w="132">
                  <a:moveTo>
                    <a:pt x="0" y="1"/>
                  </a:moveTo>
                  <a:lnTo>
                    <a:pt x="0" y="1"/>
                  </a:lnTo>
                  <a:cubicBezTo>
                    <a:pt x="44" y="1"/>
                    <a:pt x="88" y="12"/>
                    <a:pt x="132" y="23"/>
                  </a:cubicBezTo>
                  <a:lnTo>
                    <a:pt x="132" y="12"/>
                  </a:lnTo>
                  <a:cubicBezTo>
                    <a:pt x="88" y="12"/>
                    <a:pt x="44" y="1"/>
                    <a:pt x="0" y="1"/>
                  </a:cubicBezTo>
                  <a:close/>
                </a:path>
              </a:pathLst>
            </a:custGeom>
            <a:solidFill>
              <a:srgbClr val="AE8D9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1" name="Google Shape;1901;p244"/>
            <p:cNvSpPr/>
            <p:nvPr/>
          </p:nvSpPr>
          <p:spPr>
            <a:xfrm>
              <a:off x="5280178" y="2613612"/>
              <a:ext cx="50504" cy="25871"/>
            </a:xfrm>
            <a:custGeom>
              <a:rect b="b" l="l" r="r" t="t"/>
              <a:pathLst>
                <a:path extrusionOk="0" h="898" w="1753">
                  <a:moveTo>
                    <a:pt x="1" y="0"/>
                  </a:moveTo>
                  <a:lnTo>
                    <a:pt x="1" y="11"/>
                  </a:lnTo>
                  <a:cubicBezTo>
                    <a:pt x="99" y="22"/>
                    <a:pt x="186" y="44"/>
                    <a:pt x="285" y="66"/>
                  </a:cubicBezTo>
                  <a:cubicBezTo>
                    <a:pt x="186" y="33"/>
                    <a:pt x="99" y="22"/>
                    <a:pt x="1" y="0"/>
                  </a:cubicBezTo>
                  <a:close/>
                  <a:moveTo>
                    <a:pt x="285" y="66"/>
                  </a:moveTo>
                  <a:lnTo>
                    <a:pt x="285" y="66"/>
                  </a:lnTo>
                  <a:cubicBezTo>
                    <a:pt x="417" y="98"/>
                    <a:pt x="559" y="153"/>
                    <a:pt x="690" y="197"/>
                  </a:cubicBezTo>
                  <a:cubicBezTo>
                    <a:pt x="559" y="142"/>
                    <a:pt x="427" y="98"/>
                    <a:pt x="285" y="66"/>
                  </a:cubicBezTo>
                  <a:close/>
                  <a:moveTo>
                    <a:pt x="690" y="197"/>
                  </a:moveTo>
                  <a:lnTo>
                    <a:pt x="690" y="197"/>
                  </a:lnTo>
                  <a:cubicBezTo>
                    <a:pt x="942" y="307"/>
                    <a:pt x="1194" y="449"/>
                    <a:pt x="1424" y="624"/>
                  </a:cubicBezTo>
                  <a:cubicBezTo>
                    <a:pt x="1533" y="701"/>
                    <a:pt x="1643" y="799"/>
                    <a:pt x="1752" y="898"/>
                  </a:cubicBezTo>
                  <a:lnTo>
                    <a:pt x="1752" y="887"/>
                  </a:lnTo>
                  <a:cubicBezTo>
                    <a:pt x="1653" y="788"/>
                    <a:pt x="1544" y="689"/>
                    <a:pt x="1434" y="602"/>
                  </a:cubicBezTo>
                  <a:cubicBezTo>
                    <a:pt x="1205" y="438"/>
                    <a:pt x="953" y="295"/>
                    <a:pt x="690" y="197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2" name="Google Shape;1902;p244"/>
            <p:cNvSpPr/>
            <p:nvPr/>
          </p:nvSpPr>
          <p:spPr>
            <a:xfrm>
              <a:off x="5331576" y="2582353"/>
              <a:ext cx="23999" cy="20542"/>
            </a:xfrm>
            <a:custGeom>
              <a:rect b="b" l="l" r="r" t="t"/>
              <a:pathLst>
                <a:path extrusionOk="0" h="713" w="833">
                  <a:moveTo>
                    <a:pt x="1" y="1"/>
                  </a:moveTo>
                  <a:cubicBezTo>
                    <a:pt x="88" y="34"/>
                    <a:pt x="176" y="78"/>
                    <a:pt x="253" y="122"/>
                  </a:cubicBezTo>
                  <a:cubicBezTo>
                    <a:pt x="176" y="66"/>
                    <a:pt x="88" y="34"/>
                    <a:pt x="1" y="1"/>
                  </a:cubicBezTo>
                  <a:close/>
                  <a:moveTo>
                    <a:pt x="253" y="122"/>
                  </a:moveTo>
                  <a:lnTo>
                    <a:pt x="483" y="285"/>
                  </a:lnTo>
                  <a:cubicBezTo>
                    <a:pt x="417" y="220"/>
                    <a:pt x="341" y="165"/>
                    <a:pt x="253" y="122"/>
                  </a:cubicBezTo>
                  <a:close/>
                  <a:moveTo>
                    <a:pt x="483" y="285"/>
                  </a:moveTo>
                  <a:lnTo>
                    <a:pt x="483" y="285"/>
                  </a:lnTo>
                  <a:cubicBezTo>
                    <a:pt x="614" y="417"/>
                    <a:pt x="735" y="560"/>
                    <a:pt x="822" y="713"/>
                  </a:cubicBezTo>
                  <a:cubicBezTo>
                    <a:pt x="822" y="713"/>
                    <a:pt x="833" y="713"/>
                    <a:pt x="833" y="701"/>
                  </a:cubicBezTo>
                  <a:cubicBezTo>
                    <a:pt x="745" y="548"/>
                    <a:pt x="625" y="406"/>
                    <a:pt x="483" y="285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3" name="Google Shape;1903;p244"/>
            <p:cNvSpPr/>
            <p:nvPr/>
          </p:nvSpPr>
          <p:spPr>
            <a:xfrm>
              <a:off x="5375453" y="2549250"/>
              <a:ext cx="8845" cy="18640"/>
            </a:xfrm>
            <a:custGeom>
              <a:rect b="b" l="l" r="r" t="t"/>
              <a:pathLst>
                <a:path extrusionOk="0" h="647" w="307">
                  <a:moveTo>
                    <a:pt x="0" y="1"/>
                  </a:moveTo>
                  <a:lnTo>
                    <a:pt x="98" y="164"/>
                  </a:lnTo>
                  <a:cubicBezTo>
                    <a:pt x="131" y="230"/>
                    <a:pt x="153" y="285"/>
                    <a:pt x="186" y="340"/>
                  </a:cubicBezTo>
                  <a:cubicBezTo>
                    <a:pt x="208" y="395"/>
                    <a:pt x="230" y="460"/>
                    <a:pt x="251" y="515"/>
                  </a:cubicBezTo>
                  <a:lnTo>
                    <a:pt x="273" y="559"/>
                  </a:lnTo>
                  <a:lnTo>
                    <a:pt x="285" y="602"/>
                  </a:lnTo>
                  <a:lnTo>
                    <a:pt x="307" y="646"/>
                  </a:lnTo>
                  <a:cubicBezTo>
                    <a:pt x="307" y="636"/>
                    <a:pt x="295" y="614"/>
                    <a:pt x="295" y="602"/>
                  </a:cubicBezTo>
                  <a:lnTo>
                    <a:pt x="285" y="559"/>
                  </a:lnTo>
                  <a:lnTo>
                    <a:pt x="263" y="515"/>
                  </a:lnTo>
                  <a:cubicBezTo>
                    <a:pt x="251" y="449"/>
                    <a:pt x="219" y="395"/>
                    <a:pt x="197" y="340"/>
                  </a:cubicBezTo>
                  <a:cubicBezTo>
                    <a:pt x="175" y="274"/>
                    <a:pt x="142" y="220"/>
                    <a:pt x="110" y="164"/>
                  </a:cubicBezTo>
                  <a:cubicBezTo>
                    <a:pt x="76" y="110"/>
                    <a:pt x="44" y="55"/>
                    <a:pt x="0" y="1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4" name="Google Shape;1904;p244"/>
            <p:cNvSpPr/>
            <p:nvPr/>
          </p:nvSpPr>
          <p:spPr>
            <a:xfrm>
              <a:off x="5347046" y="2754291"/>
              <a:ext cx="18323" cy="20513"/>
            </a:xfrm>
            <a:custGeom>
              <a:rect b="b" l="l" r="r" t="t"/>
              <a:pathLst>
                <a:path extrusionOk="0" h="712" w="636">
                  <a:moveTo>
                    <a:pt x="624" y="0"/>
                  </a:moveTo>
                  <a:cubicBezTo>
                    <a:pt x="515" y="66"/>
                    <a:pt x="405" y="153"/>
                    <a:pt x="307" y="252"/>
                  </a:cubicBezTo>
                  <a:cubicBezTo>
                    <a:pt x="242" y="317"/>
                    <a:pt x="186" y="394"/>
                    <a:pt x="132" y="471"/>
                  </a:cubicBezTo>
                  <a:cubicBezTo>
                    <a:pt x="77" y="548"/>
                    <a:pt x="33" y="624"/>
                    <a:pt x="1" y="711"/>
                  </a:cubicBezTo>
                  <a:cubicBezTo>
                    <a:pt x="33" y="624"/>
                    <a:pt x="88" y="548"/>
                    <a:pt x="143" y="471"/>
                  </a:cubicBezTo>
                  <a:cubicBezTo>
                    <a:pt x="198" y="394"/>
                    <a:pt x="252" y="329"/>
                    <a:pt x="318" y="263"/>
                  </a:cubicBezTo>
                  <a:cubicBezTo>
                    <a:pt x="417" y="164"/>
                    <a:pt x="515" y="76"/>
                    <a:pt x="636" y="11"/>
                  </a:cubicBezTo>
                  <a:lnTo>
                    <a:pt x="624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5" name="Google Shape;1905;p244"/>
            <p:cNvSpPr/>
            <p:nvPr/>
          </p:nvSpPr>
          <p:spPr>
            <a:xfrm>
              <a:off x="5425899" y="2830292"/>
              <a:ext cx="31576" cy="23365"/>
            </a:xfrm>
            <a:custGeom>
              <a:rect b="b" l="l" r="r" t="t"/>
              <a:pathLst>
                <a:path extrusionOk="0" h="811" w="1096">
                  <a:moveTo>
                    <a:pt x="1084" y="0"/>
                  </a:moveTo>
                  <a:cubicBezTo>
                    <a:pt x="1008" y="22"/>
                    <a:pt x="942" y="44"/>
                    <a:pt x="865" y="77"/>
                  </a:cubicBezTo>
                  <a:cubicBezTo>
                    <a:pt x="690" y="143"/>
                    <a:pt x="526" y="253"/>
                    <a:pt x="373" y="373"/>
                  </a:cubicBezTo>
                  <a:cubicBezTo>
                    <a:pt x="307" y="438"/>
                    <a:pt x="242" y="504"/>
                    <a:pt x="176" y="581"/>
                  </a:cubicBezTo>
                  <a:cubicBezTo>
                    <a:pt x="110" y="657"/>
                    <a:pt x="55" y="734"/>
                    <a:pt x="1" y="811"/>
                  </a:cubicBezTo>
                  <a:cubicBezTo>
                    <a:pt x="55" y="734"/>
                    <a:pt x="121" y="657"/>
                    <a:pt x="176" y="592"/>
                  </a:cubicBezTo>
                  <a:cubicBezTo>
                    <a:pt x="242" y="515"/>
                    <a:pt x="307" y="450"/>
                    <a:pt x="384" y="384"/>
                  </a:cubicBezTo>
                  <a:cubicBezTo>
                    <a:pt x="526" y="263"/>
                    <a:pt x="690" y="154"/>
                    <a:pt x="877" y="88"/>
                  </a:cubicBezTo>
                  <a:cubicBezTo>
                    <a:pt x="942" y="56"/>
                    <a:pt x="1019" y="34"/>
                    <a:pt x="1096" y="12"/>
                  </a:cubicBezTo>
                  <a:cubicBezTo>
                    <a:pt x="1096" y="12"/>
                    <a:pt x="1096" y="0"/>
                    <a:pt x="1084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6" name="Google Shape;1906;p244"/>
            <p:cNvSpPr/>
            <p:nvPr/>
          </p:nvSpPr>
          <p:spPr>
            <a:xfrm>
              <a:off x="5491817" y="2705717"/>
              <a:ext cx="1296" cy="16105"/>
            </a:xfrm>
            <a:custGeom>
              <a:rect b="b" l="l" r="r" t="t"/>
              <a:pathLst>
                <a:path extrusionOk="0" h="559" w="45">
                  <a:moveTo>
                    <a:pt x="34" y="0"/>
                  </a:moveTo>
                  <a:cubicBezTo>
                    <a:pt x="34" y="33"/>
                    <a:pt x="23" y="66"/>
                    <a:pt x="23" y="98"/>
                  </a:cubicBezTo>
                  <a:cubicBezTo>
                    <a:pt x="1" y="175"/>
                    <a:pt x="1" y="252"/>
                    <a:pt x="1" y="329"/>
                  </a:cubicBezTo>
                  <a:cubicBezTo>
                    <a:pt x="1" y="400"/>
                    <a:pt x="11" y="472"/>
                    <a:pt x="21" y="544"/>
                  </a:cubicBezTo>
                  <a:lnTo>
                    <a:pt x="21" y="544"/>
                  </a:lnTo>
                  <a:cubicBezTo>
                    <a:pt x="1" y="395"/>
                    <a:pt x="2" y="247"/>
                    <a:pt x="34" y="98"/>
                  </a:cubicBezTo>
                  <a:cubicBezTo>
                    <a:pt x="34" y="76"/>
                    <a:pt x="44" y="44"/>
                    <a:pt x="44" y="22"/>
                  </a:cubicBezTo>
                  <a:cubicBezTo>
                    <a:pt x="44" y="11"/>
                    <a:pt x="44" y="11"/>
                    <a:pt x="34" y="0"/>
                  </a:cubicBezTo>
                  <a:close/>
                  <a:moveTo>
                    <a:pt x="21" y="544"/>
                  </a:moveTo>
                  <a:cubicBezTo>
                    <a:pt x="21" y="548"/>
                    <a:pt x="22" y="553"/>
                    <a:pt x="23" y="558"/>
                  </a:cubicBezTo>
                  <a:cubicBezTo>
                    <a:pt x="22" y="553"/>
                    <a:pt x="21" y="548"/>
                    <a:pt x="21" y="544"/>
                  </a:cubicBezTo>
                  <a:close/>
                </a:path>
              </a:pathLst>
            </a:custGeom>
            <a:solidFill>
              <a:srgbClr val="9B7E8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7" name="Google Shape;1907;p244"/>
            <p:cNvSpPr/>
            <p:nvPr/>
          </p:nvSpPr>
          <p:spPr>
            <a:xfrm>
              <a:off x="5507605" y="2735363"/>
              <a:ext cx="5071" cy="11063"/>
            </a:xfrm>
            <a:custGeom>
              <a:rect b="b" l="l" r="r" t="t"/>
              <a:pathLst>
                <a:path extrusionOk="0" h="384" w="176">
                  <a:moveTo>
                    <a:pt x="165" y="0"/>
                  </a:moveTo>
                  <a:cubicBezTo>
                    <a:pt x="143" y="33"/>
                    <a:pt x="121" y="76"/>
                    <a:pt x="99" y="110"/>
                  </a:cubicBezTo>
                  <a:lnTo>
                    <a:pt x="66" y="175"/>
                  </a:lnTo>
                  <a:lnTo>
                    <a:pt x="33" y="241"/>
                  </a:lnTo>
                  <a:lnTo>
                    <a:pt x="24" y="295"/>
                  </a:lnTo>
                  <a:lnTo>
                    <a:pt x="24" y="295"/>
                  </a:lnTo>
                  <a:cubicBezTo>
                    <a:pt x="45" y="231"/>
                    <a:pt x="72" y="173"/>
                    <a:pt x="110" y="120"/>
                  </a:cubicBezTo>
                  <a:cubicBezTo>
                    <a:pt x="132" y="88"/>
                    <a:pt x="153" y="44"/>
                    <a:pt x="175" y="11"/>
                  </a:cubicBezTo>
                  <a:lnTo>
                    <a:pt x="165" y="0"/>
                  </a:lnTo>
                  <a:close/>
                  <a:moveTo>
                    <a:pt x="24" y="295"/>
                  </a:moveTo>
                  <a:cubicBezTo>
                    <a:pt x="15" y="323"/>
                    <a:pt x="7" y="353"/>
                    <a:pt x="0" y="383"/>
                  </a:cubicBezTo>
                  <a:lnTo>
                    <a:pt x="22" y="307"/>
                  </a:lnTo>
                  <a:lnTo>
                    <a:pt x="24" y="295"/>
                  </a:lnTo>
                  <a:close/>
                </a:path>
              </a:pathLst>
            </a:custGeom>
            <a:solidFill>
              <a:srgbClr val="9B7E8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8" name="Google Shape;1908;p244"/>
            <p:cNvSpPr/>
            <p:nvPr/>
          </p:nvSpPr>
          <p:spPr>
            <a:xfrm>
              <a:off x="5139182" y="2697189"/>
              <a:ext cx="286112" cy="428693"/>
            </a:xfrm>
            <a:custGeom>
              <a:rect b="b" l="l" r="r" t="t"/>
              <a:pathLst>
                <a:path extrusionOk="0" h="14880" w="9931">
                  <a:moveTo>
                    <a:pt x="55" y="0"/>
                  </a:moveTo>
                  <a:lnTo>
                    <a:pt x="55" y="0"/>
                  </a:lnTo>
                  <a:cubicBezTo>
                    <a:pt x="44" y="33"/>
                    <a:pt x="44" y="55"/>
                    <a:pt x="44" y="88"/>
                  </a:cubicBezTo>
                  <a:cubicBezTo>
                    <a:pt x="44" y="55"/>
                    <a:pt x="55" y="33"/>
                    <a:pt x="55" y="0"/>
                  </a:cubicBezTo>
                  <a:close/>
                  <a:moveTo>
                    <a:pt x="33" y="121"/>
                  </a:moveTo>
                  <a:lnTo>
                    <a:pt x="22" y="143"/>
                  </a:lnTo>
                  <a:lnTo>
                    <a:pt x="22" y="165"/>
                  </a:lnTo>
                  <a:lnTo>
                    <a:pt x="33" y="143"/>
                  </a:lnTo>
                  <a:lnTo>
                    <a:pt x="33" y="121"/>
                  </a:lnTo>
                  <a:close/>
                  <a:moveTo>
                    <a:pt x="12" y="329"/>
                  </a:moveTo>
                  <a:lnTo>
                    <a:pt x="0" y="372"/>
                  </a:lnTo>
                  <a:lnTo>
                    <a:pt x="0" y="384"/>
                  </a:lnTo>
                  <a:lnTo>
                    <a:pt x="12" y="372"/>
                  </a:lnTo>
                  <a:lnTo>
                    <a:pt x="12" y="329"/>
                  </a:lnTo>
                  <a:close/>
                  <a:moveTo>
                    <a:pt x="0" y="384"/>
                  </a:moveTo>
                  <a:lnTo>
                    <a:pt x="0" y="406"/>
                  </a:lnTo>
                  <a:lnTo>
                    <a:pt x="0" y="493"/>
                  </a:lnTo>
                  <a:cubicBezTo>
                    <a:pt x="0" y="504"/>
                    <a:pt x="0" y="515"/>
                    <a:pt x="12" y="537"/>
                  </a:cubicBezTo>
                  <a:lnTo>
                    <a:pt x="12" y="493"/>
                  </a:lnTo>
                  <a:lnTo>
                    <a:pt x="12" y="406"/>
                  </a:lnTo>
                  <a:lnTo>
                    <a:pt x="0" y="384"/>
                  </a:lnTo>
                  <a:close/>
                  <a:moveTo>
                    <a:pt x="12" y="613"/>
                  </a:moveTo>
                  <a:cubicBezTo>
                    <a:pt x="12" y="625"/>
                    <a:pt x="22" y="646"/>
                    <a:pt x="22" y="657"/>
                  </a:cubicBezTo>
                  <a:cubicBezTo>
                    <a:pt x="22" y="635"/>
                    <a:pt x="22" y="625"/>
                    <a:pt x="12" y="613"/>
                  </a:cubicBezTo>
                  <a:close/>
                  <a:moveTo>
                    <a:pt x="22" y="657"/>
                  </a:moveTo>
                  <a:cubicBezTo>
                    <a:pt x="22" y="679"/>
                    <a:pt x="22" y="712"/>
                    <a:pt x="33" y="734"/>
                  </a:cubicBezTo>
                  <a:cubicBezTo>
                    <a:pt x="33" y="712"/>
                    <a:pt x="22" y="679"/>
                    <a:pt x="22" y="657"/>
                  </a:cubicBezTo>
                  <a:close/>
                  <a:moveTo>
                    <a:pt x="55" y="810"/>
                  </a:moveTo>
                  <a:lnTo>
                    <a:pt x="55" y="832"/>
                  </a:lnTo>
                  <a:cubicBezTo>
                    <a:pt x="55" y="844"/>
                    <a:pt x="66" y="844"/>
                    <a:pt x="66" y="854"/>
                  </a:cubicBezTo>
                  <a:lnTo>
                    <a:pt x="66" y="832"/>
                  </a:lnTo>
                  <a:lnTo>
                    <a:pt x="55" y="810"/>
                  </a:lnTo>
                  <a:close/>
                  <a:moveTo>
                    <a:pt x="66" y="854"/>
                  </a:moveTo>
                  <a:lnTo>
                    <a:pt x="77" y="898"/>
                  </a:lnTo>
                  <a:lnTo>
                    <a:pt x="88" y="931"/>
                  </a:lnTo>
                  <a:lnTo>
                    <a:pt x="77" y="887"/>
                  </a:lnTo>
                  <a:lnTo>
                    <a:pt x="66" y="854"/>
                  </a:lnTo>
                  <a:close/>
                  <a:moveTo>
                    <a:pt x="88" y="931"/>
                  </a:moveTo>
                  <a:cubicBezTo>
                    <a:pt x="88" y="942"/>
                    <a:pt x="99" y="964"/>
                    <a:pt x="99" y="975"/>
                  </a:cubicBezTo>
                  <a:cubicBezTo>
                    <a:pt x="110" y="997"/>
                    <a:pt x="121" y="1019"/>
                    <a:pt x="132" y="1051"/>
                  </a:cubicBezTo>
                  <a:lnTo>
                    <a:pt x="175" y="1117"/>
                  </a:lnTo>
                  <a:lnTo>
                    <a:pt x="143" y="1041"/>
                  </a:lnTo>
                  <a:lnTo>
                    <a:pt x="110" y="975"/>
                  </a:lnTo>
                  <a:cubicBezTo>
                    <a:pt x="99" y="953"/>
                    <a:pt x="99" y="942"/>
                    <a:pt x="88" y="931"/>
                  </a:cubicBezTo>
                  <a:close/>
                  <a:moveTo>
                    <a:pt x="175" y="1117"/>
                  </a:moveTo>
                  <a:lnTo>
                    <a:pt x="175" y="1139"/>
                  </a:lnTo>
                  <a:lnTo>
                    <a:pt x="187" y="1161"/>
                  </a:lnTo>
                  <a:lnTo>
                    <a:pt x="209" y="1194"/>
                  </a:lnTo>
                  <a:lnTo>
                    <a:pt x="230" y="1226"/>
                  </a:lnTo>
                  <a:cubicBezTo>
                    <a:pt x="241" y="1238"/>
                    <a:pt x="252" y="1248"/>
                    <a:pt x="252" y="1260"/>
                  </a:cubicBezTo>
                  <a:cubicBezTo>
                    <a:pt x="274" y="1282"/>
                    <a:pt x="285" y="1303"/>
                    <a:pt x="296" y="1325"/>
                  </a:cubicBezTo>
                  <a:lnTo>
                    <a:pt x="350" y="1391"/>
                  </a:lnTo>
                  <a:lnTo>
                    <a:pt x="307" y="1325"/>
                  </a:lnTo>
                  <a:cubicBezTo>
                    <a:pt x="285" y="1303"/>
                    <a:pt x="274" y="1282"/>
                    <a:pt x="263" y="1260"/>
                  </a:cubicBezTo>
                  <a:cubicBezTo>
                    <a:pt x="252" y="1248"/>
                    <a:pt x="241" y="1238"/>
                    <a:pt x="241" y="1226"/>
                  </a:cubicBezTo>
                  <a:lnTo>
                    <a:pt x="219" y="1194"/>
                  </a:lnTo>
                  <a:lnTo>
                    <a:pt x="197" y="1150"/>
                  </a:lnTo>
                  <a:lnTo>
                    <a:pt x="187" y="1139"/>
                  </a:lnTo>
                  <a:lnTo>
                    <a:pt x="175" y="1117"/>
                  </a:lnTo>
                  <a:close/>
                  <a:moveTo>
                    <a:pt x="350" y="1391"/>
                  </a:moveTo>
                  <a:lnTo>
                    <a:pt x="362" y="1413"/>
                  </a:lnTo>
                  <a:lnTo>
                    <a:pt x="372" y="1423"/>
                  </a:lnTo>
                  <a:lnTo>
                    <a:pt x="406" y="1457"/>
                  </a:lnTo>
                  <a:lnTo>
                    <a:pt x="406" y="1457"/>
                  </a:lnTo>
                  <a:lnTo>
                    <a:pt x="384" y="1423"/>
                  </a:lnTo>
                  <a:lnTo>
                    <a:pt x="372" y="1413"/>
                  </a:lnTo>
                  <a:lnTo>
                    <a:pt x="350" y="1391"/>
                  </a:lnTo>
                  <a:close/>
                  <a:moveTo>
                    <a:pt x="407" y="1458"/>
                  </a:moveTo>
                  <a:cubicBezTo>
                    <a:pt x="439" y="1501"/>
                    <a:pt x="482" y="1533"/>
                    <a:pt x="515" y="1577"/>
                  </a:cubicBezTo>
                  <a:lnTo>
                    <a:pt x="581" y="1632"/>
                  </a:lnTo>
                  <a:lnTo>
                    <a:pt x="581" y="1632"/>
                  </a:lnTo>
                  <a:lnTo>
                    <a:pt x="526" y="1577"/>
                  </a:lnTo>
                  <a:cubicBezTo>
                    <a:pt x="482" y="1533"/>
                    <a:pt x="439" y="1501"/>
                    <a:pt x="407" y="1458"/>
                  </a:cubicBezTo>
                  <a:close/>
                  <a:moveTo>
                    <a:pt x="581" y="1632"/>
                  </a:moveTo>
                  <a:lnTo>
                    <a:pt x="603" y="1664"/>
                  </a:lnTo>
                  <a:lnTo>
                    <a:pt x="635" y="1686"/>
                  </a:lnTo>
                  <a:cubicBezTo>
                    <a:pt x="657" y="1708"/>
                    <a:pt x="679" y="1719"/>
                    <a:pt x="701" y="1741"/>
                  </a:cubicBezTo>
                  <a:lnTo>
                    <a:pt x="767" y="1796"/>
                  </a:lnTo>
                  <a:cubicBezTo>
                    <a:pt x="788" y="1807"/>
                    <a:pt x="810" y="1829"/>
                    <a:pt x="832" y="1839"/>
                  </a:cubicBezTo>
                  <a:cubicBezTo>
                    <a:pt x="854" y="1851"/>
                    <a:pt x="876" y="1873"/>
                    <a:pt x="898" y="1883"/>
                  </a:cubicBezTo>
                  <a:cubicBezTo>
                    <a:pt x="876" y="1861"/>
                    <a:pt x="854" y="1851"/>
                    <a:pt x="832" y="1829"/>
                  </a:cubicBezTo>
                  <a:cubicBezTo>
                    <a:pt x="810" y="1818"/>
                    <a:pt x="788" y="1807"/>
                    <a:pt x="767" y="1785"/>
                  </a:cubicBezTo>
                  <a:lnTo>
                    <a:pt x="701" y="1730"/>
                  </a:lnTo>
                  <a:cubicBezTo>
                    <a:pt x="679" y="1719"/>
                    <a:pt x="668" y="1698"/>
                    <a:pt x="647" y="1686"/>
                  </a:cubicBezTo>
                  <a:lnTo>
                    <a:pt x="613" y="1654"/>
                  </a:lnTo>
                  <a:lnTo>
                    <a:pt x="581" y="1632"/>
                  </a:lnTo>
                  <a:close/>
                  <a:moveTo>
                    <a:pt x="898" y="1883"/>
                  </a:moveTo>
                  <a:lnTo>
                    <a:pt x="964" y="1927"/>
                  </a:lnTo>
                  <a:lnTo>
                    <a:pt x="997" y="1960"/>
                  </a:lnTo>
                  <a:lnTo>
                    <a:pt x="1041" y="1971"/>
                  </a:lnTo>
                  <a:lnTo>
                    <a:pt x="1007" y="1949"/>
                  </a:lnTo>
                  <a:lnTo>
                    <a:pt x="975" y="1927"/>
                  </a:lnTo>
                  <a:lnTo>
                    <a:pt x="898" y="1883"/>
                  </a:lnTo>
                  <a:close/>
                  <a:moveTo>
                    <a:pt x="1106" y="2015"/>
                  </a:moveTo>
                  <a:lnTo>
                    <a:pt x="1183" y="2058"/>
                  </a:lnTo>
                  <a:cubicBezTo>
                    <a:pt x="1270" y="2114"/>
                    <a:pt x="1369" y="2168"/>
                    <a:pt x="1467" y="2212"/>
                  </a:cubicBezTo>
                  <a:cubicBezTo>
                    <a:pt x="1566" y="2255"/>
                    <a:pt x="1664" y="2299"/>
                    <a:pt x="1774" y="2343"/>
                  </a:cubicBezTo>
                  <a:cubicBezTo>
                    <a:pt x="2168" y="2518"/>
                    <a:pt x="2595" y="2650"/>
                    <a:pt x="3011" y="2781"/>
                  </a:cubicBezTo>
                  <a:lnTo>
                    <a:pt x="3635" y="2978"/>
                  </a:lnTo>
                  <a:cubicBezTo>
                    <a:pt x="3844" y="3055"/>
                    <a:pt x="4051" y="3121"/>
                    <a:pt x="4248" y="3197"/>
                  </a:cubicBezTo>
                  <a:cubicBezTo>
                    <a:pt x="4457" y="3274"/>
                    <a:pt x="4654" y="3362"/>
                    <a:pt x="4851" y="3460"/>
                  </a:cubicBezTo>
                  <a:cubicBezTo>
                    <a:pt x="5048" y="3547"/>
                    <a:pt x="5245" y="3657"/>
                    <a:pt x="5431" y="3766"/>
                  </a:cubicBezTo>
                  <a:lnTo>
                    <a:pt x="5562" y="3854"/>
                  </a:lnTo>
                  <a:cubicBezTo>
                    <a:pt x="5584" y="3876"/>
                    <a:pt x="5617" y="3887"/>
                    <a:pt x="5639" y="3909"/>
                  </a:cubicBezTo>
                  <a:lnTo>
                    <a:pt x="5705" y="3953"/>
                  </a:lnTo>
                  <a:lnTo>
                    <a:pt x="5836" y="4051"/>
                  </a:lnTo>
                  <a:lnTo>
                    <a:pt x="5968" y="4150"/>
                  </a:lnTo>
                  <a:lnTo>
                    <a:pt x="6033" y="4194"/>
                  </a:lnTo>
                  <a:lnTo>
                    <a:pt x="6088" y="4248"/>
                  </a:lnTo>
                  <a:lnTo>
                    <a:pt x="6219" y="4358"/>
                  </a:lnTo>
                  <a:cubicBezTo>
                    <a:pt x="6252" y="4391"/>
                    <a:pt x="6296" y="4435"/>
                    <a:pt x="6340" y="4467"/>
                  </a:cubicBezTo>
                  <a:lnTo>
                    <a:pt x="6394" y="4522"/>
                  </a:lnTo>
                  <a:cubicBezTo>
                    <a:pt x="6416" y="4544"/>
                    <a:pt x="6438" y="4566"/>
                    <a:pt x="6460" y="4577"/>
                  </a:cubicBezTo>
                  <a:cubicBezTo>
                    <a:pt x="6766" y="4883"/>
                    <a:pt x="7051" y="5223"/>
                    <a:pt x="7303" y="5573"/>
                  </a:cubicBezTo>
                  <a:lnTo>
                    <a:pt x="7401" y="5705"/>
                  </a:lnTo>
                  <a:lnTo>
                    <a:pt x="7489" y="5847"/>
                  </a:lnTo>
                  <a:lnTo>
                    <a:pt x="7533" y="5912"/>
                  </a:lnTo>
                  <a:cubicBezTo>
                    <a:pt x="7555" y="5934"/>
                    <a:pt x="7566" y="5956"/>
                    <a:pt x="7577" y="5989"/>
                  </a:cubicBezTo>
                  <a:lnTo>
                    <a:pt x="7664" y="6121"/>
                  </a:lnTo>
                  <a:cubicBezTo>
                    <a:pt x="7697" y="6175"/>
                    <a:pt x="7719" y="6219"/>
                    <a:pt x="7741" y="6263"/>
                  </a:cubicBezTo>
                  <a:cubicBezTo>
                    <a:pt x="7774" y="6318"/>
                    <a:pt x="7807" y="6362"/>
                    <a:pt x="7829" y="6405"/>
                  </a:cubicBezTo>
                  <a:cubicBezTo>
                    <a:pt x="7873" y="6504"/>
                    <a:pt x="7927" y="6603"/>
                    <a:pt x="7982" y="6701"/>
                  </a:cubicBezTo>
                  <a:cubicBezTo>
                    <a:pt x="8004" y="6744"/>
                    <a:pt x="8026" y="6800"/>
                    <a:pt x="8048" y="6843"/>
                  </a:cubicBezTo>
                  <a:lnTo>
                    <a:pt x="8114" y="6997"/>
                  </a:lnTo>
                  <a:lnTo>
                    <a:pt x="8146" y="7073"/>
                  </a:lnTo>
                  <a:lnTo>
                    <a:pt x="8179" y="7150"/>
                  </a:lnTo>
                  <a:lnTo>
                    <a:pt x="8245" y="7303"/>
                  </a:lnTo>
                  <a:cubicBezTo>
                    <a:pt x="8321" y="7500"/>
                    <a:pt x="8409" y="7708"/>
                    <a:pt x="8474" y="7916"/>
                  </a:cubicBezTo>
                  <a:cubicBezTo>
                    <a:pt x="8540" y="8124"/>
                    <a:pt x="8595" y="8332"/>
                    <a:pt x="8650" y="8540"/>
                  </a:cubicBezTo>
                  <a:lnTo>
                    <a:pt x="8683" y="8705"/>
                  </a:lnTo>
                  <a:lnTo>
                    <a:pt x="8705" y="8781"/>
                  </a:lnTo>
                  <a:lnTo>
                    <a:pt x="8727" y="8869"/>
                  </a:lnTo>
                  <a:lnTo>
                    <a:pt x="8749" y="9022"/>
                  </a:lnTo>
                  <a:lnTo>
                    <a:pt x="8781" y="9186"/>
                  </a:lnTo>
                  <a:cubicBezTo>
                    <a:pt x="8803" y="9296"/>
                    <a:pt x="8814" y="9405"/>
                    <a:pt x="8825" y="9515"/>
                  </a:cubicBezTo>
                  <a:cubicBezTo>
                    <a:pt x="8836" y="9569"/>
                    <a:pt x="8847" y="9624"/>
                    <a:pt x="8847" y="9679"/>
                  </a:cubicBezTo>
                  <a:cubicBezTo>
                    <a:pt x="8858" y="9734"/>
                    <a:pt x="8858" y="9788"/>
                    <a:pt x="8869" y="9843"/>
                  </a:cubicBezTo>
                  <a:lnTo>
                    <a:pt x="8880" y="9997"/>
                  </a:lnTo>
                  <a:lnTo>
                    <a:pt x="8880" y="10084"/>
                  </a:lnTo>
                  <a:lnTo>
                    <a:pt x="8890" y="10160"/>
                  </a:lnTo>
                  <a:cubicBezTo>
                    <a:pt x="8890" y="10270"/>
                    <a:pt x="8902" y="10379"/>
                    <a:pt x="8902" y="10489"/>
                  </a:cubicBezTo>
                  <a:cubicBezTo>
                    <a:pt x="8912" y="10927"/>
                    <a:pt x="8924" y="11365"/>
                    <a:pt x="8946" y="11803"/>
                  </a:cubicBezTo>
                  <a:cubicBezTo>
                    <a:pt x="8978" y="12241"/>
                    <a:pt x="9022" y="12679"/>
                    <a:pt x="9121" y="13106"/>
                  </a:cubicBezTo>
                  <a:cubicBezTo>
                    <a:pt x="9033" y="12679"/>
                    <a:pt x="8978" y="12241"/>
                    <a:pt x="8956" y="11803"/>
                  </a:cubicBezTo>
                  <a:cubicBezTo>
                    <a:pt x="8934" y="11365"/>
                    <a:pt x="8924" y="10927"/>
                    <a:pt x="8912" y="10489"/>
                  </a:cubicBezTo>
                  <a:cubicBezTo>
                    <a:pt x="8902" y="10379"/>
                    <a:pt x="8902" y="10270"/>
                    <a:pt x="8902" y="10160"/>
                  </a:cubicBezTo>
                  <a:lnTo>
                    <a:pt x="8890" y="10084"/>
                  </a:lnTo>
                  <a:lnTo>
                    <a:pt x="8890" y="9997"/>
                  </a:lnTo>
                  <a:lnTo>
                    <a:pt x="8880" y="9832"/>
                  </a:lnTo>
                  <a:cubicBezTo>
                    <a:pt x="8869" y="9778"/>
                    <a:pt x="8869" y="9734"/>
                    <a:pt x="8858" y="9679"/>
                  </a:cubicBezTo>
                  <a:cubicBezTo>
                    <a:pt x="8858" y="9624"/>
                    <a:pt x="8847" y="9569"/>
                    <a:pt x="8836" y="9515"/>
                  </a:cubicBezTo>
                  <a:cubicBezTo>
                    <a:pt x="8825" y="9405"/>
                    <a:pt x="8814" y="9296"/>
                    <a:pt x="8792" y="9186"/>
                  </a:cubicBezTo>
                  <a:lnTo>
                    <a:pt x="8759" y="9022"/>
                  </a:lnTo>
                  <a:lnTo>
                    <a:pt x="8737" y="8869"/>
                  </a:lnTo>
                  <a:lnTo>
                    <a:pt x="8715" y="8781"/>
                  </a:lnTo>
                  <a:lnTo>
                    <a:pt x="8693" y="8705"/>
                  </a:lnTo>
                  <a:lnTo>
                    <a:pt x="8661" y="8540"/>
                  </a:lnTo>
                  <a:cubicBezTo>
                    <a:pt x="8606" y="8332"/>
                    <a:pt x="8551" y="8124"/>
                    <a:pt x="8486" y="7916"/>
                  </a:cubicBezTo>
                  <a:cubicBezTo>
                    <a:pt x="8420" y="7697"/>
                    <a:pt x="8343" y="7500"/>
                    <a:pt x="8255" y="7292"/>
                  </a:cubicBezTo>
                  <a:lnTo>
                    <a:pt x="8190" y="7139"/>
                  </a:lnTo>
                  <a:lnTo>
                    <a:pt x="8168" y="7062"/>
                  </a:lnTo>
                  <a:lnTo>
                    <a:pt x="8124" y="6997"/>
                  </a:lnTo>
                  <a:lnTo>
                    <a:pt x="8058" y="6843"/>
                  </a:lnTo>
                  <a:cubicBezTo>
                    <a:pt x="8036" y="6788"/>
                    <a:pt x="8015" y="6744"/>
                    <a:pt x="7993" y="6690"/>
                  </a:cubicBezTo>
                  <a:cubicBezTo>
                    <a:pt x="7938" y="6591"/>
                    <a:pt x="7895" y="6504"/>
                    <a:pt x="7839" y="6405"/>
                  </a:cubicBezTo>
                  <a:cubicBezTo>
                    <a:pt x="7817" y="6350"/>
                    <a:pt x="7785" y="6307"/>
                    <a:pt x="7763" y="6263"/>
                  </a:cubicBezTo>
                  <a:cubicBezTo>
                    <a:pt x="7730" y="6208"/>
                    <a:pt x="7708" y="6165"/>
                    <a:pt x="7676" y="6121"/>
                  </a:cubicBezTo>
                  <a:lnTo>
                    <a:pt x="7588" y="5978"/>
                  </a:lnTo>
                  <a:cubicBezTo>
                    <a:pt x="7577" y="5956"/>
                    <a:pt x="7566" y="5934"/>
                    <a:pt x="7544" y="5912"/>
                  </a:cubicBezTo>
                  <a:lnTo>
                    <a:pt x="7500" y="5836"/>
                  </a:lnTo>
                  <a:lnTo>
                    <a:pt x="7413" y="5705"/>
                  </a:lnTo>
                  <a:lnTo>
                    <a:pt x="7314" y="5562"/>
                  </a:lnTo>
                  <a:cubicBezTo>
                    <a:pt x="7062" y="5212"/>
                    <a:pt x="6778" y="4873"/>
                    <a:pt x="6471" y="4566"/>
                  </a:cubicBezTo>
                  <a:cubicBezTo>
                    <a:pt x="6449" y="4555"/>
                    <a:pt x="6427" y="4533"/>
                    <a:pt x="6406" y="4511"/>
                  </a:cubicBezTo>
                  <a:lnTo>
                    <a:pt x="6350" y="4457"/>
                  </a:lnTo>
                  <a:cubicBezTo>
                    <a:pt x="6307" y="4423"/>
                    <a:pt x="6263" y="4380"/>
                    <a:pt x="6230" y="4347"/>
                  </a:cubicBezTo>
                  <a:lnTo>
                    <a:pt x="6099" y="4238"/>
                  </a:lnTo>
                  <a:lnTo>
                    <a:pt x="6033" y="4182"/>
                  </a:lnTo>
                  <a:lnTo>
                    <a:pt x="5968" y="4139"/>
                  </a:lnTo>
                  <a:lnTo>
                    <a:pt x="5847" y="4041"/>
                  </a:lnTo>
                  <a:lnTo>
                    <a:pt x="5705" y="3942"/>
                  </a:lnTo>
                  <a:lnTo>
                    <a:pt x="5639" y="3898"/>
                  </a:lnTo>
                  <a:cubicBezTo>
                    <a:pt x="5617" y="3876"/>
                    <a:pt x="5595" y="3865"/>
                    <a:pt x="5573" y="3843"/>
                  </a:cubicBezTo>
                  <a:lnTo>
                    <a:pt x="5431" y="3756"/>
                  </a:lnTo>
                  <a:cubicBezTo>
                    <a:pt x="5245" y="3646"/>
                    <a:pt x="5058" y="3537"/>
                    <a:pt x="4861" y="3449"/>
                  </a:cubicBezTo>
                  <a:cubicBezTo>
                    <a:pt x="4664" y="3350"/>
                    <a:pt x="4457" y="3263"/>
                    <a:pt x="4260" y="3187"/>
                  </a:cubicBezTo>
                  <a:cubicBezTo>
                    <a:pt x="4051" y="3109"/>
                    <a:pt x="3844" y="3044"/>
                    <a:pt x="3635" y="2968"/>
                  </a:cubicBezTo>
                  <a:lnTo>
                    <a:pt x="3011" y="2771"/>
                  </a:lnTo>
                  <a:cubicBezTo>
                    <a:pt x="2595" y="2639"/>
                    <a:pt x="2179" y="2508"/>
                    <a:pt x="1774" y="2333"/>
                  </a:cubicBezTo>
                  <a:cubicBezTo>
                    <a:pt x="1676" y="2299"/>
                    <a:pt x="1577" y="2255"/>
                    <a:pt x="1467" y="2201"/>
                  </a:cubicBezTo>
                  <a:cubicBezTo>
                    <a:pt x="1380" y="2157"/>
                    <a:pt x="1282" y="2102"/>
                    <a:pt x="1183" y="2048"/>
                  </a:cubicBezTo>
                  <a:lnTo>
                    <a:pt x="1106" y="2015"/>
                  </a:lnTo>
                  <a:close/>
                  <a:moveTo>
                    <a:pt x="9121" y="13106"/>
                  </a:moveTo>
                  <a:cubicBezTo>
                    <a:pt x="9208" y="13533"/>
                    <a:pt x="9350" y="13949"/>
                    <a:pt x="9569" y="14332"/>
                  </a:cubicBezTo>
                  <a:cubicBezTo>
                    <a:pt x="9362" y="13949"/>
                    <a:pt x="9219" y="13533"/>
                    <a:pt x="9121" y="13106"/>
                  </a:cubicBezTo>
                  <a:close/>
                  <a:moveTo>
                    <a:pt x="9569" y="14332"/>
                  </a:moveTo>
                  <a:cubicBezTo>
                    <a:pt x="9668" y="14529"/>
                    <a:pt x="9800" y="14705"/>
                    <a:pt x="9931" y="14880"/>
                  </a:cubicBezTo>
                  <a:cubicBezTo>
                    <a:pt x="9800" y="14705"/>
                    <a:pt x="9679" y="14529"/>
                    <a:pt x="9569" y="14332"/>
                  </a:cubicBezTo>
                  <a:close/>
                </a:path>
              </a:pathLst>
            </a:custGeom>
            <a:noFill/>
            <a:ln cap="flat" cmpd="sng" w="79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9" name="Google Shape;1909;p244"/>
            <p:cNvSpPr/>
            <p:nvPr/>
          </p:nvSpPr>
          <p:spPr>
            <a:xfrm>
              <a:off x="5390578" y="2215486"/>
              <a:ext cx="589568" cy="665165"/>
            </a:xfrm>
            <a:custGeom>
              <a:rect b="b" l="l" r="r" t="t"/>
              <a:pathLst>
                <a:path extrusionOk="0" h="23088" w="20464">
                  <a:moveTo>
                    <a:pt x="8654" y="0"/>
                  </a:moveTo>
                  <a:cubicBezTo>
                    <a:pt x="6915" y="0"/>
                    <a:pt x="5177" y="441"/>
                    <a:pt x="3734" y="1403"/>
                  </a:cubicBezTo>
                  <a:cubicBezTo>
                    <a:pt x="1" y="3900"/>
                    <a:pt x="296" y="8333"/>
                    <a:pt x="1533" y="12122"/>
                  </a:cubicBezTo>
                  <a:cubicBezTo>
                    <a:pt x="2278" y="14399"/>
                    <a:pt x="3220" y="16644"/>
                    <a:pt x="4643" y="18559"/>
                  </a:cubicBezTo>
                  <a:cubicBezTo>
                    <a:pt x="6066" y="20486"/>
                    <a:pt x="8015" y="22085"/>
                    <a:pt x="10314" y="22753"/>
                  </a:cubicBezTo>
                  <a:cubicBezTo>
                    <a:pt x="11063" y="22978"/>
                    <a:pt x="11843" y="23087"/>
                    <a:pt x="12625" y="23087"/>
                  </a:cubicBezTo>
                  <a:cubicBezTo>
                    <a:pt x="13134" y="23087"/>
                    <a:pt x="13645" y="23041"/>
                    <a:pt x="14146" y="22950"/>
                  </a:cubicBezTo>
                  <a:cubicBezTo>
                    <a:pt x="15263" y="22753"/>
                    <a:pt x="16555" y="22709"/>
                    <a:pt x="17606" y="22304"/>
                  </a:cubicBezTo>
                  <a:cubicBezTo>
                    <a:pt x="18263" y="22041"/>
                    <a:pt x="18876" y="21559"/>
                    <a:pt x="19106" y="20892"/>
                  </a:cubicBezTo>
                  <a:cubicBezTo>
                    <a:pt x="19346" y="20202"/>
                    <a:pt x="19171" y="19457"/>
                    <a:pt x="19029" y="18746"/>
                  </a:cubicBezTo>
                  <a:cubicBezTo>
                    <a:pt x="18591" y="16469"/>
                    <a:pt x="18591" y="14104"/>
                    <a:pt x="19018" y="11826"/>
                  </a:cubicBezTo>
                  <a:cubicBezTo>
                    <a:pt x="19456" y="9472"/>
                    <a:pt x="20354" y="7195"/>
                    <a:pt x="20441" y="4808"/>
                  </a:cubicBezTo>
                  <a:cubicBezTo>
                    <a:pt x="20463" y="4348"/>
                    <a:pt x="20441" y="3878"/>
                    <a:pt x="20376" y="3418"/>
                  </a:cubicBezTo>
                  <a:cubicBezTo>
                    <a:pt x="20310" y="2990"/>
                    <a:pt x="20190" y="2564"/>
                    <a:pt x="20015" y="2170"/>
                  </a:cubicBezTo>
                  <a:cubicBezTo>
                    <a:pt x="19642" y="1359"/>
                    <a:pt x="18942" y="659"/>
                    <a:pt x="18066" y="440"/>
                  </a:cubicBezTo>
                  <a:cubicBezTo>
                    <a:pt x="17843" y="385"/>
                    <a:pt x="17620" y="362"/>
                    <a:pt x="17395" y="362"/>
                  </a:cubicBezTo>
                  <a:cubicBezTo>
                    <a:pt x="16545" y="362"/>
                    <a:pt x="15679" y="682"/>
                    <a:pt x="14814" y="768"/>
                  </a:cubicBezTo>
                  <a:cubicBezTo>
                    <a:pt x="14633" y="787"/>
                    <a:pt x="14452" y="795"/>
                    <a:pt x="14272" y="795"/>
                  </a:cubicBezTo>
                  <a:cubicBezTo>
                    <a:pt x="12946" y="795"/>
                    <a:pt x="11634" y="345"/>
                    <a:pt x="10314" y="133"/>
                  </a:cubicBezTo>
                  <a:cubicBezTo>
                    <a:pt x="9767" y="46"/>
                    <a:pt x="9211" y="0"/>
                    <a:pt x="8654" y="0"/>
                  </a:cubicBezTo>
                  <a:close/>
                </a:path>
              </a:pathLst>
            </a:custGeom>
            <a:solidFill>
              <a:srgbClr val="E20812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0" name="Google Shape;1910;p244"/>
            <p:cNvSpPr/>
            <p:nvPr/>
          </p:nvSpPr>
          <p:spPr>
            <a:xfrm>
              <a:off x="5372918" y="2217416"/>
              <a:ext cx="607545" cy="663235"/>
            </a:xfrm>
            <a:custGeom>
              <a:rect b="b" l="l" r="r" t="t"/>
              <a:pathLst>
                <a:path extrusionOk="0" h="23021" w="21088">
                  <a:moveTo>
                    <a:pt x="9076" y="1"/>
                  </a:moveTo>
                  <a:lnTo>
                    <a:pt x="9076" y="1"/>
                  </a:lnTo>
                  <a:cubicBezTo>
                    <a:pt x="9361" y="383"/>
                    <a:pt x="9558" y="833"/>
                    <a:pt x="9635" y="1292"/>
                  </a:cubicBezTo>
                  <a:cubicBezTo>
                    <a:pt x="9657" y="1402"/>
                    <a:pt x="9668" y="1522"/>
                    <a:pt x="9613" y="1621"/>
                  </a:cubicBezTo>
                  <a:cubicBezTo>
                    <a:pt x="9554" y="1739"/>
                    <a:pt x="9446" y="1782"/>
                    <a:pt x="9318" y="1782"/>
                  </a:cubicBezTo>
                  <a:cubicBezTo>
                    <a:pt x="9139" y="1782"/>
                    <a:pt x="8921" y="1698"/>
                    <a:pt x="8748" y="1621"/>
                  </a:cubicBezTo>
                  <a:cubicBezTo>
                    <a:pt x="8373" y="1433"/>
                    <a:pt x="7955" y="1344"/>
                    <a:pt x="7531" y="1344"/>
                  </a:cubicBezTo>
                  <a:cubicBezTo>
                    <a:pt x="7484" y="1344"/>
                    <a:pt x="7437" y="1345"/>
                    <a:pt x="7390" y="1347"/>
                  </a:cubicBezTo>
                  <a:cubicBezTo>
                    <a:pt x="7193" y="1358"/>
                    <a:pt x="6974" y="1391"/>
                    <a:pt x="6821" y="1533"/>
                  </a:cubicBezTo>
                  <a:cubicBezTo>
                    <a:pt x="6219" y="2069"/>
                    <a:pt x="7248" y="3164"/>
                    <a:pt x="6777" y="3811"/>
                  </a:cubicBezTo>
                  <a:cubicBezTo>
                    <a:pt x="6416" y="4314"/>
                    <a:pt x="5541" y="4040"/>
                    <a:pt x="5103" y="4456"/>
                  </a:cubicBezTo>
                  <a:cubicBezTo>
                    <a:pt x="5354" y="5004"/>
                    <a:pt x="5103" y="5661"/>
                    <a:pt x="4697" y="6099"/>
                  </a:cubicBezTo>
                  <a:cubicBezTo>
                    <a:pt x="4303" y="6548"/>
                    <a:pt x="3767" y="6843"/>
                    <a:pt x="3317" y="7237"/>
                  </a:cubicBezTo>
                  <a:cubicBezTo>
                    <a:pt x="1" y="10150"/>
                    <a:pt x="3186" y="15755"/>
                    <a:pt x="5212" y="18492"/>
                  </a:cubicBezTo>
                  <a:cubicBezTo>
                    <a:pt x="6646" y="20419"/>
                    <a:pt x="8595" y="22018"/>
                    <a:pt x="10894" y="22686"/>
                  </a:cubicBezTo>
                  <a:cubicBezTo>
                    <a:pt x="11643" y="22911"/>
                    <a:pt x="12423" y="23020"/>
                    <a:pt x="13204" y="23020"/>
                  </a:cubicBezTo>
                  <a:cubicBezTo>
                    <a:pt x="13714" y="23020"/>
                    <a:pt x="14224" y="22974"/>
                    <a:pt x="14726" y="22883"/>
                  </a:cubicBezTo>
                  <a:cubicBezTo>
                    <a:pt x="15832" y="22686"/>
                    <a:pt x="17124" y="22642"/>
                    <a:pt x="18175" y="22237"/>
                  </a:cubicBezTo>
                  <a:cubicBezTo>
                    <a:pt x="18843" y="21974"/>
                    <a:pt x="19445" y="21492"/>
                    <a:pt x="19686" y="20825"/>
                  </a:cubicBezTo>
                  <a:cubicBezTo>
                    <a:pt x="19927" y="20135"/>
                    <a:pt x="19752" y="19390"/>
                    <a:pt x="19609" y="18679"/>
                  </a:cubicBezTo>
                  <a:cubicBezTo>
                    <a:pt x="19171" y="16402"/>
                    <a:pt x="19161" y="14037"/>
                    <a:pt x="19587" y="11759"/>
                  </a:cubicBezTo>
                  <a:cubicBezTo>
                    <a:pt x="20025" y="9405"/>
                    <a:pt x="20923" y="7128"/>
                    <a:pt x="21022" y="4741"/>
                  </a:cubicBezTo>
                  <a:cubicBezTo>
                    <a:pt x="21032" y="4259"/>
                    <a:pt x="21088" y="3777"/>
                    <a:pt x="20923" y="3361"/>
                  </a:cubicBezTo>
                  <a:cubicBezTo>
                    <a:pt x="20869" y="3241"/>
                    <a:pt x="20803" y="3132"/>
                    <a:pt x="20704" y="3022"/>
                  </a:cubicBezTo>
                  <a:cubicBezTo>
                    <a:pt x="20595" y="2904"/>
                    <a:pt x="19529" y="2266"/>
                    <a:pt x="19236" y="2266"/>
                  </a:cubicBezTo>
                  <a:cubicBezTo>
                    <a:pt x="19206" y="2266"/>
                    <a:pt x="19184" y="2272"/>
                    <a:pt x="19172" y="2287"/>
                  </a:cubicBezTo>
                  <a:lnTo>
                    <a:pt x="19172" y="2287"/>
                  </a:lnTo>
                  <a:cubicBezTo>
                    <a:pt x="19313" y="2102"/>
                    <a:pt x="19127" y="1807"/>
                    <a:pt x="18898" y="1752"/>
                  </a:cubicBezTo>
                  <a:cubicBezTo>
                    <a:pt x="18850" y="1741"/>
                    <a:pt x="18802" y="1736"/>
                    <a:pt x="18755" y="1736"/>
                  </a:cubicBezTo>
                  <a:cubicBezTo>
                    <a:pt x="18566" y="1736"/>
                    <a:pt x="18383" y="1816"/>
                    <a:pt x="18208" y="1894"/>
                  </a:cubicBezTo>
                  <a:cubicBezTo>
                    <a:pt x="17857" y="2059"/>
                    <a:pt x="17518" y="2212"/>
                    <a:pt x="17168" y="2376"/>
                  </a:cubicBezTo>
                  <a:cubicBezTo>
                    <a:pt x="17037" y="2125"/>
                    <a:pt x="17015" y="1807"/>
                    <a:pt x="17102" y="1544"/>
                  </a:cubicBezTo>
                  <a:cubicBezTo>
                    <a:pt x="17190" y="1303"/>
                    <a:pt x="17365" y="1095"/>
                    <a:pt x="17365" y="843"/>
                  </a:cubicBezTo>
                  <a:cubicBezTo>
                    <a:pt x="17365" y="489"/>
                    <a:pt x="17143" y="378"/>
                    <a:pt x="16845" y="378"/>
                  </a:cubicBezTo>
                  <a:cubicBezTo>
                    <a:pt x="16358" y="378"/>
                    <a:pt x="15666" y="674"/>
                    <a:pt x="15394" y="701"/>
                  </a:cubicBezTo>
                  <a:cubicBezTo>
                    <a:pt x="15212" y="720"/>
                    <a:pt x="15031" y="728"/>
                    <a:pt x="14850" y="728"/>
                  </a:cubicBezTo>
                  <a:cubicBezTo>
                    <a:pt x="13518" y="728"/>
                    <a:pt x="12215" y="278"/>
                    <a:pt x="10894" y="66"/>
                  </a:cubicBezTo>
                  <a:cubicBezTo>
                    <a:pt x="10708" y="44"/>
                    <a:pt x="9110" y="44"/>
                    <a:pt x="9076" y="1"/>
                  </a:cubicBezTo>
                  <a:close/>
                </a:path>
              </a:pathLst>
            </a:custGeom>
            <a:solidFill>
              <a:srgbClr val="B1060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1" name="Google Shape;1911;p244"/>
            <p:cNvSpPr/>
            <p:nvPr/>
          </p:nvSpPr>
          <p:spPr>
            <a:xfrm>
              <a:off x="5518322" y="2346428"/>
              <a:ext cx="1930" cy="346"/>
            </a:xfrm>
            <a:custGeom>
              <a:rect b="b" l="l" r="r" t="t"/>
              <a:pathLst>
                <a:path extrusionOk="0" h="12" w="67">
                  <a:moveTo>
                    <a:pt x="0" y="0"/>
                  </a:moveTo>
                  <a:cubicBezTo>
                    <a:pt x="22" y="12"/>
                    <a:pt x="44" y="12"/>
                    <a:pt x="66" y="12"/>
                  </a:cubicBezTo>
                  <a:lnTo>
                    <a:pt x="66" y="12"/>
                  </a:lnTo>
                  <a:cubicBezTo>
                    <a:pt x="44" y="12"/>
                    <a:pt x="22" y="12"/>
                    <a:pt x="0" y="0"/>
                  </a:cubicBezTo>
                  <a:close/>
                </a:path>
              </a:pathLst>
            </a:custGeom>
            <a:solidFill>
              <a:srgbClr val="CB060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2" name="Google Shape;1912;p244"/>
            <p:cNvSpPr/>
            <p:nvPr/>
          </p:nvSpPr>
          <p:spPr>
            <a:xfrm>
              <a:off x="5529385" y="2348012"/>
              <a:ext cx="33765" cy="14520"/>
            </a:xfrm>
            <a:custGeom>
              <a:rect b="b" l="l" r="r" t="t"/>
              <a:pathLst>
                <a:path extrusionOk="0" h="504" w="1172">
                  <a:moveTo>
                    <a:pt x="0" y="0"/>
                  </a:moveTo>
                  <a:lnTo>
                    <a:pt x="0" y="0"/>
                  </a:lnTo>
                  <a:cubicBezTo>
                    <a:pt x="131" y="33"/>
                    <a:pt x="251" y="66"/>
                    <a:pt x="372" y="110"/>
                  </a:cubicBezTo>
                  <a:cubicBezTo>
                    <a:pt x="613" y="186"/>
                    <a:pt x="854" y="307"/>
                    <a:pt x="1073" y="438"/>
                  </a:cubicBezTo>
                  <a:cubicBezTo>
                    <a:pt x="1095" y="460"/>
                    <a:pt x="1127" y="482"/>
                    <a:pt x="1161" y="504"/>
                  </a:cubicBezTo>
                  <a:cubicBezTo>
                    <a:pt x="1161" y="504"/>
                    <a:pt x="1171" y="504"/>
                    <a:pt x="1171" y="493"/>
                  </a:cubicBezTo>
                  <a:lnTo>
                    <a:pt x="1073" y="427"/>
                  </a:lnTo>
                  <a:cubicBezTo>
                    <a:pt x="854" y="285"/>
                    <a:pt x="624" y="175"/>
                    <a:pt x="372" y="98"/>
                  </a:cubicBezTo>
                  <a:cubicBezTo>
                    <a:pt x="251" y="55"/>
                    <a:pt x="131" y="22"/>
                    <a:pt x="0" y="0"/>
                  </a:cubicBezTo>
                  <a:close/>
                </a:path>
              </a:pathLst>
            </a:custGeom>
            <a:solidFill>
              <a:srgbClr val="9D040A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3" name="Google Shape;1913;p244"/>
            <p:cNvSpPr/>
            <p:nvPr/>
          </p:nvSpPr>
          <p:spPr>
            <a:xfrm>
              <a:off x="5559319" y="2255561"/>
              <a:ext cx="16134" cy="2247"/>
            </a:xfrm>
            <a:custGeom>
              <a:rect b="b" l="l" r="r" t="t"/>
              <a:pathLst>
                <a:path extrusionOk="0" h="78" w="560">
                  <a:moveTo>
                    <a:pt x="1" y="1"/>
                  </a:moveTo>
                  <a:cubicBezTo>
                    <a:pt x="187" y="1"/>
                    <a:pt x="373" y="34"/>
                    <a:pt x="560" y="78"/>
                  </a:cubicBezTo>
                  <a:cubicBezTo>
                    <a:pt x="384" y="23"/>
                    <a:pt x="209" y="1"/>
                    <a:pt x="23" y="1"/>
                  </a:cubicBezTo>
                  <a:close/>
                </a:path>
              </a:pathLst>
            </a:custGeom>
            <a:solidFill>
              <a:srgbClr val="CB060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4" name="Google Shape;1914;p244"/>
            <p:cNvSpPr/>
            <p:nvPr/>
          </p:nvSpPr>
          <p:spPr>
            <a:xfrm>
              <a:off x="5575423" y="2257779"/>
              <a:ext cx="56468" cy="56813"/>
            </a:xfrm>
            <a:custGeom>
              <a:rect b="b" l="l" r="r" t="t"/>
              <a:pathLst>
                <a:path extrusionOk="0" h="1972" w="1960">
                  <a:moveTo>
                    <a:pt x="1" y="1"/>
                  </a:moveTo>
                  <a:cubicBezTo>
                    <a:pt x="186" y="55"/>
                    <a:pt x="373" y="143"/>
                    <a:pt x="537" y="242"/>
                  </a:cubicBezTo>
                  <a:cubicBezTo>
                    <a:pt x="701" y="340"/>
                    <a:pt x="855" y="461"/>
                    <a:pt x="996" y="592"/>
                  </a:cubicBezTo>
                  <a:cubicBezTo>
                    <a:pt x="1139" y="724"/>
                    <a:pt x="1271" y="865"/>
                    <a:pt x="1391" y="1019"/>
                  </a:cubicBezTo>
                  <a:cubicBezTo>
                    <a:pt x="1610" y="1315"/>
                    <a:pt x="1796" y="1632"/>
                    <a:pt x="1949" y="1972"/>
                  </a:cubicBezTo>
                  <a:cubicBezTo>
                    <a:pt x="1949" y="1960"/>
                    <a:pt x="1949" y="1960"/>
                    <a:pt x="1960" y="1960"/>
                  </a:cubicBezTo>
                  <a:cubicBezTo>
                    <a:pt x="1807" y="1621"/>
                    <a:pt x="1621" y="1303"/>
                    <a:pt x="1402" y="1008"/>
                  </a:cubicBezTo>
                  <a:cubicBezTo>
                    <a:pt x="1281" y="855"/>
                    <a:pt x="1150" y="712"/>
                    <a:pt x="1008" y="581"/>
                  </a:cubicBezTo>
                  <a:cubicBezTo>
                    <a:pt x="865" y="449"/>
                    <a:pt x="712" y="329"/>
                    <a:pt x="537" y="230"/>
                  </a:cubicBezTo>
                  <a:cubicBezTo>
                    <a:pt x="373" y="132"/>
                    <a:pt x="198" y="55"/>
                    <a:pt x="11" y="1"/>
                  </a:cubicBezTo>
                  <a:close/>
                </a:path>
              </a:pathLst>
            </a:custGeom>
            <a:solidFill>
              <a:srgbClr val="9D040A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5" name="Google Shape;1915;p244"/>
            <p:cNvSpPr/>
            <p:nvPr/>
          </p:nvSpPr>
          <p:spPr>
            <a:xfrm>
              <a:off x="5686803" y="2279012"/>
              <a:ext cx="10717" cy="27053"/>
            </a:xfrm>
            <a:custGeom>
              <a:rect b="b" l="l" r="r" t="t"/>
              <a:pathLst>
                <a:path extrusionOk="0" h="939" w="372">
                  <a:moveTo>
                    <a:pt x="1" y="1"/>
                  </a:moveTo>
                  <a:cubicBezTo>
                    <a:pt x="66" y="121"/>
                    <a:pt x="120" y="251"/>
                    <a:pt x="164" y="381"/>
                  </a:cubicBezTo>
                  <a:cubicBezTo>
                    <a:pt x="218" y="512"/>
                    <a:pt x="262" y="654"/>
                    <a:pt x="306" y="785"/>
                  </a:cubicBezTo>
                  <a:cubicBezTo>
                    <a:pt x="327" y="829"/>
                    <a:pt x="339" y="884"/>
                    <a:pt x="349" y="939"/>
                  </a:cubicBezTo>
                  <a:lnTo>
                    <a:pt x="371" y="939"/>
                  </a:lnTo>
                  <a:cubicBezTo>
                    <a:pt x="349" y="884"/>
                    <a:pt x="339" y="829"/>
                    <a:pt x="327" y="785"/>
                  </a:cubicBezTo>
                  <a:cubicBezTo>
                    <a:pt x="284" y="644"/>
                    <a:pt x="229" y="512"/>
                    <a:pt x="174" y="381"/>
                  </a:cubicBezTo>
                  <a:cubicBezTo>
                    <a:pt x="120" y="251"/>
                    <a:pt x="66" y="121"/>
                    <a:pt x="1" y="1"/>
                  </a:cubicBezTo>
                  <a:close/>
                </a:path>
              </a:pathLst>
            </a:custGeom>
            <a:solidFill>
              <a:srgbClr val="9D040A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6" name="Google Shape;1916;p244"/>
            <p:cNvSpPr/>
            <p:nvPr/>
          </p:nvSpPr>
          <p:spPr>
            <a:xfrm>
              <a:off x="5899680" y="2268525"/>
              <a:ext cx="2852" cy="2535"/>
            </a:xfrm>
            <a:custGeom>
              <a:rect b="b" l="l" r="r" t="t"/>
              <a:pathLst>
                <a:path extrusionOk="0" h="88" w="99">
                  <a:moveTo>
                    <a:pt x="99" y="0"/>
                  </a:moveTo>
                  <a:lnTo>
                    <a:pt x="99" y="0"/>
                  </a:lnTo>
                  <a:cubicBezTo>
                    <a:pt x="83" y="11"/>
                    <a:pt x="66" y="25"/>
                    <a:pt x="51" y="39"/>
                  </a:cubicBezTo>
                  <a:lnTo>
                    <a:pt x="51" y="39"/>
                  </a:lnTo>
                  <a:lnTo>
                    <a:pt x="99" y="0"/>
                  </a:lnTo>
                  <a:close/>
                  <a:moveTo>
                    <a:pt x="51" y="39"/>
                  </a:moveTo>
                  <a:lnTo>
                    <a:pt x="33" y="55"/>
                  </a:lnTo>
                  <a:lnTo>
                    <a:pt x="1" y="88"/>
                  </a:lnTo>
                  <a:lnTo>
                    <a:pt x="11" y="88"/>
                  </a:lnTo>
                  <a:cubicBezTo>
                    <a:pt x="22" y="71"/>
                    <a:pt x="36" y="54"/>
                    <a:pt x="51" y="39"/>
                  </a:cubicBezTo>
                  <a:close/>
                </a:path>
              </a:pathLst>
            </a:custGeom>
            <a:solidFill>
              <a:srgbClr val="CB060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7" name="Google Shape;1917;p244"/>
            <p:cNvSpPr/>
            <p:nvPr/>
          </p:nvSpPr>
          <p:spPr>
            <a:xfrm>
              <a:off x="5889596" y="2271032"/>
              <a:ext cx="10429" cy="29357"/>
            </a:xfrm>
            <a:custGeom>
              <a:rect b="b" l="l" r="r" t="t"/>
              <a:pathLst>
                <a:path extrusionOk="0" h="1019" w="362">
                  <a:moveTo>
                    <a:pt x="351" y="1"/>
                  </a:moveTo>
                  <a:lnTo>
                    <a:pt x="317" y="33"/>
                  </a:lnTo>
                  <a:lnTo>
                    <a:pt x="263" y="99"/>
                  </a:lnTo>
                  <a:lnTo>
                    <a:pt x="219" y="176"/>
                  </a:lnTo>
                  <a:cubicBezTo>
                    <a:pt x="154" y="274"/>
                    <a:pt x="98" y="373"/>
                    <a:pt x="66" y="493"/>
                  </a:cubicBezTo>
                  <a:cubicBezTo>
                    <a:pt x="33" y="603"/>
                    <a:pt x="11" y="712"/>
                    <a:pt x="0" y="833"/>
                  </a:cubicBezTo>
                  <a:lnTo>
                    <a:pt x="0" y="921"/>
                  </a:lnTo>
                  <a:lnTo>
                    <a:pt x="11" y="1008"/>
                  </a:lnTo>
                  <a:lnTo>
                    <a:pt x="11" y="1019"/>
                  </a:lnTo>
                  <a:lnTo>
                    <a:pt x="22" y="1019"/>
                  </a:lnTo>
                  <a:cubicBezTo>
                    <a:pt x="11" y="953"/>
                    <a:pt x="11" y="899"/>
                    <a:pt x="11" y="833"/>
                  </a:cubicBezTo>
                  <a:cubicBezTo>
                    <a:pt x="22" y="723"/>
                    <a:pt x="44" y="603"/>
                    <a:pt x="77" y="493"/>
                  </a:cubicBezTo>
                  <a:cubicBezTo>
                    <a:pt x="120" y="384"/>
                    <a:pt x="164" y="274"/>
                    <a:pt x="230" y="176"/>
                  </a:cubicBezTo>
                  <a:cubicBezTo>
                    <a:pt x="263" y="110"/>
                    <a:pt x="307" y="55"/>
                    <a:pt x="361" y="1"/>
                  </a:cubicBezTo>
                  <a:close/>
                </a:path>
              </a:pathLst>
            </a:custGeom>
            <a:solidFill>
              <a:srgbClr val="9D040A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8" name="Google Shape;1918;p244"/>
            <p:cNvSpPr/>
            <p:nvPr/>
          </p:nvSpPr>
          <p:spPr>
            <a:xfrm>
              <a:off x="5519273" y="2567227"/>
              <a:ext cx="87093" cy="63728"/>
            </a:xfrm>
            <a:custGeom>
              <a:rect b="b" l="l" r="r" t="t"/>
              <a:pathLst>
                <a:path extrusionOk="0" h="2212" w="3023">
                  <a:moveTo>
                    <a:pt x="3022" y="0"/>
                  </a:moveTo>
                  <a:cubicBezTo>
                    <a:pt x="2913" y="22"/>
                    <a:pt x="2804" y="44"/>
                    <a:pt x="2705" y="66"/>
                  </a:cubicBezTo>
                  <a:cubicBezTo>
                    <a:pt x="2617" y="88"/>
                    <a:pt x="2529" y="121"/>
                    <a:pt x="2431" y="143"/>
                  </a:cubicBezTo>
                  <a:lnTo>
                    <a:pt x="2431" y="165"/>
                  </a:lnTo>
                  <a:cubicBezTo>
                    <a:pt x="2519" y="132"/>
                    <a:pt x="2617" y="99"/>
                    <a:pt x="2705" y="77"/>
                  </a:cubicBezTo>
                  <a:cubicBezTo>
                    <a:pt x="2804" y="55"/>
                    <a:pt x="2902" y="33"/>
                    <a:pt x="3001" y="22"/>
                  </a:cubicBezTo>
                  <a:cubicBezTo>
                    <a:pt x="3001" y="12"/>
                    <a:pt x="3011" y="12"/>
                    <a:pt x="3022" y="12"/>
                  </a:cubicBezTo>
                  <a:lnTo>
                    <a:pt x="3022" y="0"/>
                  </a:lnTo>
                  <a:close/>
                  <a:moveTo>
                    <a:pt x="679" y="1216"/>
                  </a:moveTo>
                  <a:lnTo>
                    <a:pt x="658" y="1238"/>
                  </a:lnTo>
                  <a:lnTo>
                    <a:pt x="602" y="1292"/>
                  </a:lnTo>
                  <a:lnTo>
                    <a:pt x="559" y="1347"/>
                  </a:lnTo>
                  <a:lnTo>
                    <a:pt x="559" y="1347"/>
                  </a:lnTo>
                  <a:lnTo>
                    <a:pt x="614" y="1292"/>
                  </a:lnTo>
                  <a:lnTo>
                    <a:pt x="668" y="1248"/>
                  </a:lnTo>
                  <a:lnTo>
                    <a:pt x="690" y="1226"/>
                  </a:lnTo>
                  <a:cubicBezTo>
                    <a:pt x="679" y="1226"/>
                    <a:pt x="679" y="1226"/>
                    <a:pt x="679" y="1216"/>
                  </a:cubicBezTo>
                  <a:close/>
                  <a:moveTo>
                    <a:pt x="559" y="1347"/>
                  </a:moveTo>
                  <a:cubicBezTo>
                    <a:pt x="526" y="1380"/>
                    <a:pt x="493" y="1413"/>
                    <a:pt x="461" y="1457"/>
                  </a:cubicBezTo>
                  <a:cubicBezTo>
                    <a:pt x="493" y="1424"/>
                    <a:pt x="526" y="1380"/>
                    <a:pt x="559" y="1347"/>
                  </a:cubicBezTo>
                  <a:close/>
                  <a:moveTo>
                    <a:pt x="461" y="1457"/>
                  </a:moveTo>
                  <a:cubicBezTo>
                    <a:pt x="439" y="1467"/>
                    <a:pt x="427" y="1489"/>
                    <a:pt x="405" y="1511"/>
                  </a:cubicBezTo>
                  <a:cubicBezTo>
                    <a:pt x="395" y="1533"/>
                    <a:pt x="373" y="1544"/>
                    <a:pt x="362" y="1566"/>
                  </a:cubicBezTo>
                  <a:lnTo>
                    <a:pt x="318" y="1621"/>
                  </a:lnTo>
                  <a:cubicBezTo>
                    <a:pt x="307" y="1643"/>
                    <a:pt x="285" y="1664"/>
                    <a:pt x="274" y="1686"/>
                  </a:cubicBezTo>
                  <a:lnTo>
                    <a:pt x="252" y="1720"/>
                  </a:lnTo>
                  <a:cubicBezTo>
                    <a:pt x="242" y="1730"/>
                    <a:pt x="242" y="1741"/>
                    <a:pt x="230" y="1752"/>
                  </a:cubicBezTo>
                  <a:lnTo>
                    <a:pt x="198" y="1807"/>
                  </a:lnTo>
                  <a:lnTo>
                    <a:pt x="154" y="1873"/>
                  </a:lnTo>
                  <a:lnTo>
                    <a:pt x="132" y="1905"/>
                  </a:lnTo>
                  <a:lnTo>
                    <a:pt x="121" y="1939"/>
                  </a:lnTo>
                  <a:lnTo>
                    <a:pt x="143" y="1905"/>
                  </a:lnTo>
                  <a:lnTo>
                    <a:pt x="164" y="1873"/>
                  </a:lnTo>
                  <a:lnTo>
                    <a:pt x="198" y="1818"/>
                  </a:lnTo>
                  <a:lnTo>
                    <a:pt x="242" y="1752"/>
                  </a:lnTo>
                  <a:cubicBezTo>
                    <a:pt x="242" y="1741"/>
                    <a:pt x="252" y="1730"/>
                    <a:pt x="263" y="1720"/>
                  </a:cubicBezTo>
                  <a:lnTo>
                    <a:pt x="285" y="1686"/>
                  </a:lnTo>
                  <a:lnTo>
                    <a:pt x="318" y="1632"/>
                  </a:lnTo>
                  <a:lnTo>
                    <a:pt x="373" y="1577"/>
                  </a:lnTo>
                  <a:cubicBezTo>
                    <a:pt x="383" y="1555"/>
                    <a:pt x="395" y="1533"/>
                    <a:pt x="417" y="1511"/>
                  </a:cubicBezTo>
                  <a:cubicBezTo>
                    <a:pt x="427" y="1501"/>
                    <a:pt x="449" y="1479"/>
                    <a:pt x="461" y="1457"/>
                  </a:cubicBezTo>
                  <a:close/>
                  <a:moveTo>
                    <a:pt x="44" y="2102"/>
                  </a:moveTo>
                  <a:lnTo>
                    <a:pt x="23" y="2136"/>
                  </a:lnTo>
                  <a:lnTo>
                    <a:pt x="1" y="2212"/>
                  </a:lnTo>
                  <a:lnTo>
                    <a:pt x="23" y="2146"/>
                  </a:lnTo>
                  <a:lnTo>
                    <a:pt x="44" y="2102"/>
                  </a:lnTo>
                  <a:close/>
                </a:path>
              </a:pathLst>
            </a:custGeom>
            <a:solidFill>
              <a:srgbClr val="9D040A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9" name="Google Shape;1919;p244"/>
            <p:cNvSpPr/>
            <p:nvPr/>
          </p:nvSpPr>
          <p:spPr>
            <a:xfrm>
              <a:off x="5915756" y="2335624"/>
              <a:ext cx="862744" cy="638602"/>
            </a:xfrm>
            <a:custGeom>
              <a:rect b="b" l="l" r="r" t="t"/>
              <a:pathLst>
                <a:path extrusionOk="0" h="22166" w="29946">
                  <a:moveTo>
                    <a:pt x="7529" y="1"/>
                  </a:moveTo>
                  <a:cubicBezTo>
                    <a:pt x="4783" y="1"/>
                    <a:pt x="2657" y="1781"/>
                    <a:pt x="1643" y="4470"/>
                  </a:cubicBezTo>
                  <a:cubicBezTo>
                    <a:pt x="526" y="7448"/>
                    <a:pt x="143" y="10645"/>
                    <a:pt x="220" y="13798"/>
                  </a:cubicBezTo>
                  <a:cubicBezTo>
                    <a:pt x="285" y="16372"/>
                    <a:pt x="1" y="19853"/>
                    <a:pt x="2672" y="21200"/>
                  </a:cubicBezTo>
                  <a:cubicBezTo>
                    <a:pt x="3876" y="21813"/>
                    <a:pt x="5267" y="21934"/>
                    <a:pt x="6614" y="22010"/>
                  </a:cubicBezTo>
                  <a:cubicBezTo>
                    <a:pt x="8429" y="22113"/>
                    <a:pt x="10248" y="22165"/>
                    <a:pt x="12065" y="22165"/>
                  </a:cubicBezTo>
                  <a:cubicBezTo>
                    <a:pt x="14105" y="22165"/>
                    <a:pt x="16143" y="22099"/>
                    <a:pt x="18175" y="21966"/>
                  </a:cubicBezTo>
                  <a:cubicBezTo>
                    <a:pt x="20990" y="21780"/>
                    <a:pt x="23825" y="21462"/>
                    <a:pt x="26496" y="20576"/>
                  </a:cubicBezTo>
                  <a:cubicBezTo>
                    <a:pt x="27285" y="20313"/>
                    <a:pt x="28084" y="19985"/>
                    <a:pt x="28686" y="19415"/>
                  </a:cubicBezTo>
                  <a:cubicBezTo>
                    <a:pt x="29946" y="18211"/>
                    <a:pt x="29190" y="16831"/>
                    <a:pt x="29179" y="15353"/>
                  </a:cubicBezTo>
                  <a:cubicBezTo>
                    <a:pt x="29157" y="13295"/>
                    <a:pt x="29135" y="11248"/>
                    <a:pt x="29113" y="9189"/>
                  </a:cubicBezTo>
                  <a:cubicBezTo>
                    <a:pt x="29092" y="7897"/>
                    <a:pt x="29080" y="6605"/>
                    <a:pt x="28807" y="5335"/>
                  </a:cubicBezTo>
                  <a:cubicBezTo>
                    <a:pt x="28719" y="4941"/>
                    <a:pt x="28610" y="4547"/>
                    <a:pt x="28467" y="4163"/>
                  </a:cubicBezTo>
                  <a:cubicBezTo>
                    <a:pt x="28150" y="3331"/>
                    <a:pt x="27690" y="2565"/>
                    <a:pt x="27044" y="1963"/>
                  </a:cubicBezTo>
                  <a:cubicBezTo>
                    <a:pt x="26167" y="1126"/>
                    <a:pt x="24955" y="661"/>
                    <a:pt x="23743" y="661"/>
                  </a:cubicBezTo>
                  <a:cubicBezTo>
                    <a:pt x="23639" y="661"/>
                    <a:pt x="23535" y="664"/>
                    <a:pt x="23431" y="671"/>
                  </a:cubicBezTo>
                  <a:cubicBezTo>
                    <a:pt x="22073" y="759"/>
                    <a:pt x="20825" y="1416"/>
                    <a:pt x="19555" y="1897"/>
                  </a:cubicBezTo>
                  <a:cubicBezTo>
                    <a:pt x="18678" y="2227"/>
                    <a:pt x="17851" y="2360"/>
                    <a:pt x="17052" y="2360"/>
                  </a:cubicBezTo>
                  <a:cubicBezTo>
                    <a:pt x="14240" y="2360"/>
                    <a:pt x="11792" y="706"/>
                    <a:pt x="8859" y="134"/>
                  </a:cubicBezTo>
                  <a:cubicBezTo>
                    <a:pt x="8401" y="44"/>
                    <a:pt x="7958" y="1"/>
                    <a:pt x="7529" y="1"/>
                  </a:cubicBezTo>
                  <a:close/>
                </a:path>
              </a:pathLst>
            </a:custGeom>
            <a:solidFill>
              <a:srgbClr val="E20812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0" name="Google Shape;1920;p244"/>
            <p:cNvSpPr/>
            <p:nvPr/>
          </p:nvSpPr>
          <p:spPr>
            <a:xfrm>
              <a:off x="5912616" y="2353688"/>
              <a:ext cx="862744" cy="619761"/>
            </a:xfrm>
            <a:custGeom>
              <a:rect b="b" l="l" r="r" t="t"/>
              <a:pathLst>
                <a:path extrusionOk="0" h="21512" w="29946">
                  <a:moveTo>
                    <a:pt x="23737" y="1"/>
                  </a:moveTo>
                  <a:cubicBezTo>
                    <a:pt x="23635" y="1"/>
                    <a:pt x="23532" y="4"/>
                    <a:pt x="23430" y="11"/>
                  </a:cubicBezTo>
                  <a:cubicBezTo>
                    <a:pt x="22073" y="110"/>
                    <a:pt x="20824" y="767"/>
                    <a:pt x="19554" y="1249"/>
                  </a:cubicBezTo>
                  <a:cubicBezTo>
                    <a:pt x="18328" y="1741"/>
                    <a:pt x="17157" y="1609"/>
                    <a:pt x="15887" y="1708"/>
                  </a:cubicBezTo>
                  <a:cubicBezTo>
                    <a:pt x="16357" y="2081"/>
                    <a:pt x="16730" y="2573"/>
                    <a:pt x="16949" y="3120"/>
                  </a:cubicBezTo>
                  <a:cubicBezTo>
                    <a:pt x="17058" y="3394"/>
                    <a:pt x="17135" y="3701"/>
                    <a:pt x="17026" y="3974"/>
                  </a:cubicBezTo>
                  <a:cubicBezTo>
                    <a:pt x="16916" y="4237"/>
                    <a:pt x="16653" y="4412"/>
                    <a:pt x="16379" y="4511"/>
                  </a:cubicBezTo>
                  <a:cubicBezTo>
                    <a:pt x="16142" y="4592"/>
                    <a:pt x="15894" y="4628"/>
                    <a:pt x="15645" y="4628"/>
                  </a:cubicBezTo>
                  <a:cubicBezTo>
                    <a:pt x="15251" y="4628"/>
                    <a:pt x="14854" y="4538"/>
                    <a:pt x="14486" y="4390"/>
                  </a:cubicBezTo>
                  <a:cubicBezTo>
                    <a:pt x="13883" y="4161"/>
                    <a:pt x="13347" y="3789"/>
                    <a:pt x="12800" y="3449"/>
                  </a:cubicBezTo>
                  <a:cubicBezTo>
                    <a:pt x="12691" y="3374"/>
                    <a:pt x="12558" y="3306"/>
                    <a:pt x="12433" y="3306"/>
                  </a:cubicBezTo>
                  <a:cubicBezTo>
                    <a:pt x="12394" y="3306"/>
                    <a:pt x="12355" y="3313"/>
                    <a:pt x="12318" y="3329"/>
                  </a:cubicBezTo>
                  <a:cubicBezTo>
                    <a:pt x="11880" y="3514"/>
                    <a:pt x="12427" y="4270"/>
                    <a:pt x="12121" y="4631"/>
                  </a:cubicBezTo>
                  <a:cubicBezTo>
                    <a:pt x="12048" y="4715"/>
                    <a:pt x="11955" y="4748"/>
                    <a:pt x="11854" y="4748"/>
                  </a:cubicBezTo>
                  <a:cubicBezTo>
                    <a:pt x="11637" y="4748"/>
                    <a:pt x="11384" y="4591"/>
                    <a:pt x="11212" y="4434"/>
                  </a:cubicBezTo>
                  <a:cubicBezTo>
                    <a:pt x="10795" y="4040"/>
                    <a:pt x="10401" y="3602"/>
                    <a:pt x="9931" y="3274"/>
                  </a:cubicBezTo>
                  <a:cubicBezTo>
                    <a:pt x="9530" y="2994"/>
                    <a:pt x="9052" y="2794"/>
                    <a:pt x="8567" y="2794"/>
                  </a:cubicBezTo>
                  <a:cubicBezTo>
                    <a:pt x="8482" y="2794"/>
                    <a:pt x="8396" y="2801"/>
                    <a:pt x="8311" y="2814"/>
                  </a:cubicBezTo>
                  <a:cubicBezTo>
                    <a:pt x="9559" y="3635"/>
                    <a:pt x="10435" y="4982"/>
                    <a:pt x="10708" y="6460"/>
                  </a:cubicBezTo>
                  <a:cubicBezTo>
                    <a:pt x="10527" y="6504"/>
                    <a:pt x="10346" y="6524"/>
                    <a:pt x="10165" y="6524"/>
                  </a:cubicBezTo>
                  <a:cubicBezTo>
                    <a:pt x="9119" y="6524"/>
                    <a:pt x="8100" y="5839"/>
                    <a:pt x="7457" y="4971"/>
                  </a:cubicBezTo>
                  <a:cubicBezTo>
                    <a:pt x="6712" y="3952"/>
                    <a:pt x="6340" y="2716"/>
                    <a:pt x="5847" y="1555"/>
                  </a:cubicBezTo>
                  <a:cubicBezTo>
                    <a:pt x="5683" y="1183"/>
                    <a:pt x="5496" y="789"/>
                    <a:pt x="5168" y="548"/>
                  </a:cubicBezTo>
                  <a:cubicBezTo>
                    <a:pt x="4970" y="406"/>
                    <a:pt x="4769" y="343"/>
                    <a:pt x="4567" y="343"/>
                  </a:cubicBezTo>
                  <a:cubicBezTo>
                    <a:pt x="3265" y="343"/>
                    <a:pt x="1965" y="2977"/>
                    <a:pt x="1642" y="3821"/>
                  </a:cubicBezTo>
                  <a:cubicBezTo>
                    <a:pt x="526" y="6799"/>
                    <a:pt x="143" y="9986"/>
                    <a:pt x="219" y="13149"/>
                  </a:cubicBezTo>
                  <a:cubicBezTo>
                    <a:pt x="285" y="15723"/>
                    <a:pt x="0" y="19204"/>
                    <a:pt x="2672" y="20551"/>
                  </a:cubicBezTo>
                  <a:cubicBezTo>
                    <a:pt x="3876" y="21164"/>
                    <a:pt x="5267" y="21285"/>
                    <a:pt x="6613" y="21361"/>
                  </a:cubicBezTo>
                  <a:cubicBezTo>
                    <a:pt x="8384" y="21461"/>
                    <a:pt x="10158" y="21511"/>
                    <a:pt x="11931" y="21511"/>
                  </a:cubicBezTo>
                  <a:cubicBezTo>
                    <a:pt x="14017" y="21511"/>
                    <a:pt x="16103" y="21442"/>
                    <a:pt x="18186" y="21307"/>
                  </a:cubicBezTo>
                  <a:cubicBezTo>
                    <a:pt x="20989" y="21131"/>
                    <a:pt x="23824" y="20813"/>
                    <a:pt x="26496" y="19927"/>
                  </a:cubicBezTo>
                  <a:cubicBezTo>
                    <a:pt x="27284" y="19664"/>
                    <a:pt x="28084" y="19336"/>
                    <a:pt x="28686" y="18766"/>
                  </a:cubicBezTo>
                  <a:cubicBezTo>
                    <a:pt x="29945" y="17562"/>
                    <a:pt x="29201" y="16183"/>
                    <a:pt x="29179" y="14704"/>
                  </a:cubicBezTo>
                  <a:cubicBezTo>
                    <a:pt x="29157" y="12646"/>
                    <a:pt x="29135" y="10599"/>
                    <a:pt x="29113" y="8540"/>
                  </a:cubicBezTo>
                  <a:cubicBezTo>
                    <a:pt x="29091" y="7248"/>
                    <a:pt x="29080" y="5956"/>
                    <a:pt x="28806" y="4686"/>
                  </a:cubicBezTo>
                  <a:cubicBezTo>
                    <a:pt x="28719" y="4292"/>
                    <a:pt x="28609" y="3898"/>
                    <a:pt x="28467" y="3514"/>
                  </a:cubicBezTo>
                  <a:cubicBezTo>
                    <a:pt x="28150" y="2682"/>
                    <a:pt x="27690" y="1916"/>
                    <a:pt x="27043" y="1314"/>
                  </a:cubicBezTo>
                  <a:cubicBezTo>
                    <a:pt x="26165" y="476"/>
                    <a:pt x="24951" y="1"/>
                    <a:pt x="23737" y="1"/>
                  </a:cubicBezTo>
                  <a:close/>
                </a:path>
              </a:pathLst>
            </a:custGeom>
            <a:solidFill>
              <a:srgbClr val="B1060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1" name="Google Shape;1921;p244"/>
            <p:cNvSpPr/>
            <p:nvPr/>
          </p:nvSpPr>
          <p:spPr>
            <a:xfrm>
              <a:off x="6123649" y="2416148"/>
              <a:ext cx="50158" cy="19879"/>
            </a:xfrm>
            <a:custGeom>
              <a:rect b="b" l="l" r="r" t="t"/>
              <a:pathLst>
                <a:path extrusionOk="0" h="690" w="1741">
                  <a:moveTo>
                    <a:pt x="0" y="0"/>
                  </a:moveTo>
                  <a:lnTo>
                    <a:pt x="208" y="55"/>
                  </a:lnTo>
                  <a:lnTo>
                    <a:pt x="405" y="110"/>
                  </a:lnTo>
                  <a:lnTo>
                    <a:pt x="449" y="120"/>
                  </a:lnTo>
                  <a:lnTo>
                    <a:pt x="449" y="120"/>
                  </a:lnTo>
                  <a:lnTo>
                    <a:pt x="405" y="98"/>
                  </a:lnTo>
                  <a:lnTo>
                    <a:pt x="208" y="44"/>
                  </a:lnTo>
                  <a:lnTo>
                    <a:pt x="0" y="0"/>
                  </a:lnTo>
                  <a:close/>
                  <a:moveTo>
                    <a:pt x="449" y="120"/>
                  </a:moveTo>
                  <a:cubicBezTo>
                    <a:pt x="471" y="132"/>
                    <a:pt x="482" y="132"/>
                    <a:pt x="504" y="142"/>
                  </a:cubicBezTo>
                  <a:lnTo>
                    <a:pt x="602" y="175"/>
                  </a:lnTo>
                  <a:lnTo>
                    <a:pt x="690" y="208"/>
                  </a:lnTo>
                  <a:lnTo>
                    <a:pt x="789" y="241"/>
                  </a:lnTo>
                  <a:cubicBezTo>
                    <a:pt x="767" y="230"/>
                    <a:pt x="733" y="219"/>
                    <a:pt x="701" y="197"/>
                  </a:cubicBezTo>
                  <a:lnTo>
                    <a:pt x="602" y="164"/>
                  </a:lnTo>
                  <a:lnTo>
                    <a:pt x="504" y="132"/>
                  </a:lnTo>
                  <a:cubicBezTo>
                    <a:pt x="482" y="132"/>
                    <a:pt x="471" y="120"/>
                    <a:pt x="449" y="120"/>
                  </a:cubicBezTo>
                  <a:close/>
                  <a:moveTo>
                    <a:pt x="789" y="241"/>
                  </a:moveTo>
                  <a:lnTo>
                    <a:pt x="887" y="285"/>
                  </a:lnTo>
                  <a:lnTo>
                    <a:pt x="982" y="316"/>
                  </a:lnTo>
                  <a:lnTo>
                    <a:pt x="982" y="316"/>
                  </a:lnTo>
                  <a:cubicBezTo>
                    <a:pt x="950" y="305"/>
                    <a:pt x="919" y="285"/>
                    <a:pt x="887" y="274"/>
                  </a:cubicBezTo>
                  <a:lnTo>
                    <a:pt x="789" y="241"/>
                  </a:lnTo>
                  <a:close/>
                  <a:moveTo>
                    <a:pt x="982" y="316"/>
                  </a:moveTo>
                  <a:cubicBezTo>
                    <a:pt x="983" y="317"/>
                    <a:pt x="984" y="317"/>
                    <a:pt x="986" y="317"/>
                  </a:cubicBezTo>
                  <a:lnTo>
                    <a:pt x="982" y="316"/>
                  </a:lnTo>
                  <a:close/>
                  <a:moveTo>
                    <a:pt x="986" y="317"/>
                  </a:moveTo>
                  <a:lnTo>
                    <a:pt x="1171" y="405"/>
                  </a:lnTo>
                  <a:cubicBezTo>
                    <a:pt x="1292" y="460"/>
                    <a:pt x="1424" y="526"/>
                    <a:pt x="1544" y="591"/>
                  </a:cubicBezTo>
                  <a:lnTo>
                    <a:pt x="1708" y="690"/>
                  </a:lnTo>
                  <a:lnTo>
                    <a:pt x="1741" y="690"/>
                  </a:lnTo>
                  <a:cubicBezTo>
                    <a:pt x="1675" y="657"/>
                    <a:pt x="1609" y="624"/>
                    <a:pt x="1544" y="580"/>
                  </a:cubicBezTo>
                  <a:cubicBezTo>
                    <a:pt x="1424" y="514"/>
                    <a:pt x="1303" y="460"/>
                    <a:pt x="1171" y="394"/>
                  </a:cubicBezTo>
                  <a:lnTo>
                    <a:pt x="986" y="317"/>
                  </a:lnTo>
                  <a:close/>
                </a:path>
              </a:pathLst>
            </a:custGeom>
            <a:solidFill>
              <a:srgbClr val="CB060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2" name="Google Shape;1922;p244"/>
            <p:cNvSpPr/>
            <p:nvPr/>
          </p:nvSpPr>
          <p:spPr>
            <a:xfrm>
              <a:off x="6274095" y="2445793"/>
              <a:ext cx="14866" cy="12014"/>
            </a:xfrm>
            <a:custGeom>
              <a:rect b="b" l="l" r="r" t="t"/>
              <a:pathLst>
                <a:path extrusionOk="0" h="417" w="516">
                  <a:moveTo>
                    <a:pt x="0" y="0"/>
                  </a:moveTo>
                  <a:cubicBezTo>
                    <a:pt x="154" y="99"/>
                    <a:pt x="307" y="219"/>
                    <a:pt x="438" y="351"/>
                  </a:cubicBezTo>
                  <a:cubicBezTo>
                    <a:pt x="450" y="361"/>
                    <a:pt x="472" y="383"/>
                    <a:pt x="493" y="395"/>
                  </a:cubicBezTo>
                  <a:cubicBezTo>
                    <a:pt x="493" y="405"/>
                    <a:pt x="504" y="416"/>
                    <a:pt x="515" y="416"/>
                  </a:cubicBezTo>
                  <a:cubicBezTo>
                    <a:pt x="493" y="395"/>
                    <a:pt x="472" y="361"/>
                    <a:pt x="438" y="339"/>
                  </a:cubicBezTo>
                  <a:cubicBezTo>
                    <a:pt x="307" y="208"/>
                    <a:pt x="165" y="99"/>
                    <a:pt x="0" y="0"/>
                  </a:cubicBezTo>
                  <a:close/>
                </a:path>
              </a:pathLst>
            </a:custGeom>
            <a:solidFill>
              <a:srgbClr val="CB060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3" name="Google Shape;1923;p244"/>
            <p:cNvSpPr/>
            <p:nvPr/>
          </p:nvSpPr>
          <p:spPr>
            <a:xfrm>
              <a:off x="6360208" y="2467862"/>
              <a:ext cx="6338" cy="18957"/>
            </a:xfrm>
            <a:custGeom>
              <a:rect b="b" l="l" r="r" t="t"/>
              <a:pathLst>
                <a:path extrusionOk="0" h="658" w="220">
                  <a:moveTo>
                    <a:pt x="1" y="1"/>
                  </a:moveTo>
                  <a:lnTo>
                    <a:pt x="44" y="143"/>
                  </a:lnTo>
                  <a:lnTo>
                    <a:pt x="99" y="285"/>
                  </a:lnTo>
                  <a:lnTo>
                    <a:pt x="143" y="427"/>
                  </a:lnTo>
                  <a:lnTo>
                    <a:pt x="186" y="570"/>
                  </a:lnTo>
                  <a:cubicBezTo>
                    <a:pt x="186" y="603"/>
                    <a:pt x="198" y="636"/>
                    <a:pt x="208" y="658"/>
                  </a:cubicBezTo>
                  <a:lnTo>
                    <a:pt x="220" y="658"/>
                  </a:lnTo>
                  <a:cubicBezTo>
                    <a:pt x="208" y="624"/>
                    <a:pt x="198" y="592"/>
                    <a:pt x="198" y="559"/>
                  </a:cubicBezTo>
                  <a:lnTo>
                    <a:pt x="154" y="417"/>
                  </a:lnTo>
                  <a:lnTo>
                    <a:pt x="99" y="274"/>
                  </a:lnTo>
                  <a:lnTo>
                    <a:pt x="55" y="14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B060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4" name="Google Shape;1924;p244"/>
            <p:cNvSpPr/>
            <p:nvPr/>
          </p:nvSpPr>
          <p:spPr>
            <a:xfrm>
              <a:off x="6366200" y="2486790"/>
              <a:ext cx="7289" cy="36301"/>
            </a:xfrm>
            <a:custGeom>
              <a:rect b="b" l="l" r="r" t="t"/>
              <a:pathLst>
                <a:path extrusionOk="0" h="1260" w="253">
                  <a:moveTo>
                    <a:pt x="0" y="1"/>
                  </a:moveTo>
                  <a:cubicBezTo>
                    <a:pt x="44" y="165"/>
                    <a:pt x="88" y="329"/>
                    <a:pt x="121" y="493"/>
                  </a:cubicBezTo>
                  <a:cubicBezTo>
                    <a:pt x="165" y="680"/>
                    <a:pt x="197" y="877"/>
                    <a:pt x="219" y="1074"/>
                  </a:cubicBezTo>
                  <a:lnTo>
                    <a:pt x="241" y="1227"/>
                  </a:lnTo>
                  <a:lnTo>
                    <a:pt x="241" y="1249"/>
                  </a:lnTo>
                  <a:cubicBezTo>
                    <a:pt x="241" y="1249"/>
                    <a:pt x="253" y="1249"/>
                    <a:pt x="253" y="1259"/>
                  </a:cubicBezTo>
                  <a:lnTo>
                    <a:pt x="253" y="1227"/>
                  </a:lnTo>
                  <a:lnTo>
                    <a:pt x="231" y="1074"/>
                  </a:lnTo>
                  <a:cubicBezTo>
                    <a:pt x="209" y="877"/>
                    <a:pt x="175" y="680"/>
                    <a:pt x="132" y="482"/>
                  </a:cubicBezTo>
                  <a:cubicBezTo>
                    <a:pt x="99" y="329"/>
                    <a:pt x="55" y="165"/>
                    <a:pt x="12" y="1"/>
                  </a:cubicBezTo>
                  <a:close/>
                </a:path>
              </a:pathLst>
            </a:custGeom>
            <a:solidFill>
              <a:srgbClr val="9D040A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5" name="Google Shape;1925;p244"/>
            <p:cNvSpPr/>
            <p:nvPr/>
          </p:nvSpPr>
          <p:spPr>
            <a:xfrm>
              <a:off x="6062745" y="2813265"/>
              <a:ext cx="32210" cy="11697"/>
            </a:xfrm>
            <a:custGeom>
              <a:rect b="b" l="l" r="r" t="t"/>
              <a:pathLst>
                <a:path extrusionOk="0" h="406" w="1118">
                  <a:moveTo>
                    <a:pt x="1117" y="0"/>
                  </a:moveTo>
                  <a:cubicBezTo>
                    <a:pt x="1074" y="12"/>
                    <a:pt x="1030" y="22"/>
                    <a:pt x="976" y="44"/>
                  </a:cubicBezTo>
                  <a:cubicBezTo>
                    <a:pt x="811" y="88"/>
                    <a:pt x="647" y="143"/>
                    <a:pt x="482" y="209"/>
                  </a:cubicBezTo>
                  <a:cubicBezTo>
                    <a:pt x="319" y="263"/>
                    <a:pt x="165" y="329"/>
                    <a:pt x="1" y="406"/>
                  </a:cubicBezTo>
                  <a:cubicBezTo>
                    <a:pt x="165" y="340"/>
                    <a:pt x="329" y="274"/>
                    <a:pt x="494" y="219"/>
                  </a:cubicBezTo>
                  <a:cubicBezTo>
                    <a:pt x="647" y="153"/>
                    <a:pt x="811" y="99"/>
                    <a:pt x="986" y="55"/>
                  </a:cubicBezTo>
                  <a:cubicBezTo>
                    <a:pt x="1030" y="44"/>
                    <a:pt x="1074" y="33"/>
                    <a:pt x="1117" y="12"/>
                  </a:cubicBezTo>
                  <a:lnTo>
                    <a:pt x="1117" y="0"/>
                  </a:lnTo>
                  <a:close/>
                </a:path>
              </a:pathLst>
            </a:custGeom>
            <a:solidFill>
              <a:srgbClr val="9D040A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6" name="Google Shape;1926;p244"/>
            <p:cNvSpPr/>
            <p:nvPr/>
          </p:nvSpPr>
          <p:spPr>
            <a:xfrm>
              <a:off x="5929008" y="2859793"/>
              <a:ext cx="846639" cy="265254"/>
            </a:xfrm>
            <a:custGeom>
              <a:rect b="b" l="l" r="r" t="t"/>
              <a:pathLst>
                <a:path extrusionOk="0" h="9207" w="29387">
                  <a:moveTo>
                    <a:pt x="8542" y="1"/>
                  </a:moveTo>
                  <a:cubicBezTo>
                    <a:pt x="7314" y="1"/>
                    <a:pt x="6087" y="140"/>
                    <a:pt x="4895" y="422"/>
                  </a:cubicBezTo>
                  <a:cubicBezTo>
                    <a:pt x="2891" y="881"/>
                    <a:pt x="833" y="1484"/>
                    <a:pt x="329" y="3794"/>
                  </a:cubicBezTo>
                  <a:cubicBezTo>
                    <a:pt x="0" y="5360"/>
                    <a:pt x="723" y="7090"/>
                    <a:pt x="2070" y="7944"/>
                  </a:cubicBezTo>
                  <a:cubicBezTo>
                    <a:pt x="3022" y="8546"/>
                    <a:pt x="4172" y="8710"/>
                    <a:pt x="5300" y="8830"/>
                  </a:cubicBezTo>
                  <a:cubicBezTo>
                    <a:pt x="7847" y="9105"/>
                    <a:pt x="10411" y="9206"/>
                    <a:pt x="12978" y="9206"/>
                  </a:cubicBezTo>
                  <a:cubicBezTo>
                    <a:pt x="15024" y="9206"/>
                    <a:pt x="17073" y="9142"/>
                    <a:pt x="19117" y="9049"/>
                  </a:cubicBezTo>
                  <a:cubicBezTo>
                    <a:pt x="21646" y="8951"/>
                    <a:pt x="24208" y="8786"/>
                    <a:pt x="26606" y="7998"/>
                  </a:cubicBezTo>
                  <a:cubicBezTo>
                    <a:pt x="27033" y="7867"/>
                    <a:pt x="27602" y="7670"/>
                    <a:pt x="28095" y="7396"/>
                  </a:cubicBezTo>
                  <a:cubicBezTo>
                    <a:pt x="28467" y="7188"/>
                    <a:pt x="28795" y="6925"/>
                    <a:pt x="28971" y="6597"/>
                  </a:cubicBezTo>
                  <a:cubicBezTo>
                    <a:pt x="29387" y="5864"/>
                    <a:pt x="29201" y="4528"/>
                    <a:pt x="29135" y="3696"/>
                  </a:cubicBezTo>
                  <a:cubicBezTo>
                    <a:pt x="29080" y="3061"/>
                    <a:pt x="28982" y="2426"/>
                    <a:pt x="28686" y="1867"/>
                  </a:cubicBezTo>
                  <a:cubicBezTo>
                    <a:pt x="28073" y="740"/>
                    <a:pt x="26737" y="148"/>
                    <a:pt x="25456" y="93"/>
                  </a:cubicBezTo>
                  <a:cubicBezTo>
                    <a:pt x="25361" y="88"/>
                    <a:pt x="25265" y="86"/>
                    <a:pt x="25170" y="86"/>
                  </a:cubicBezTo>
                  <a:cubicBezTo>
                    <a:pt x="23978" y="86"/>
                    <a:pt x="22815" y="452"/>
                    <a:pt x="21690" y="838"/>
                  </a:cubicBezTo>
                  <a:cubicBezTo>
                    <a:pt x="20474" y="1243"/>
                    <a:pt x="19238" y="1681"/>
                    <a:pt x="17946" y="1714"/>
                  </a:cubicBezTo>
                  <a:cubicBezTo>
                    <a:pt x="17895" y="1715"/>
                    <a:pt x="17845" y="1715"/>
                    <a:pt x="17795" y="1715"/>
                  </a:cubicBezTo>
                  <a:cubicBezTo>
                    <a:pt x="16000" y="1715"/>
                    <a:pt x="14295" y="968"/>
                    <a:pt x="12559" y="509"/>
                  </a:cubicBezTo>
                  <a:cubicBezTo>
                    <a:pt x="11250" y="171"/>
                    <a:pt x="9895" y="1"/>
                    <a:pt x="85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7" name="Google Shape;1927;p244"/>
            <p:cNvSpPr/>
            <p:nvPr/>
          </p:nvSpPr>
          <p:spPr>
            <a:xfrm>
              <a:off x="6057703" y="2863135"/>
              <a:ext cx="642578" cy="164736"/>
            </a:xfrm>
            <a:custGeom>
              <a:rect b="b" l="l" r="r" t="t"/>
              <a:pathLst>
                <a:path extrusionOk="0" h="5718" w="22304">
                  <a:moveTo>
                    <a:pt x="20136" y="1"/>
                  </a:moveTo>
                  <a:cubicBezTo>
                    <a:pt x="19095" y="1"/>
                    <a:pt x="17903" y="449"/>
                    <a:pt x="17102" y="722"/>
                  </a:cubicBezTo>
                  <a:cubicBezTo>
                    <a:pt x="15887" y="1127"/>
                    <a:pt x="14650" y="1565"/>
                    <a:pt x="13358" y="1598"/>
                  </a:cubicBezTo>
                  <a:cubicBezTo>
                    <a:pt x="13308" y="1599"/>
                    <a:pt x="13257" y="1599"/>
                    <a:pt x="13207" y="1599"/>
                  </a:cubicBezTo>
                  <a:cubicBezTo>
                    <a:pt x="11413" y="1599"/>
                    <a:pt x="9708" y="852"/>
                    <a:pt x="7971" y="393"/>
                  </a:cubicBezTo>
                  <a:cubicBezTo>
                    <a:pt x="7394" y="245"/>
                    <a:pt x="6750" y="188"/>
                    <a:pt x="6082" y="188"/>
                  </a:cubicBezTo>
                  <a:cubicBezTo>
                    <a:pt x="4636" y="188"/>
                    <a:pt x="3073" y="454"/>
                    <a:pt x="1807" y="634"/>
                  </a:cubicBezTo>
                  <a:cubicBezTo>
                    <a:pt x="1063" y="744"/>
                    <a:pt x="187" y="996"/>
                    <a:pt x="1" y="1718"/>
                  </a:cubicBezTo>
                  <a:cubicBezTo>
                    <a:pt x="60" y="1716"/>
                    <a:pt x="119" y="1715"/>
                    <a:pt x="179" y="1715"/>
                  </a:cubicBezTo>
                  <a:cubicBezTo>
                    <a:pt x="644" y="1715"/>
                    <a:pt x="1107" y="1790"/>
                    <a:pt x="1545" y="1926"/>
                  </a:cubicBezTo>
                  <a:cubicBezTo>
                    <a:pt x="898" y="2069"/>
                    <a:pt x="351" y="2594"/>
                    <a:pt x="187" y="3240"/>
                  </a:cubicBezTo>
                  <a:cubicBezTo>
                    <a:pt x="570" y="3525"/>
                    <a:pt x="1095" y="3437"/>
                    <a:pt x="1567" y="3525"/>
                  </a:cubicBezTo>
                  <a:cubicBezTo>
                    <a:pt x="2377" y="3667"/>
                    <a:pt x="2990" y="4335"/>
                    <a:pt x="3713" y="4740"/>
                  </a:cubicBezTo>
                  <a:cubicBezTo>
                    <a:pt x="4489" y="5178"/>
                    <a:pt x="5399" y="5310"/>
                    <a:pt x="6285" y="5408"/>
                  </a:cubicBezTo>
                  <a:cubicBezTo>
                    <a:pt x="7698" y="5572"/>
                    <a:pt x="9110" y="5670"/>
                    <a:pt x="10523" y="5704"/>
                  </a:cubicBezTo>
                  <a:cubicBezTo>
                    <a:pt x="10789" y="5712"/>
                    <a:pt x="11056" y="5718"/>
                    <a:pt x="11324" y="5718"/>
                  </a:cubicBezTo>
                  <a:cubicBezTo>
                    <a:pt x="12478" y="5718"/>
                    <a:pt x="13639" y="5615"/>
                    <a:pt x="14705" y="5189"/>
                  </a:cubicBezTo>
                  <a:cubicBezTo>
                    <a:pt x="15690" y="4784"/>
                    <a:pt x="16566" y="4116"/>
                    <a:pt x="17552" y="3700"/>
                  </a:cubicBezTo>
                  <a:cubicBezTo>
                    <a:pt x="18241" y="3415"/>
                    <a:pt x="18975" y="3251"/>
                    <a:pt x="19719" y="3229"/>
                  </a:cubicBezTo>
                  <a:cubicBezTo>
                    <a:pt x="20299" y="3207"/>
                    <a:pt x="20934" y="3262"/>
                    <a:pt x="21438" y="3010"/>
                  </a:cubicBezTo>
                  <a:cubicBezTo>
                    <a:pt x="21515" y="2977"/>
                    <a:pt x="21591" y="2923"/>
                    <a:pt x="21657" y="2868"/>
                  </a:cubicBezTo>
                  <a:cubicBezTo>
                    <a:pt x="22150" y="2495"/>
                    <a:pt x="22303" y="1762"/>
                    <a:pt x="22073" y="1193"/>
                  </a:cubicBezTo>
                  <a:cubicBezTo>
                    <a:pt x="21712" y="290"/>
                    <a:pt x="20973" y="1"/>
                    <a:pt x="20136" y="1"/>
                  </a:cubicBezTo>
                  <a:close/>
                </a:path>
              </a:pathLst>
            </a:custGeom>
            <a:solidFill>
              <a:srgbClr val="141414">
                <a:alpha val="950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8" name="Google Shape;1928;p244"/>
            <p:cNvSpPr/>
            <p:nvPr/>
          </p:nvSpPr>
          <p:spPr>
            <a:xfrm>
              <a:off x="6534969" y="2931213"/>
              <a:ext cx="25266" cy="12993"/>
            </a:xfrm>
            <a:custGeom>
              <a:rect b="b" l="l" r="r" t="t"/>
              <a:pathLst>
                <a:path extrusionOk="0" h="451" w="877">
                  <a:moveTo>
                    <a:pt x="876" y="1"/>
                  </a:moveTo>
                  <a:cubicBezTo>
                    <a:pt x="580" y="122"/>
                    <a:pt x="285" y="264"/>
                    <a:pt x="11" y="428"/>
                  </a:cubicBezTo>
                  <a:cubicBezTo>
                    <a:pt x="11" y="439"/>
                    <a:pt x="0" y="439"/>
                    <a:pt x="0" y="450"/>
                  </a:cubicBezTo>
                  <a:cubicBezTo>
                    <a:pt x="274" y="286"/>
                    <a:pt x="570" y="144"/>
                    <a:pt x="876" y="23"/>
                  </a:cubicBezTo>
                  <a:lnTo>
                    <a:pt x="876" y="1"/>
                  </a:lnTo>
                  <a:close/>
                </a:path>
              </a:pathLst>
            </a:custGeom>
            <a:solidFill>
              <a:srgbClr val="9B7E8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9" name="Google Shape;1929;p244"/>
            <p:cNvSpPr/>
            <p:nvPr/>
          </p:nvSpPr>
          <p:spPr>
            <a:xfrm>
              <a:off x="6554185" y="2902835"/>
              <a:ext cx="13281" cy="6050"/>
            </a:xfrm>
            <a:custGeom>
              <a:rect b="b" l="l" r="r" t="t"/>
              <a:pathLst>
                <a:path extrusionOk="0" h="210" w="461">
                  <a:moveTo>
                    <a:pt x="460" y="1"/>
                  </a:moveTo>
                  <a:cubicBezTo>
                    <a:pt x="458" y="1"/>
                    <a:pt x="456" y="1"/>
                    <a:pt x="454" y="2"/>
                  </a:cubicBezTo>
                  <a:lnTo>
                    <a:pt x="454" y="2"/>
                  </a:lnTo>
                  <a:cubicBezTo>
                    <a:pt x="456" y="2"/>
                    <a:pt x="458" y="1"/>
                    <a:pt x="460" y="1"/>
                  </a:cubicBezTo>
                  <a:close/>
                  <a:moveTo>
                    <a:pt x="454" y="2"/>
                  </a:moveTo>
                  <a:cubicBezTo>
                    <a:pt x="381" y="24"/>
                    <a:pt x="317" y="56"/>
                    <a:pt x="253" y="78"/>
                  </a:cubicBezTo>
                  <a:cubicBezTo>
                    <a:pt x="165" y="110"/>
                    <a:pt x="88" y="154"/>
                    <a:pt x="12" y="198"/>
                  </a:cubicBezTo>
                  <a:cubicBezTo>
                    <a:pt x="12" y="198"/>
                    <a:pt x="12" y="203"/>
                    <a:pt x="9" y="206"/>
                  </a:cubicBezTo>
                  <a:lnTo>
                    <a:pt x="9" y="206"/>
                  </a:lnTo>
                  <a:cubicBezTo>
                    <a:pt x="94" y="173"/>
                    <a:pt x="178" y="131"/>
                    <a:pt x="253" y="88"/>
                  </a:cubicBezTo>
                  <a:cubicBezTo>
                    <a:pt x="319" y="66"/>
                    <a:pt x="384" y="34"/>
                    <a:pt x="450" y="12"/>
                  </a:cubicBezTo>
                  <a:cubicBezTo>
                    <a:pt x="450" y="12"/>
                    <a:pt x="450" y="6"/>
                    <a:pt x="454" y="2"/>
                  </a:cubicBezTo>
                  <a:close/>
                  <a:moveTo>
                    <a:pt x="9" y="206"/>
                  </a:moveTo>
                  <a:cubicBezTo>
                    <a:pt x="6" y="207"/>
                    <a:pt x="3" y="208"/>
                    <a:pt x="1" y="209"/>
                  </a:cubicBezTo>
                  <a:cubicBezTo>
                    <a:pt x="5" y="209"/>
                    <a:pt x="7" y="208"/>
                    <a:pt x="9" y="206"/>
                  </a:cubicBezTo>
                  <a:close/>
                </a:path>
              </a:pathLst>
            </a:custGeom>
            <a:solidFill>
              <a:srgbClr val="9B7E8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0" name="Google Shape;1930;p244"/>
            <p:cNvSpPr/>
            <p:nvPr/>
          </p:nvSpPr>
          <p:spPr>
            <a:xfrm>
              <a:off x="7102094" y="2278695"/>
              <a:ext cx="807199" cy="670610"/>
            </a:xfrm>
            <a:custGeom>
              <a:rect b="b" l="l" r="r" t="t"/>
              <a:pathLst>
                <a:path extrusionOk="0" h="23277" w="28018">
                  <a:moveTo>
                    <a:pt x="7609" y="0"/>
                  </a:moveTo>
                  <a:cubicBezTo>
                    <a:pt x="5645" y="0"/>
                    <a:pt x="3625" y="636"/>
                    <a:pt x="2410" y="2154"/>
                  </a:cubicBezTo>
                  <a:cubicBezTo>
                    <a:pt x="1709" y="3041"/>
                    <a:pt x="1347" y="4136"/>
                    <a:pt x="1052" y="5231"/>
                  </a:cubicBezTo>
                  <a:cubicBezTo>
                    <a:pt x="307" y="8023"/>
                    <a:pt x="1" y="10924"/>
                    <a:pt x="143" y="13815"/>
                  </a:cubicBezTo>
                  <a:cubicBezTo>
                    <a:pt x="176" y="14548"/>
                    <a:pt x="252" y="15292"/>
                    <a:pt x="592" y="15949"/>
                  </a:cubicBezTo>
                  <a:cubicBezTo>
                    <a:pt x="1238" y="17154"/>
                    <a:pt x="2639" y="17713"/>
                    <a:pt x="3865" y="18326"/>
                  </a:cubicBezTo>
                  <a:cubicBezTo>
                    <a:pt x="7281" y="20044"/>
                    <a:pt x="10281" y="23034"/>
                    <a:pt x="14113" y="23263"/>
                  </a:cubicBezTo>
                  <a:cubicBezTo>
                    <a:pt x="14263" y="23272"/>
                    <a:pt x="14413" y="23276"/>
                    <a:pt x="14563" y="23276"/>
                  </a:cubicBezTo>
                  <a:cubicBezTo>
                    <a:pt x="17336" y="23276"/>
                    <a:pt x="19986" y="21763"/>
                    <a:pt x="21887" y="19716"/>
                  </a:cubicBezTo>
                  <a:cubicBezTo>
                    <a:pt x="23891" y="17548"/>
                    <a:pt x="25193" y="14844"/>
                    <a:pt x="26398" y="12161"/>
                  </a:cubicBezTo>
                  <a:cubicBezTo>
                    <a:pt x="27219" y="10333"/>
                    <a:pt x="28018" y="8220"/>
                    <a:pt x="27197" y="6402"/>
                  </a:cubicBezTo>
                  <a:cubicBezTo>
                    <a:pt x="26660" y="5220"/>
                    <a:pt x="25522" y="4399"/>
                    <a:pt x="24307" y="3939"/>
                  </a:cubicBezTo>
                  <a:cubicBezTo>
                    <a:pt x="23102" y="3468"/>
                    <a:pt x="21799" y="3315"/>
                    <a:pt x="20519" y="3107"/>
                  </a:cubicBezTo>
                  <a:cubicBezTo>
                    <a:pt x="18536" y="2779"/>
                    <a:pt x="16588" y="2307"/>
                    <a:pt x="14672" y="1706"/>
                  </a:cubicBezTo>
                  <a:cubicBezTo>
                    <a:pt x="12592" y="1037"/>
                    <a:pt x="10522" y="217"/>
                    <a:pt x="8344" y="30"/>
                  </a:cubicBezTo>
                  <a:cubicBezTo>
                    <a:pt x="8101" y="10"/>
                    <a:pt x="7855" y="0"/>
                    <a:pt x="7609" y="0"/>
                  </a:cubicBezTo>
                  <a:close/>
                </a:path>
              </a:pathLst>
            </a:custGeom>
            <a:solidFill>
              <a:srgbClr val="E20812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1" name="Google Shape;1931;p244"/>
            <p:cNvSpPr/>
            <p:nvPr/>
          </p:nvSpPr>
          <p:spPr>
            <a:xfrm>
              <a:off x="7102094" y="2282700"/>
              <a:ext cx="807199" cy="666606"/>
            </a:xfrm>
            <a:custGeom>
              <a:rect b="b" l="l" r="r" t="t"/>
              <a:pathLst>
                <a:path extrusionOk="0" h="23138" w="28018">
                  <a:moveTo>
                    <a:pt x="6274" y="1"/>
                  </a:moveTo>
                  <a:cubicBezTo>
                    <a:pt x="5845" y="1"/>
                    <a:pt x="5340" y="152"/>
                    <a:pt x="4982" y="275"/>
                  </a:cubicBezTo>
                  <a:cubicBezTo>
                    <a:pt x="3986" y="625"/>
                    <a:pt x="3077" y="1194"/>
                    <a:pt x="2420" y="2015"/>
                  </a:cubicBezTo>
                  <a:cubicBezTo>
                    <a:pt x="1719" y="2902"/>
                    <a:pt x="1347" y="3997"/>
                    <a:pt x="1052" y="5092"/>
                  </a:cubicBezTo>
                  <a:cubicBezTo>
                    <a:pt x="307" y="7884"/>
                    <a:pt x="1" y="10785"/>
                    <a:pt x="143" y="13676"/>
                  </a:cubicBezTo>
                  <a:cubicBezTo>
                    <a:pt x="187" y="14409"/>
                    <a:pt x="252" y="15153"/>
                    <a:pt x="592" y="15810"/>
                  </a:cubicBezTo>
                  <a:cubicBezTo>
                    <a:pt x="1238" y="17015"/>
                    <a:pt x="2639" y="17574"/>
                    <a:pt x="3865" y="18187"/>
                  </a:cubicBezTo>
                  <a:cubicBezTo>
                    <a:pt x="7293" y="19905"/>
                    <a:pt x="10293" y="22895"/>
                    <a:pt x="14113" y="23124"/>
                  </a:cubicBezTo>
                  <a:cubicBezTo>
                    <a:pt x="14264" y="23133"/>
                    <a:pt x="14414" y="23137"/>
                    <a:pt x="14565" y="23137"/>
                  </a:cubicBezTo>
                  <a:cubicBezTo>
                    <a:pt x="17347" y="23137"/>
                    <a:pt x="19997" y="21624"/>
                    <a:pt x="21898" y="19577"/>
                  </a:cubicBezTo>
                  <a:cubicBezTo>
                    <a:pt x="23901" y="17409"/>
                    <a:pt x="25193" y="14705"/>
                    <a:pt x="26409" y="12022"/>
                  </a:cubicBezTo>
                  <a:cubicBezTo>
                    <a:pt x="27219" y="10194"/>
                    <a:pt x="28018" y="8081"/>
                    <a:pt x="27197" y="6263"/>
                  </a:cubicBezTo>
                  <a:cubicBezTo>
                    <a:pt x="27033" y="5891"/>
                    <a:pt x="26781" y="5453"/>
                    <a:pt x="26463" y="5180"/>
                  </a:cubicBezTo>
                  <a:cubicBezTo>
                    <a:pt x="26200" y="4949"/>
                    <a:pt x="25850" y="4895"/>
                    <a:pt x="25653" y="4577"/>
                  </a:cubicBezTo>
                  <a:lnTo>
                    <a:pt x="25653" y="4577"/>
                  </a:lnTo>
                  <a:cubicBezTo>
                    <a:pt x="26234" y="5552"/>
                    <a:pt x="26080" y="6888"/>
                    <a:pt x="25456" y="7774"/>
                  </a:cubicBezTo>
                  <a:cubicBezTo>
                    <a:pt x="25084" y="8300"/>
                    <a:pt x="24613" y="8727"/>
                    <a:pt x="24197" y="9209"/>
                  </a:cubicBezTo>
                  <a:cubicBezTo>
                    <a:pt x="23037" y="10511"/>
                    <a:pt x="22259" y="12099"/>
                    <a:pt x="21416" y="13632"/>
                  </a:cubicBezTo>
                  <a:cubicBezTo>
                    <a:pt x="21230" y="13971"/>
                    <a:pt x="21011" y="14343"/>
                    <a:pt x="20639" y="14475"/>
                  </a:cubicBezTo>
                  <a:cubicBezTo>
                    <a:pt x="20551" y="14507"/>
                    <a:pt x="20461" y="14522"/>
                    <a:pt x="20371" y="14522"/>
                  </a:cubicBezTo>
                  <a:cubicBezTo>
                    <a:pt x="19884" y="14522"/>
                    <a:pt x="19414" y="14075"/>
                    <a:pt x="19358" y="13566"/>
                  </a:cubicBezTo>
                  <a:cubicBezTo>
                    <a:pt x="19292" y="12964"/>
                    <a:pt x="19686" y="12384"/>
                    <a:pt x="20190" y="12044"/>
                  </a:cubicBezTo>
                  <a:lnTo>
                    <a:pt x="20190" y="12044"/>
                  </a:lnTo>
                  <a:cubicBezTo>
                    <a:pt x="19292" y="12132"/>
                    <a:pt x="18723" y="12570"/>
                    <a:pt x="17989" y="13019"/>
                  </a:cubicBezTo>
                  <a:cubicBezTo>
                    <a:pt x="17794" y="13141"/>
                    <a:pt x="17492" y="13264"/>
                    <a:pt x="17249" y="13264"/>
                  </a:cubicBezTo>
                  <a:cubicBezTo>
                    <a:pt x="17014" y="13264"/>
                    <a:pt x="16835" y="13150"/>
                    <a:pt x="16862" y="12810"/>
                  </a:cubicBezTo>
                  <a:cubicBezTo>
                    <a:pt x="16916" y="12231"/>
                    <a:pt x="17923" y="11387"/>
                    <a:pt x="18307" y="10993"/>
                  </a:cubicBezTo>
                  <a:cubicBezTo>
                    <a:pt x="18843" y="10446"/>
                    <a:pt x="19402" y="9920"/>
                    <a:pt x="19884" y="9329"/>
                  </a:cubicBezTo>
                  <a:cubicBezTo>
                    <a:pt x="19971" y="9219"/>
                    <a:pt x="20059" y="9088"/>
                    <a:pt x="20059" y="8946"/>
                  </a:cubicBezTo>
                  <a:cubicBezTo>
                    <a:pt x="20047" y="8694"/>
                    <a:pt x="19741" y="8574"/>
                    <a:pt x="19489" y="8552"/>
                  </a:cubicBezTo>
                  <a:cubicBezTo>
                    <a:pt x="19434" y="8548"/>
                    <a:pt x="19379" y="8546"/>
                    <a:pt x="19325" y="8546"/>
                  </a:cubicBezTo>
                  <a:cubicBezTo>
                    <a:pt x="18317" y="8546"/>
                    <a:pt x="17405" y="9205"/>
                    <a:pt x="16730" y="9953"/>
                  </a:cubicBezTo>
                  <a:cubicBezTo>
                    <a:pt x="16161" y="10577"/>
                    <a:pt x="15690" y="11289"/>
                    <a:pt x="15329" y="12055"/>
                  </a:cubicBezTo>
                  <a:cubicBezTo>
                    <a:pt x="15460" y="10785"/>
                    <a:pt x="15909" y="9537"/>
                    <a:pt x="16609" y="8464"/>
                  </a:cubicBezTo>
                  <a:cubicBezTo>
                    <a:pt x="16960" y="7927"/>
                    <a:pt x="17387" y="7358"/>
                    <a:pt x="17300" y="6734"/>
                  </a:cubicBezTo>
                  <a:cubicBezTo>
                    <a:pt x="17278" y="6635"/>
                    <a:pt x="17256" y="6537"/>
                    <a:pt x="17179" y="6460"/>
                  </a:cubicBezTo>
                  <a:cubicBezTo>
                    <a:pt x="17103" y="6369"/>
                    <a:pt x="16991" y="6334"/>
                    <a:pt x="16870" y="6334"/>
                  </a:cubicBezTo>
                  <a:cubicBezTo>
                    <a:pt x="16731" y="6334"/>
                    <a:pt x="16579" y="6380"/>
                    <a:pt x="16456" y="6438"/>
                  </a:cubicBezTo>
                  <a:cubicBezTo>
                    <a:pt x="15614" y="6844"/>
                    <a:pt x="15000" y="7621"/>
                    <a:pt x="14628" y="8475"/>
                  </a:cubicBezTo>
                  <a:cubicBezTo>
                    <a:pt x="14256" y="9329"/>
                    <a:pt x="14103" y="10260"/>
                    <a:pt x="14015" y="11190"/>
                  </a:cubicBezTo>
                  <a:cubicBezTo>
                    <a:pt x="13347" y="8902"/>
                    <a:pt x="14201" y="6428"/>
                    <a:pt x="13894" y="4073"/>
                  </a:cubicBezTo>
                  <a:cubicBezTo>
                    <a:pt x="13850" y="3767"/>
                    <a:pt x="13730" y="3406"/>
                    <a:pt x="13434" y="3351"/>
                  </a:cubicBezTo>
                  <a:cubicBezTo>
                    <a:pt x="13413" y="3347"/>
                    <a:pt x="13391" y="3346"/>
                    <a:pt x="13370" y="3346"/>
                  </a:cubicBezTo>
                  <a:cubicBezTo>
                    <a:pt x="13250" y="3346"/>
                    <a:pt x="13131" y="3394"/>
                    <a:pt x="13030" y="3450"/>
                  </a:cubicBezTo>
                  <a:cubicBezTo>
                    <a:pt x="12417" y="3767"/>
                    <a:pt x="11989" y="4402"/>
                    <a:pt x="11847" y="5092"/>
                  </a:cubicBezTo>
                  <a:cubicBezTo>
                    <a:pt x="11704" y="5771"/>
                    <a:pt x="11814" y="6482"/>
                    <a:pt x="12077" y="7129"/>
                  </a:cubicBezTo>
                  <a:cubicBezTo>
                    <a:pt x="12383" y="7905"/>
                    <a:pt x="12931" y="8694"/>
                    <a:pt x="12701" y="9493"/>
                  </a:cubicBezTo>
                  <a:cubicBezTo>
                    <a:pt x="12220" y="8639"/>
                    <a:pt x="11573" y="7686"/>
                    <a:pt x="10599" y="7665"/>
                  </a:cubicBezTo>
                  <a:cubicBezTo>
                    <a:pt x="10592" y="7664"/>
                    <a:pt x="10586" y="7664"/>
                    <a:pt x="10579" y="7664"/>
                  </a:cubicBezTo>
                  <a:cubicBezTo>
                    <a:pt x="9843" y="7664"/>
                    <a:pt x="9216" y="8229"/>
                    <a:pt x="8814" y="8847"/>
                  </a:cubicBezTo>
                  <a:cubicBezTo>
                    <a:pt x="9001" y="6920"/>
                    <a:pt x="9898" y="5136"/>
                    <a:pt x="10347" y="3253"/>
                  </a:cubicBezTo>
                  <a:cubicBezTo>
                    <a:pt x="10434" y="2859"/>
                    <a:pt x="10478" y="2365"/>
                    <a:pt x="10172" y="2103"/>
                  </a:cubicBezTo>
                  <a:cubicBezTo>
                    <a:pt x="10039" y="1998"/>
                    <a:pt x="9871" y="1956"/>
                    <a:pt x="9701" y="1956"/>
                  </a:cubicBezTo>
                  <a:cubicBezTo>
                    <a:pt x="9605" y="1956"/>
                    <a:pt x="9508" y="1969"/>
                    <a:pt x="9417" y="1993"/>
                  </a:cubicBezTo>
                  <a:cubicBezTo>
                    <a:pt x="8650" y="2202"/>
                    <a:pt x="8190" y="2979"/>
                    <a:pt x="7872" y="3713"/>
                  </a:cubicBezTo>
                  <a:cubicBezTo>
                    <a:pt x="7237" y="5190"/>
                    <a:pt x="6843" y="6756"/>
                    <a:pt x="6712" y="8355"/>
                  </a:cubicBezTo>
                  <a:cubicBezTo>
                    <a:pt x="6274" y="8146"/>
                    <a:pt x="6121" y="7610"/>
                    <a:pt x="6110" y="7129"/>
                  </a:cubicBezTo>
                  <a:cubicBezTo>
                    <a:pt x="6088" y="6176"/>
                    <a:pt x="6439" y="5267"/>
                    <a:pt x="6602" y="4336"/>
                  </a:cubicBezTo>
                  <a:cubicBezTo>
                    <a:pt x="6633" y="4204"/>
                    <a:pt x="6682" y="2254"/>
                    <a:pt x="6372" y="2254"/>
                  </a:cubicBezTo>
                  <a:cubicBezTo>
                    <a:pt x="6349" y="2254"/>
                    <a:pt x="6324" y="2265"/>
                    <a:pt x="6297" y="2288"/>
                  </a:cubicBezTo>
                  <a:lnTo>
                    <a:pt x="6297" y="2288"/>
                  </a:lnTo>
                  <a:cubicBezTo>
                    <a:pt x="6680" y="1960"/>
                    <a:pt x="7040" y="1533"/>
                    <a:pt x="7106" y="1030"/>
                  </a:cubicBezTo>
                  <a:cubicBezTo>
                    <a:pt x="7221" y="231"/>
                    <a:pt x="6805" y="1"/>
                    <a:pt x="6274" y="1"/>
                  </a:cubicBezTo>
                  <a:close/>
                </a:path>
              </a:pathLst>
            </a:custGeom>
            <a:solidFill>
              <a:srgbClr val="B1060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2" name="Google Shape;1932;p244"/>
            <p:cNvSpPr/>
            <p:nvPr/>
          </p:nvSpPr>
          <p:spPr>
            <a:xfrm>
              <a:off x="7731708" y="2374172"/>
              <a:ext cx="133131" cy="57764"/>
            </a:xfrm>
            <a:custGeom>
              <a:rect b="b" l="l" r="r" t="t"/>
              <a:pathLst>
                <a:path extrusionOk="0" h="2005" w="4621">
                  <a:moveTo>
                    <a:pt x="0" y="1"/>
                  </a:moveTo>
                  <a:cubicBezTo>
                    <a:pt x="832" y="143"/>
                    <a:pt x="1664" y="319"/>
                    <a:pt x="2453" y="625"/>
                  </a:cubicBezTo>
                  <a:cubicBezTo>
                    <a:pt x="3252" y="920"/>
                    <a:pt x="4007" y="1380"/>
                    <a:pt x="4587" y="1983"/>
                  </a:cubicBezTo>
                  <a:lnTo>
                    <a:pt x="4609" y="2005"/>
                  </a:lnTo>
                  <a:lnTo>
                    <a:pt x="4621" y="2005"/>
                  </a:lnTo>
                  <a:cubicBezTo>
                    <a:pt x="4029" y="1380"/>
                    <a:pt x="3263" y="920"/>
                    <a:pt x="2453" y="614"/>
                  </a:cubicBezTo>
                  <a:cubicBezTo>
                    <a:pt x="1643" y="307"/>
                    <a:pt x="821" y="132"/>
                    <a:pt x="0" y="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3" name="Google Shape;1933;p244"/>
            <p:cNvSpPr/>
            <p:nvPr/>
          </p:nvSpPr>
          <p:spPr>
            <a:xfrm>
              <a:off x="7780915" y="2414563"/>
              <a:ext cx="115470" cy="207893"/>
            </a:xfrm>
            <a:custGeom>
              <a:rect b="b" l="l" r="r" t="t"/>
              <a:pathLst>
                <a:path extrusionOk="0" h="7216" w="4008">
                  <a:moveTo>
                    <a:pt x="2091" y="0"/>
                  </a:moveTo>
                  <a:lnTo>
                    <a:pt x="2091" y="0"/>
                  </a:lnTo>
                  <a:cubicBezTo>
                    <a:pt x="2584" y="822"/>
                    <a:pt x="2551" y="1917"/>
                    <a:pt x="2146" y="2770"/>
                  </a:cubicBezTo>
                  <a:cubicBezTo>
                    <a:pt x="2212" y="3153"/>
                    <a:pt x="2234" y="3537"/>
                    <a:pt x="2222" y="3931"/>
                  </a:cubicBezTo>
                  <a:cubicBezTo>
                    <a:pt x="2212" y="4161"/>
                    <a:pt x="2190" y="4391"/>
                    <a:pt x="2168" y="4620"/>
                  </a:cubicBezTo>
                  <a:cubicBezTo>
                    <a:pt x="2376" y="4435"/>
                    <a:pt x="2584" y="4270"/>
                    <a:pt x="2825" y="4139"/>
                  </a:cubicBezTo>
                  <a:cubicBezTo>
                    <a:pt x="3186" y="3931"/>
                    <a:pt x="3570" y="3788"/>
                    <a:pt x="3964" y="3701"/>
                  </a:cubicBezTo>
                  <a:cubicBezTo>
                    <a:pt x="4007" y="3011"/>
                    <a:pt x="3920" y="2321"/>
                    <a:pt x="3635" y="1676"/>
                  </a:cubicBezTo>
                  <a:cubicBezTo>
                    <a:pt x="3449" y="1281"/>
                    <a:pt x="3208" y="920"/>
                    <a:pt x="2913" y="603"/>
                  </a:cubicBezTo>
                  <a:lnTo>
                    <a:pt x="2901" y="603"/>
                  </a:lnTo>
                  <a:lnTo>
                    <a:pt x="2879" y="581"/>
                  </a:lnTo>
                  <a:cubicBezTo>
                    <a:pt x="2617" y="372"/>
                    <a:pt x="2278" y="307"/>
                    <a:pt x="2091" y="0"/>
                  </a:cubicBezTo>
                  <a:close/>
                  <a:moveTo>
                    <a:pt x="2135" y="2781"/>
                  </a:moveTo>
                  <a:cubicBezTo>
                    <a:pt x="2069" y="2924"/>
                    <a:pt x="1982" y="3066"/>
                    <a:pt x="1894" y="3197"/>
                  </a:cubicBezTo>
                  <a:cubicBezTo>
                    <a:pt x="1522" y="3723"/>
                    <a:pt x="1051" y="4150"/>
                    <a:pt x="635" y="4632"/>
                  </a:cubicBezTo>
                  <a:cubicBezTo>
                    <a:pt x="580" y="4686"/>
                    <a:pt x="536" y="4741"/>
                    <a:pt x="493" y="4796"/>
                  </a:cubicBezTo>
                  <a:cubicBezTo>
                    <a:pt x="405" y="5289"/>
                    <a:pt x="307" y="5770"/>
                    <a:pt x="219" y="6219"/>
                  </a:cubicBezTo>
                  <a:cubicBezTo>
                    <a:pt x="164" y="6547"/>
                    <a:pt x="88" y="6887"/>
                    <a:pt x="0" y="7216"/>
                  </a:cubicBezTo>
                  <a:cubicBezTo>
                    <a:pt x="317" y="6832"/>
                    <a:pt x="635" y="6449"/>
                    <a:pt x="920" y="6066"/>
                  </a:cubicBezTo>
                  <a:cubicBezTo>
                    <a:pt x="1303" y="5562"/>
                    <a:pt x="1686" y="5048"/>
                    <a:pt x="2157" y="4632"/>
                  </a:cubicBezTo>
                  <a:cubicBezTo>
                    <a:pt x="2179" y="4401"/>
                    <a:pt x="2201" y="4161"/>
                    <a:pt x="2212" y="3931"/>
                  </a:cubicBezTo>
                  <a:cubicBezTo>
                    <a:pt x="2222" y="3547"/>
                    <a:pt x="2201" y="3153"/>
                    <a:pt x="2135" y="2781"/>
                  </a:cubicBezTo>
                  <a:close/>
                </a:path>
              </a:pathLst>
            </a:custGeom>
            <a:solidFill>
              <a:srgbClr val="A0050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4" name="Google Shape;1934;p244"/>
            <p:cNvSpPr/>
            <p:nvPr/>
          </p:nvSpPr>
          <p:spPr>
            <a:xfrm>
              <a:off x="7291664" y="2360631"/>
              <a:ext cx="2564" cy="3803"/>
            </a:xfrm>
            <a:custGeom>
              <a:rect b="b" l="l" r="r" t="t"/>
              <a:pathLst>
                <a:path extrusionOk="0" h="132" w="89">
                  <a:moveTo>
                    <a:pt x="88" y="0"/>
                  </a:moveTo>
                  <a:cubicBezTo>
                    <a:pt x="56" y="44"/>
                    <a:pt x="34" y="88"/>
                    <a:pt x="1" y="132"/>
                  </a:cubicBezTo>
                  <a:lnTo>
                    <a:pt x="1" y="132"/>
                  </a:lnTo>
                  <a:cubicBezTo>
                    <a:pt x="34" y="88"/>
                    <a:pt x="56" y="44"/>
                    <a:pt x="88" y="0"/>
                  </a:cubicBezTo>
                  <a:close/>
                </a:path>
              </a:pathLst>
            </a:custGeom>
            <a:solidFill>
              <a:srgbClr val="CB060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5" name="Google Shape;1935;p244"/>
            <p:cNvSpPr/>
            <p:nvPr/>
          </p:nvSpPr>
          <p:spPr>
            <a:xfrm>
              <a:off x="7585007" y="2451757"/>
              <a:ext cx="27802" cy="13627"/>
            </a:xfrm>
            <a:custGeom>
              <a:rect b="b" l="l" r="r" t="t"/>
              <a:pathLst>
                <a:path extrusionOk="0" h="473" w="965">
                  <a:moveTo>
                    <a:pt x="964" y="1"/>
                  </a:moveTo>
                  <a:cubicBezTo>
                    <a:pt x="713" y="89"/>
                    <a:pt x="472" y="198"/>
                    <a:pt x="242" y="329"/>
                  </a:cubicBezTo>
                  <a:cubicBezTo>
                    <a:pt x="165" y="373"/>
                    <a:pt x="78" y="428"/>
                    <a:pt x="1" y="472"/>
                  </a:cubicBezTo>
                  <a:lnTo>
                    <a:pt x="23" y="472"/>
                  </a:lnTo>
                  <a:cubicBezTo>
                    <a:pt x="88" y="428"/>
                    <a:pt x="165" y="373"/>
                    <a:pt x="253" y="329"/>
                  </a:cubicBezTo>
                  <a:cubicBezTo>
                    <a:pt x="482" y="209"/>
                    <a:pt x="723" y="89"/>
                    <a:pt x="964" y="1"/>
                  </a:cubicBezTo>
                  <a:close/>
                </a:path>
              </a:pathLst>
            </a:custGeom>
            <a:solidFill>
              <a:srgbClr val="CB060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6" name="Google Shape;1936;p244"/>
            <p:cNvSpPr/>
            <p:nvPr/>
          </p:nvSpPr>
          <p:spPr>
            <a:xfrm>
              <a:off x="7542109" y="2583937"/>
              <a:ext cx="29674" cy="70700"/>
            </a:xfrm>
            <a:custGeom>
              <a:rect b="b" l="l" r="r" t="t"/>
              <a:pathLst>
                <a:path extrusionOk="0" h="2454" w="1030">
                  <a:moveTo>
                    <a:pt x="1030" y="1"/>
                  </a:moveTo>
                  <a:cubicBezTo>
                    <a:pt x="1020" y="16"/>
                    <a:pt x="1009" y="31"/>
                    <a:pt x="999" y="46"/>
                  </a:cubicBezTo>
                  <a:lnTo>
                    <a:pt x="999" y="46"/>
                  </a:lnTo>
                  <a:cubicBezTo>
                    <a:pt x="1009" y="31"/>
                    <a:pt x="1020" y="16"/>
                    <a:pt x="1030" y="1"/>
                  </a:cubicBezTo>
                  <a:close/>
                  <a:moveTo>
                    <a:pt x="999" y="46"/>
                  </a:moveTo>
                  <a:cubicBezTo>
                    <a:pt x="965" y="93"/>
                    <a:pt x="930" y="136"/>
                    <a:pt x="888" y="187"/>
                  </a:cubicBezTo>
                  <a:cubicBezTo>
                    <a:pt x="647" y="581"/>
                    <a:pt x="439" y="986"/>
                    <a:pt x="275" y="1424"/>
                  </a:cubicBezTo>
                  <a:cubicBezTo>
                    <a:pt x="154" y="1763"/>
                    <a:pt x="56" y="2103"/>
                    <a:pt x="1" y="2453"/>
                  </a:cubicBezTo>
                  <a:cubicBezTo>
                    <a:pt x="66" y="2103"/>
                    <a:pt x="165" y="1763"/>
                    <a:pt x="285" y="1424"/>
                  </a:cubicBezTo>
                  <a:cubicBezTo>
                    <a:pt x="466" y="938"/>
                    <a:pt x="706" y="472"/>
                    <a:pt x="999" y="46"/>
                  </a:cubicBezTo>
                  <a:close/>
                </a:path>
              </a:pathLst>
            </a:custGeom>
            <a:solidFill>
              <a:srgbClr val="9D040A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7" name="Google Shape;1937;p244"/>
            <p:cNvSpPr/>
            <p:nvPr/>
          </p:nvSpPr>
          <p:spPr>
            <a:xfrm>
              <a:off x="7626638" y="2630004"/>
              <a:ext cx="55258" cy="57447"/>
            </a:xfrm>
            <a:custGeom>
              <a:rect b="b" l="l" r="r" t="t"/>
              <a:pathLst>
                <a:path extrusionOk="0" h="1994" w="1918">
                  <a:moveTo>
                    <a:pt x="1884" y="0"/>
                  </a:moveTo>
                  <a:cubicBezTo>
                    <a:pt x="1797" y="55"/>
                    <a:pt x="1720" y="99"/>
                    <a:pt x="1643" y="154"/>
                  </a:cubicBezTo>
                  <a:cubicBezTo>
                    <a:pt x="1304" y="383"/>
                    <a:pt x="986" y="657"/>
                    <a:pt x="713" y="964"/>
                  </a:cubicBezTo>
                  <a:cubicBezTo>
                    <a:pt x="570" y="1128"/>
                    <a:pt x="439" y="1281"/>
                    <a:pt x="319" y="1456"/>
                  </a:cubicBezTo>
                  <a:cubicBezTo>
                    <a:pt x="209" y="1631"/>
                    <a:pt x="100" y="1807"/>
                    <a:pt x="1" y="1993"/>
                  </a:cubicBezTo>
                  <a:cubicBezTo>
                    <a:pt x="100" y="1807"/>
                    <a:pt x="209" y="1631"/>
                    <a:pt x="329" y="1456"/>
                  </a:cubicBezTo>
                  <a:cubicBezTo>
                    <a:pt x="450" y="1292"/>
                    <a:pt x="582" y="1128"/>
                    <a:pt x="724" y="974"/>
                  </a:cubicBezTo>
                  <a:cubicBezTo>
                    <a:pt x="998" y="668"/>
                    <a:pt x="1315" y="395"/>
                    <a:pt x="1655" y="164"/>
                  </a:cubicBezTo>
                  <a:lnTo>
                    <a:pt x="1917" y="0"/>
                  </a:lnTo>
                  <a:close/>
                </a:path>
              </a:pathLst>
            </a:custGeom>
            <a:solidFill>
              <a:srgbClr val="9D040A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8" name="Google Shape;1938;p244"/>
            <p:cNvSpPr/>
            <p:nvPr/>
          </p:nvSpPr>
          <p:spPr>
            <a:xfrm>
              <a:off x="7222894" y="2431590"/>
              <a:ext cx="6972" cy="102564"/>
            </a:xfrm>
            <a:custGeom>
              <a:rect b="b" l="l" r="r" t="t"/>
              <a:pathLst>
                <a:path extrusionOk="0" h="3560" w="242">
                  <a:moveTo>
                    <a:pt x="220" y="0"/>
                  </a:moveTo>
                  <a:lnTo>
                    <a:pt x="144" y="209"/>
                  </a:lnTo>
                  <a:lnTo>
                    <a:pt x="88" y="428"/>
                  </a:lnTo>
                  <a:lnTo>
                    <a:pt x="154" y="209"/>
                  </a:lnTo>
                  <a:lnTo>
                    <a:pt x="220" y="0"/>
                  </a:lnTo>
                  <a:close/>
                  <a:moveTo>
                    <a:pt x="88" y="428"/>
                  </a:moveTo>
                  <a:lnTo>
                    <a:pt x="45" y="592"/>
                  </a:lnTo>
                  <a:cubicBezTo>
                    <a:pt x="45" y="625"/>
                    <a:pt x="45" y="657"/>
                    <a:pt x="34" y="690"/>
                  </a:cubicBezTo>
                  <a:lnTo>
                    <a:pt x="45" y="657"/>
                  </a:lnTo>
                  <a:lnTo>
                    <a:pt x="88" y="428"/>
                  </a:lnTo>
                  <a:close/>
                  <a:moveTo>
                    <a:pt x="1" y="2727"/>
                  </a:moveTo>
                  <a:lnTo>
                    <a:pt x="34" y="2902"/>
                  </a:lnTo>
                  <a:lnTo>
                    <a:pt x="88" y="3121"/>
                  </a:lnTo>
                  <a:lnTo>
                    <a:pt x="154" y="3340"/>
                  </a:lnTo>
                  <a:lnTo>
                    <a:pt x="242" y="3559"/>
                  </a:lnTo>
                  <a:lnTo>
                    <a:pt x="165" y="3340"/>
                  </a:lnTo>
                  <a:lnTo>
                    <a:pt x="100" y="3121"/>
                  </a:lnTo>
                  <a:lnTo>
                    <a:pt x="45" y="2902"/>
                  </a:lnTo>
                  <a:lnTo>
                    <a:pt x="12" y="2727"/>
                  </a:lnTo>
                  <a:close/>
                </a:path>
              </a:pathLst>
            </a:custGeom>
            <a:solidFill>
              <a:srgbClr val="9D040A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9" name="Google Shape;1939;p244"/>
            <p:cNvSpPr/>
            <p:nvPr/>
          </p:nvSpPr>
          <p:spPr>
            <a:xfrm>
              <a:off x="7842396" y="2494367"/>
              <a:ext cx="2881" cy="53644"/>
            </a:xfrm>
            <a:custGeom>
              <a:rect b="b" l="l" r="r" t="t"/>
              <a:pathLst>
                <a:path extrusionOk="0" h="1862" w="100">
                  <a:moveTo>
                    <a:pt x="12" y="0"/>
                  </a:moveTo>
                  <a:cubicBezTo>
                    <a:pt x="12" y="0"/>
                    <a:pt x="1" y="0"/>
                    <a:pt x="1" y="11"/>
                  </a:cubicBezTo>
                  <a:cubicBezTo>
                    <a:pt x="67" y="383"/>
                    <a:pt x="88" y="777"/>
                    <a:pt x="78" y="1161"/>
                  </a:cubicBezTo>
                  <a:cubicBezTo>
                    <a:pt x="67" y="1391"/>
                    <a:pt x="45" y="1631"/>
                    <a:pt x="23" y="1862"/>
                  </a:cubicBezTo>
                  <a:lnTo>
                    <a:pt x="34" y="1850"/>
                  </a:lnTo>
                  <a:cubicBezTo>
                    <a:pt x="56" y="1621"/>
                    <a:pt x="78" y="1391"/>
                    <a:pt x="88" y="1161"/>
                  </a:cubicBezTo>
                  <a:cubicBezTo>
                    <a:pt x="100" y="767"/>
                    <a:pt x="78" y="383"/>
                    <a:pt x="12" y="0"/>
                  </a:cubicBezTo>
                  <a:close/>
                </a:path>
              </a:pathLst>
            </a:custGeom>
            <a:solidFill>
              <a:srgbClr val="8E0408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0" name="Google Shape;1940;p244"/>
            <p:cNvSpPr/>
            <p:nvPr/>
          </p:nvSpPr>
          <p:spPr>
            <a:xfrm>
              <a:off x="7674606" y="2518106"/>
              <a:ext cx="593342" cy="517975"/>
            </a:xfrm>
            <a:custGeom>
              <a:rect b="b" l="l" r="r" t="t"/>
              <a:pathLst>
                <a:path extrusionOk="0" h="17979" w="20595">
                  <a:moveTo>
                    <a:pt x="8773" y="1"/>
                  </a:moveTo>
                  <a:cubicBezTo>
                    <a:pt x="7975" y="1"/>
                    <a:pt x="7202" y="141"/>
                    <a:pt x="6515" y="545"/>
                  </a:cubicBezTo>
                  <a:cubicBezTo>
                    <a:pt x="5727" y="1004"/>
                    <a:pt x="5157" y="1749"/>
                    <a:pt x="4610" y="2472"/>
                  </a:cubicBezTo>
                  <a:cubicBezTo>
                    <a:pt x="3033" y="4563"/>
                    <a:pt x="625" y="6841"/>
                    <a:pt x="263" y="9544"/>
                  </a:cubicBezTo>
                  <a:cubicBezTo>
                    <a:pt x="0" y="11537"/>
                    <a:pt x="591" y="13661"/>
                    <a:pt x="1960" y="15150"/>
                  </a:cubicBezTo>
                  <a:cubicBezTo>
                    <a:pt x="3613" y="16935"/>
                    <a:pt x="6121" y="17712"/>
                    <a:pt x="8540" y="17921"/>
                  </a:cubicBezTo>
                  <a:cubicBezTo>
                    <a:pt x="8895" y="17952"/>
                    <a:pt x="9252" y="17978"/>
                    <a:pt x="9601" y="17978"/>
                  </a:cubicBezTo>
                  <a:cubicBezTo>
                    <a:pt x="10340" y="17978"/>
                    <a:pt x="11048" y="17862"/>
                    <a:pt x="11649" y="17439"/>
                  </a:cubicBezTo>
                  <a:cubicBezTo>
                    <a:pt x="11814" y="17318"/>
                    <a:pt x="11978" y="17176"/>
                    <a:pt x="12131" y="17001"/>
                  </a:cubicBezTo>
                  <a:cubicBezTo>
                    <a:pt x="12722" y="16311"/>
                    <a:pt x="13051" y="15424"/>
                    <a:pt x="13401" y="14581"/>
                  </a:cubicBezTo>
                  <a:cubicBezTo>
                    <a:pt x="13971" y="13191"/>
                    <a:pt x="14628" y="11811"/>
                    <a:pt x="15559" y="10629"/>
                  </a:cubicBezTo>
                  <a:cubicBezTo>
                    <a:pt x="16489" y="9446"/>
                    <a:pt x="17705" y="8450"/>
                    <a:pt x="19138" y="7968"/>
                  </a:cubicBezTo>
                  <a:cubicBezTo>
                    <a:pt x="19391" y="7892"/>
                    <a:pt x="19664" y="7815"/>
                    <a:pt x="19861" y="7629"/>
                  </a:cubicBezTo>
                  <a:cubicBezTo>
                    <a:pt x="20595" y="6928"/>
                    <a:pt x="19719" y="5133"/>
                    <a:pt x="19413" y="4388"/>
                  </a:cubicBezTo>
                  <a:cubicBezTo>
                    <a:pt x="18909" y="3172"/>
                    <a:pt x="17945" y="1815"/>
                    <a:pt x="16642" y="1366"/>
                  </a:cubicBezTo>
                  <a:cubicBezTo>
                    <a:pt x="15022" y="807"/>
                    <a:pt x="13073" y="676"/>
                    <a:pt x="11387" y="337"/>
                  </a:cubicBezTo>
                  <a:cubicBezTo>
                    <a:pt x="10537" y="166"/>
                    <a:pt x="9641" y="1"/>
                    <a:pt x="87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1" name="Google Shape;1941;p244"/>
            <p:cNvSpPr/>
            <p:nvPr/>
          </p:nvSpPr>
          <p:spPr>
            <a:xfrm>
              <a:off x="7675240" y="2624963"/>
              <a:ext cx="464648" cy="411119"/>
            </a:xfrm>
            <a:custGeom>
              <a:rect b="b" l="l" r="r" t="t"/>
              <a:pathLst>
                <a:path extrusionOk="0" h="14270" w="16128">
                  <a:moveTo>
                    <a:pt x="6953" y="0"/>
                  </a:moveTo>
                  <a:lnTo>
                    <a:pt x="6953" y="0"/>
                  </a:lnTo>
                  <a:cubicBezTo>
                    <a:pt x="5595" y="646"/>
                    <a:pt x="4588" y="1993"/>
                    <a:pt x="4347" y="3482"/>
                  </a:cubicBezTo>
                  <a:cubicBezTo>
                    <a:pt x="4374" y="3282"/>
                    <a:pt x="4167" y="3134"/>
                    <a:pt x="3971" y="3134"/>
                  </a:cubicBezTo>
                  <a:cubicBezTo>
                    <a:pt x="3931" y="3134"/>
                    <a:pt x="3891" y="3140"/>
                    <a:pt x="3854" y="3153"/>
                  </a:cubicBezTo>
                  <a:cubicBezTo>
                    <a:pt x="3635" y="3241"/>
                    <a:pt x="3504" y="3471"/>
                    <a:pt x="3449" y="3701"/>
                  </a:cubicBezTo>
                  <a:cubicBezTo>
                    <a:pt x="3427" y="3273"/>
                    <a:pt x="3362" y="2857"/>
                    <a:pt x="3274" y="2441"/>
                  </a:cubicBezTo>
                  <a:cubicBezTo>
                    <a:pt x="3241" y="2299"/>
                    <a:pt x="3187" y="2135"/>
                    <a:pt x="3055" y="2081"/>
                  </a:cubicBezTo>
                  <a:cubicBezTo>
                    <a:pt x="3024" y="2069"/>
                    <a:pt x="2991" y="2064"/>
                    <a:pt x="2957" y="2064"/>
                  </a:cubicBezTo>
                  <a:cubicBezTo>
                    <a:pt x="2894" y="2064"/>
                    <a:pt x="2827" y="2081"/>
                    <a:pt x="2770" y="2102"/>
                  </a:cubicBezTo>
                  <a:cubicBezTo>
                    <a:pt x="1183" y="2573"/>
                    <a:pt x="471" y="4325"/>
                    <a:pt x="263" y="5835"/>
                  </a:cubicBezTo>
                  <a:cubicBezTo>
                    <a:pt x="0" y="7828"/>
                    <a:pt x="591" y="9952"/>
                    <a:pt x="1971" y="11441"/>
                  </a:cubicBezTo>
                  <a:cubicBezTo>
                    <a:pt x="3624" y="13226"/>
                    <a:pt x="6121" y="14003"/>
                    <a:pt x="8551" y="14212"/>
                  </a:cubicBezTo>
                  <a:cubicBezTo>
                    <a:pt x="8906" y="14243"/>
                    <a:pt x="9262" y="14269"/>
                    <a:pt x="9611" y="14269"/>
                  </a:cubicBezTo>
                  <a:cubicBezTo>
                    <a:pt x="10349" y="14269"/>
                    <a:pt x="11055" y="14153"/>
                    <a:pt x="11649" y="13730"/>
                  </a:cubicBezTo>
                  <a:cubicBezTo>
                    <a:pt x="11825" y="13609"/>
                    <a:pt x="11978" y="13467"/>
                    <a:pt x="12131" y="13292"/>
                  </a:cubicBezTo>
                  <a:cubicBezTo>
                    <a:pt x="12734" y="12602"/>
                    <a:pt x="13062" y="11715"/>
                    <a:pt x="13401" y="10872"/>
                  </a:cubicBezTo>
                  <a:cubicBezTo>
                    <a:pt x="14102" y="9175"/>
                    <a:pt x="14967" y="7565"/>
                    <a:pt x="16128" y="6153"/>
                  </a:cubicBezTo>
                  <a:lnTo>
                    <a:pt x="16128" y="6153"/>
                  </a:lnTo>
                  <a:cubicBezTo>
                    <a:pt x="15043" y="6898"/>
                    <a:pt x="14124" y="7894"/>
                    <a:pt x="13456" y="9022"/>
                  </a:cubicBezTo>
                  <a:cubicBezTo>
                    <a:pt x="13270" y="8803"/>
                    <a:pt x="13259" y="8496"/>
                    <a:pt x="13292" y="8212"/>
                  </a:cubicBezTo>
                  <a:cubicBezTo>
                    <a:pt x="13314" y="7927"/>
                    <a:pt x="13379" y="7631"/>
                    <a:pt x="13292" y="7358"/>
                  </a:cubicBezTo>
                  <a:cubicBezTo>
                    <a:pt x="13219" y="7132"/>
                    <a:pt x="13006" y="6936"/>
                    <a:pt x="12786" y="6936"/>
                  </a:cubicBezTo>
                  <a:cubicBezTo>
                    <a:pt x="12739" y="6936"/>
                    <a:pt x="12692" y="6944"/>
                    <a:pt x="12646" y="6964"/>
                  </a:cubicBezTo>
                  <a:cubicBezTo>
                    <a:pt x="12459" y="7035"/>
                    <a:pt x="12280" y="7256"/>
                    <a:pt x="12109" y="7256"/>
                  </a:cubicBezTo>
                  <a:cubicBezTo>
                    <a:pt x="12068" y="7256"/>
                    <a:pt x="12029" y="7244"/>
                    <a:pt x="11989" y="7215"/>
                  </a:cubicBezTo>
                  <a:cubicBezTo>
                    <a:pt x="12164" y="6569"/>
                    <a:pt x="12328" y="5923"/>
                    <a:pt x="12503" y="5278"/>
                  </a:cubicBezTo>
                  <a:cubicBezTo>
                    <a:pt x="12547" y="5113"/>
                    <a:pt x="12580" y="4905"/>
                    <a:pt x="12449" y="4784"/>
                  </a:cubicBezTo>
                  <a:cubicBezTo>
                    <a:pt x="12383" y="4726"/>
                    <a:pt x="12293" y="4707"/>
                    <a:pt x="12198" y="4707"/>
                  </a:cubicBezTo>
                  <a:cubicBezTo>
                    <a:pt x="12151" y="4707"/>
                    <a:pt x="12102" y="4711"/>
                    <a:pt x="12055" y="4719"/>
                  </a:cubicBezTo>
                  <a:cubicBezTo>
                    <a:pt x="11124" y="4861"/>
                    <a:pt x="10237" y="5365"/>
                    <a:pt x="9646" y="6110"/>
                  </a:cubicBezTo>
                  <a:cubicBezTo>
                    <a:pt x="9537" y="5278"/>
                    <a:pt x="9657" y="4424"/>
                    <a:pt x="9963" y="3646"/>
                  </a:cubicBezTo>
                  <a:lnTo>
                    <a:pt x="9963" y="3646"/>
                  </a:lnTo>
                  <a:cubicBezTo>
                    <a:pt x="9153" y="3843"/>
                    <a:pt x="8464" y="4511"/>
                    <a:pt x="8233" y="5321"/>
                  </a:cubicBezTo>
                  <a:cubicBezTo>
                    <a:pt x="7883" y="4599"/>
                    <a:pt x="7894" y="3755"/>
                    <a:pt x="8092" y="2989"/>
                  </a:cubicBezTo>
                  <a:cubicBezTo>
                    <a:pt x="8299" y="2212"/>
                    <a:pt x="8671" y="1500"/>
                    <a:pt x="9044" y="799"/>
                  </a:cubicBezTo>
                  <a:lnTo>
                    <a:pt x="9044" y="799"/>
                  </a:lnTo>
                  <a:cubicBezTo>
                    <a:pt x="7697" y="1347"/>
                    <a:pt x="6624" y="2507"/>
                    <a:pt x="6175" y="3887"/>
                  </a:cubicBezTo>
                  <a:cubicBezTo>
                    <a:pt x="5825" y="3295"/>
                    <a:pt x="5956" y="2540"/>
                    <a:pt x="6208" y="1905"/>
                  </a:cubicBezTo>
                  <a:cubicBezTo>
                    <a:pt x="6460" y="1270"/>
                    <a:pt x="6832" y="668"/>
                    <a:pt x="6953" y="0"/>
                  </a:cubicBezTo>
                  <a:close/>
                </a:path>
              </a:pathLst>
            </a:custGeom>
            <a:solidFill>
              <a:srgbClr val="141414">
                <a:alpha val="950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2" name="Google Shape;1942;p244"/>
            <p:cNvSpPr/>
            <p:nvPr/>
          </p:nvSpPr>
          <p:spPr>
            <a:xfrm>
              <a:off x="7772071" y="2591197"/>
              <a:ext cx="495878" cy="444884"/>
            </a:xfrm>
            <a:custGeom>
              <a:rect b="b" l="l" r="r" t="t"/>
              <a:pathLst>
                <a:path extrusionOk="0" h="15442" w="17212">
                  <a:moveTo>
                    <a:pt x="15000" y="0"/>
                  </a:moveTo>
                  <a:cubicBezTo>
                    <a:pt x="15001" y="2"/>
                    <a:pt x="15001" y="4"/>
                    <a:pt x="15002" y="6"/>
                  </a:cubicBezTo>
                  <a:lnTo>
                    <a:pt x="15002" y="6"/>
                  </a:lnTo>
                  <a:cubicBezTo>
                    <a:pt x="15001" y="4"/>
                    <a:pt x="15001" y="2"/>
                    <a:pt x="15000" y="0"/>
                  </a:cubicBezTo>
                  <a:close/>
                  <a:moveTo>
                    <a:pt x="15002" y="6"/>
                  </a:moveTo>
                  <a:cubicBezTo>
                    <a:pt x="15219" y="814"/>
                    <a:pt x="15054" y="1699"/>
                    <a:pt x="14682" y="2442"/>
                  </a:cubicBezTo>
                  <a:cubicBezTo>
                    <a:pt x="14310" y="3197"/>
                    <a:pt x="13752" y="3844"/>
                    <a:pt x="13150" y="4424"/>
                  </a:cubicBezTo>
                  <a:cubicBezTo>
                    <a:pt x="12351" y="5223"/>
                    <a:pt x="11420" y="5847"/>
                    <a:pt x="10588" y="6603"/>
                  </a:cubicBezTo>
                  <a:cubicBezTo>
                    <a:pt x="9865" y="7260"/>
                    <a:pt x="9274" y="8080"/>
                    <a:pt x="8584" y="8781"/>
                  </a:cubicBezTo>
                  <a:cubicBezTo>
                    <a:pt x="7281" y="10084"/>
                    <a:pt x="6208" y="11672"/>
                    <a:pt x="4971" y="13084"/>
                  </a:cubicBezTo>
                  <a:cubicBezTo>
                    <a:pt x="4246" y="13911"/>
                    <a:pt x="3352" y="14240"/>
                    <a:pt x="2410" y="14240"/>
                  </a:cubicBezTo>
                  <a:cubicBezTo>
                    <a:pt x="1617" y="14240"/>
                    <a:pt x="791" y="14008"/>
                    <a:pt x="1" y="13642"/>
                  </a:cubicBezTo>
                  <a:lnTo>
                    <a:pt x="1" y="13642"/>
                  </a:lnTo>
                  <a:cubicBezTo>
                    <a:pt x="690" y="13971"/>
                    <a:pt x="1249" y="14486"/>
                    <a:pt x="2037" y="14749"/>
                  </a:cubicBezTo>
                  <a:cubicBezTo>
                    <a:pt x="3044" y="15099"/>
                    <a:pt x="4106" y="15296"/>
                    <a:pt x="5157" y="15384"/>
                  </a:cubicBezTo>
                  <a:cubicBezTo>
                    <a:pt x="5512" y="15415"/>
                    <a:pt x="5869" y="15441"/>
                    <a:pt x="6218" y="15441"/>
                  </a:cubicBezTo>
                  <a:cubicBezTo>
                    <a:pt x="6957" y="15441"/>
                    <a:pt x="7665" y="15325"/>
                    <a:pt x="8266" y="14902"/>
                  </a:cubicBezTo>
                  <a:cubicBezTo>
                    <a:pt x="8431" y="14781"/>
                    <a:pt x="8595" y="14639"/>
                    <a:pt x="8748" y="14464"/>
                  </a:cubicBezTo>
                  <a:cubicBezTo>
                    <a:pt x="9339" y="13774"/>
                    <a:pt x="9668" y="12887"/>
                    <a:pt x="10018" y="12044"/>
                  </a:cubicBezTo>
                  <a:cubicBezTo>
                    <a:pt x="10588" y="10654"/>
                    <a:pt x="11245" y="9274"/>
                    <a:pt x="12176" y="8092"/>
                  </a:cubicBezTo>
                  <a:cubicBezTo>
                    <a:pt x="13106" y="6909"/>
                    <a:pt x="14322" y="5913"/>
                    <a:pt x="15755" y="5431"/>
                  </a:cubicBezTo>
                  <a:cubicBezTo>
                    <a:pt x="16008" y="5355"/>
                    <a:pt x="16281" y="5278"/>
                    <a:pt x="16478" y="5092"/>
                  </a:cubicBezTo>
                  <a:cubicBezTo>
                    <a:pt x="17212" y="4391"/>
                    <a:pt x="16336" y="2596"/>
                    <a:pt x="16030" y="1851"/>
                  </a:cubicBezTo>
                  <a:cubicBezTo>
                    <a:pt x="15778" y="1250"/>
                    <a:pt x="15168" y="617"/>
                    <a:pt x="15002" y="6"/>
                  </a:cubicBezTo>
                  <a:close/>
                </a:path>
              </a:pathLst>
            </a:custGeom>
            <a:solidFill>
              <a:srgbClr val="141414">
                <a:alpha val="950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3" name="Google Shape;1943;p244"/>
            <p:cNvSpPr/>
            <p:nvPr/>
          </p:nvSpPr>
          <p:spPr>
            <a:xfrm>
              <a:off x="7935769" y="2640405"/>
              <a:ext cx="18640" cy="7923"/>
            </a:xfrm>
            <a:custGeom>
              <a:rect b="b" l="l" r="r" t="t"/>
              <a:pathLst>
                <a:path extrusionOk="0" h="275" w="647">
                  <a:moveTo>
                    <a:pt x="647" y="0"/>
                  </a:moveTo>
                  <a:lnTo>
                    <a:pt x="647" y="0"/>
                  </a:lnTo>
                  <a:cubicBezTo>
                    <a:pt x="482" y="34"/>
                    <a:pt x="319" y="88"/>
                    <a:pt x="176" y="175"/>
                  </a:cubicBezTo>
                  <a:cubicBezTo>
                    <a:pt x="319" y="99"/>
                    <a:pt x="482" y="34"/>
                    <a:pt x="647" y="0"/>
                  </a:cubicBezTo>
                  <a:close/>
                  <a:moveTo>
                    <a:pt x="176" y="175"/>
                  </a:moveTo>
                  <a:cubicBezTo>
                    <a:pt x="110" y="197"/>
                    <a:pt x="56" y="231"/>
                    <a:pt x="1" y="263"/>
                  </a:cubicBezTo>
                  <a:lnTo>
                    <a:pt x="1" y="274"/>
                  </a:lnTo>
                  <a:cubicBezTo>
                    <a:pt x="56" y="241"/>
                    <a:pt x="110" y="209"/>
                    <a:pt x="176" y="175"/>
                  </a:cubicBezTo>
                  <a:close/>
                </a:path>
              </a:pathLst>
            </a:custGeom>
            <a:solidFill>
              <a:srgbClr val="AE8D9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4" name="Google Shape;1944;p244"/>
            <p:cNvSpPr/>
            <p:nvPr/>
          </p:nvSpPr>
          <p:spPr>
            <a:xfrm>
              <a:off x="7958471" y="2724703"/>
              <a:ext cx="6597" cy="6252"/>
            </a:xfrm>
            <a:custGeom>
              <a:rect b="b" l="l" r="r" t="t"/>
              <a:pathLst>
                <a:path extrusionOk="0" h="217" w="229">
                  <a:moveTo>
                    <a:pt x="228" y="0"/>
                  </a:moveTo>
                  <a:lnTo>
                    <a:pt x="228" y="0"/>
                  </a:lnTo>
                  <a:cubicBezTo>
                    <a:pt x="152" y="66"/>
                    <a:pt x="77" y="141"/>
                    <a:pt x="1" y="217"/>
                  </a:cubicBezTo>
                  <a:lnTo>
                    <a:pt x="12" y="217"/>
                  </a:lnTo>
                  <a:cubicBezTo>
                    <a:pt x="77" y="141"/>
                    <a:pt x="152" y="66"/>
                    <a:pt x="228" y="0"/>
                  </a:cubicBezTo>
                  <a:close/>
                </a:path>
              </a:pathLst>
            </a:custGeom>
            <a:solidFill>
              <a:srgbClr val="AE8D9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5" name="Google Shape;1945;p244"/>
            <p:cNvSpPr/>
            <p:nvPr/>
          </p:nvSpPr>
          <p:spPr>
            <a:xfrm>
              <a:off x="7873655" y="2617703"/>
              <a:ext cx="11034" cy="15154"/>
            </a:xfrm>
            <a:custGeom>
              <a:rect b="b" l="l" r="r" t="t"/>
              <a:pathLst>
                <a:path extrusionOk="0" h="526" w="383">
                  <a:moveTo>
                    <a:pt x="383" y="0"/>
                  </a:moveTo>
                  <a:lnTo>
                    <a:pt x="383" y="0"/>
                  </a:lnTo>
                  <a:cubicBezTo>
                    <a:pt x="251" y="175"/>
                    <a:pt x="131" y="340"/>
                    <a:pt x="0" y="515"/>
                  </a:cubicBezTo>
                  <a:lnTo>
                    <a:pt x="0" y="526"/>
                  </a:lnTo>
                  <a:cubicBezTo>
                    <a:pt x="131" y="351"/>
                    <a:pt x="251" y="175"/>
                    <a:pt x="383" y="0"/>
                  </a:cubicBezTo>
                  <a:close/>
                </a:path>
              </a:pathLst>
            </a:custGeom>
            <a:solidFill>
              <a:srgbClr val="AE8D9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6" name="Google Shape;1946;p244"/>
            <p:cNvSpPr/>
            <p:nvPr/>
          </p:nvSpPr>
          <p:spPr>
            <a:xfrm>
              <a:off x="7772071" y="2690563"/>
              <a:ext cx="3832" cy="18640"/>
            </a:xfrm>
            <a:custGeom>
              <a:rect b="b" l="l" r="r" t="t"/>
              <a:pathLst>
                <a:path extrusionOk="0" h="647" w="133">
                  <a:moveTo>
                    <a:pt x="132" y="1"/>
                  </a:moveTo>
                  <a:lnTo>
                    <a:pt x="77" y="176"/>
                  </a:lnTo>
                  <a:lnTo>
                    <a:pt x="33" y="361"/>
                  </a:lnTo>
                  <a:lnTo>
                    <a:pt x="1" y="537"/>
                  </a:lnTo>
                  <a:lnTo>
                    <a:pt x="1" y="602"/>
                  </a:lnTo>
                  <a:lnTo>
                    <a:pt x="1" y="646"/>
                  </a:lnTo>
                  <a:cubicBezTo>
                    <a:pt x="11" y="602"/>
                    <a:pt x="11" y="570"/>
                    <a:pt x="11" y="537"/>
                  </a:cubicBezTo>
                  <a:lnTo>
                    <a:pt x="45" y="361"/>
                  </a:lnTo>
                  <a:lnTo>
                    <a:pt x="88" y="176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AE8D9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7" name="Google Shape;1947;p244"/>
            <p:cNvSpPr/>
            <p:nvPr/>
          </p:nvSpPr>
          <p:spPr>
            <a:xfrm>
              <a:off x="8036402" y="2762242"/>
              <a:ext cx="18150" cy="9392"/>
            </a:xfrm>
            <a:custGeom>
              <a:rect b="b" l="l" r="r" t="t"/>
              <a:pathLst>
                <a:path extrusionOk="0" h="326" w="630">
                  <a:moveTo>
                    <a:pt x="629" y="0"/>
                  </a:moveTo>
                  <a:cubicBezTo>
                    <a:pt x="413" y="99"/>
                    <a:pt x="206" y="207"/>
                    <a:pt x="1" y="315"/>
                  </a:cubicBezTo>
                  <a:lnTo>
                    <a:pt x="1" y="326"/>
                  </a:lnTo>
                  <a:cubicBezTo>
                    <a:pt x="206" y="207"/>
                    <a:pt x="413" y="99"/>
                    <a:pt x="629" y="0"/>
                  </a:cubicBezTo>
                  <a:close/>
                </a:path>
              </a:pathLst>
            </a:custGeom>
            <a:solidFill>
              <a:srgbClr val="AE8D9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948" name="Google Shape;1948;p244"/>
            <p:cNvGrpSpPr/>
            <p:nvPr/>
          </p:nvGrpSpPr>
          <p:grpSpPr>
            <a:xfrm>
              <a:off x="7770803" y="2581431"/>
              <a:ext cx="452029" cy="388647"/>
              <a:chOff x="7770803" y="2581431"/>
              <a:chExt cx="452029" cy="388647"/>
            </a:xfrm>
          </p:grpSpPr>
          <p:sp>
            <p:nvSpPr>
              <p:cNvPr id="1949" name="Google Shape;1949;p244"/>
              <p:cNvSpPr/>
              <p:nvPr/>
            </p:nvSpPr>
            <p:spPr>
              <a:xfrm>
                <a:off x="7885640" y="2647982"/>
                <a:ext cx="50158" cy="146067"/>
              </a:xfrm>
              <a:custGeom>
                <a:rect b="b" l="l" r="r" t="t"/>
                <a:pathLst>
                  <a:path extrusionOk="0" h="5070" w="1741">
                    <a:moveTo>
                      <a:pt x="1741" y="0"/>
                    </a:moveTo>
                    <a:cubicBezTo>
                      <a:pt x="1653" y="66"/>
                      <a:pt x="1577" y="121"/>
                      <a:pt x="1489" y="187"/>
                    </a:cubicBezTo>
                    <a:cubicBezTo>
                      <a:pt x="1237" y="406"/>
                      <a:pt x="1018" y="679"/>
                      <a:pt x="843" y="964"/>
                    </a:cubicBezTo>
                    <a:cubicBezTo>
                      <a:pt x="755" y="1106"/>
                      <a:pt x="679" y="1260"/>
                      <a:pt x="613" y="1413"/>
                    </a:cubicBezTo>
                    <a:lnTo>
                      <a:pt x="514" y="1642"/>
                    </a:lnTo>
                    <a:lnTo>
                      <a:pt x="460" y="1763"/>
                    </a:lnTo>
                    <a:cubicBezTo>
                      <a:pt x="449" y="1796"/>
                      <a:pt x="427" y="1839"/>
                      <a:pt x="416" y="1873"/>
                    </a:cubicBezTo>
                    <a:cubicBezTo>
                      <a:pt x="295" y="2190"/>
                      <a:pt x="186" y="2508"/>
                      <a:pt x="110" y="2836"/>
                    </a:cubicBezTo>
                    <a:cubicBezTo>
                      <a:pt x="33" y="3165"/>
                      <a:pt x="0" y="3504"/>
                      <a:pt x="0" y="3843"/>
                    </a:cubicBezTo>
                    <a:lnTo>
                      <a:pt x="0" y="3898"/>
                    </a:lnTo>
                    <a:lnTo>
                      <a:pt x="0" y="3963"/>
                    </a:lnTo>
                    <a:lnTo>
                      <a:pt x="11" y="4095"/>
                    </a:lnTo>
                    <a:lnTo>
                      <a:pt x="11" y="4150"/>
                    </a:lnTo>
                    <a:lnTo>
                      <a:pt x="22" y="4216"/>
                    </a:lnTo>
                    <a:cubicBezTo>
                      <a:pt x="22" y="4260"/>
                      <a:pt x="22" y="4303"/>
                      <a:pt x="33" y="4347"/>
                    </a:cubicBezTo>
                    <a:lnTo>
                      <a:pt x="55" y="4467"/>
                    </a:lnTo>
                    <a:lnTo>
                      <a:pt x="66" y="4533"/>
                    </a:lnTo>
                    <a:lnTo>
                      <a:pt x="66" y="4566"/>
                    </a:lnTo>
                    <a:lnTo>
                      <a:pt x="76" y="4588"/>
                    </a:lnTo>
                    <a:lnTo>
                      <a:pt x="98" y="4719"/>
                    </a:lnTo>
                    <a:cubicBezTo>
                      <a:pt x="110" y="4752"/>
                      <a:pt x="120" y="4796"/>
                      <a:pt x="132" y="4839"/>
                    </a:cubicBezTo>
                    <a:cubicBezTo>
                      <a:pt x="120" y="4796"/>
                      <a:pt x="120" y="4752"/>
                      <a:pt x="110" y="4719"/>
                    </a:cubicBezTo>
                    <a:lnTo>
                      <a:pt x="88" y="4588"/>
                    </a:lnTo>
                    <a:lnTo>
                      <a:pt x="76" y="4555"/>
                    </a:lnTo>
                    <a:lnTo>
                      <a:pt x="76" y="4533"/>
                    </a:lnTo>
                    <a:lnTo>
                      <a:pt x="66" y="4467"/>
                    </a:lnTo>
                    <a:lnTo>
                      <a:pt x="44" y="4347"/>
                    </a:lnTo>
                    <a:cubicBezTo>
                      <a:pt x="33" y="4303"/>
                      <a:pt x="33" y="4260"/>
                      <a:pt x="33" y="4216"/>
                    </a:cubicBezTo>
                    <a:lnTo>
                      <a:pt x="22" y="4150"/>
                    </a:lnTo>
                    <a:lnTo>
                      <a:pt x="22" y="4095"/>
                    </a:lnTo>
                    <a:lnTo>
                      <a:pt x="11" y="3963"/>
                    </a:lnTo>
                    <a:lnTo>
                      <a:pt x="11" y="3898"/>
                    </a:lnTo>
                    <a:lnTo>
                      <a:pt x="11" y="3843"/>
                    </a:lnTo>
                    <a:cubicBezTo>
                      <a:pt x="11" y="3504"/>
                      <a:pt x="44" y="3165"/>
                      <a:pt x="120" y="2836"/>
                    </a:cubicBezTo>
                    <a:cubicBezTo>
                      <a:pt x="197" y="2508"/>
                      <a:pt x="307" y="2190"/>
                      <a:pt x="427" y="1883"/>
                    </a:cubicBezTo>
                    <a:cubicBezTo>
                      <a:pt x="438" y="1839"/>
                      <a:pt x="460" y="1807"/>
                      <a:pt x="471" y="1763"/>
                    </a:cubicBezTo>
                    <a:lnTo>
                      <a:pt x="526" y="1642"/>
                    </a:lnTo>
                    <a:lnTo>
                      <a:pt x="624" y="1413"/>
                    </a:lnTo>
                    <a:cubicBezTo>
                      <a:pt x="690" y="1260"/>
                      <a:pt x="767" y="1117"/>
                      <a:pt x="854" y="964"/>
                    </a:cubicBezTo>
                    <a:cubicBezTo>
                      <a:pt x="1029" y="679"/>
                      <a:pt x="1237" y="416"/>
                      <a:pt x="1500" y="197"/>
                    </a:cubicBezTo>
                    <a:cubicBezTo>
                      <a:pt x="1577" y="131"/>
                      <a:pt x="1653" y="66"/>
                      <a:pt x="1741" y="11"/>
                    </a:cubicBezTo>
                    <a:lnTo>
                      <a:pt x="1741" y="0"/>
                    </a:lnTo>
                    <a:close/>
                    <a:moveTo>
                      <a:pt x="132" y="4839"/>
                    </a:moveTo>
                    <a:cubicBezTo>
                      <a:pt x="142" y="4916"/>
                      <a:pt x="164" y="4993"/>
                      <a:pt x="186" y="5070"/>
                    </a:cubicBezTo>
                    <a:lnTo>
                      <a:pt x="197" y="5070"/>
                    </a:lnTo>
                    <a:lnTo>
                      <a:pt x="132" y="4839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0" name="Google Shape;1950;p244"/>
              <p:cNvSpPr/>
              <p:nvPr/>
            </p:nvSpPr>
            <p:spPr>
              <a:xfrm>
                <a:off x="7931678" y="2730955"/>
                <a:ext cx="27168" cy="92422"/>
              </a:xfrm>
              <a:custGeom>
                <a:rect b="b" l="l" r="r" t="t"/>
                <a:pathLst>
                  <a:path extrusionOk="0" h="3208" w="943">
                    <a:moveTo>
                      <a:pt x="931" y="0"/>
                    </a:moveTo>
                    <a:lnTo>
                      <a:pt x="767" y="197"/>
                    </a:lnTo>
                    <a:cubicBezTo>
                      <a:pt x="646" y="339"/>
                      <a:pt x="548" y="504"/>
                      <a:pt x="461" y="667"/>
                    </a:cubicBezTo>
                    <a:cubicBezTo>
                      <a:pt x="274" y="996"/>
                      <a:pt x="154" y="1368"/>
                      <a:pt x="88" y="1740"/>
                    </a:cubicBezTo>
                    <a:cubicBezTo>
                      <a:pt x="23" y="2113"/>
                      <a:pt x="1" y="2496"/>
                      <a:pt x="11" y="2869"/>
                    </a:cubicBezTo>
                    <a:cubicBezTo>
                      <a:pt x="23" y="2978"/>
                      <a:pt x="23" y="3088"/>
                      <a:pt x="33" y="3197"/>
                    </a:cubicBezTo>
                    <a:cubicBezTo>
                      <a:pt x="42" y="3197"/>
                      <a:pt x="44" y="3203"/>
                      <a:pt x="44" y="3206"/>
                    </a:cubicBezTo>
                    <a:lnTo>
                      <a:pt x="44" y="3206"/>
                    </a:lnTo>
                    <a:cubicBezTo>
                      <a:pt x="33" y="3097"/>
                      <a:pt x="33" y="2978"/>
                      <a:pt x="23" y="2869"/>
                    </a:cubicBezTo>
                    <a:cubicBezTo>
                      <a:pt x="11" y="2496"/>
                      <a:pt x="33" y="2113"/>
                      <a:pt x="99" y="1740"/>
                    </a:cubicBezTo>
                    <a:cubicBezTo>
                      <a:pt x="176" y="1368"/>
                      <a:pt x="285" y="1007"/>
                      <a:pt x="471" y="667"/>
                    </a:cubicBezTo>
                    <a:cubicBezTo>
                      <a:pt x="559" y="504"/>
                      <a:pt x="658" y="350"/>
                      <a:pt x="778" y="197"/>
                    </a:cubicBezTo>
                    <a:lnTo>
                      <a:pt x="942" y="0"/>
                    </a:lnTo>
                    <a:close/>
                    <a:moveTo>
                      <a:pt x="44" y="3206"/>
                    </a:moveTo>
                    <a:cubicBezTo>
                      <a:pt x="44" y="3207"/>
                      <a:pt x="44" y="3207"/>
                      <a:pt x="45" y="3208"/>
                    </a:cubicBezTo>
                    <a:cubicBezTo>
                      <a:pt x="45" y="3208"/>
                      <a:pt x="45" y="3207"/>
                      <a:pt x="44" y="3206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1" name="Google Shape;1951;p244"/>
              <p:cNvSpPr/>
              <p:nvPr/>
            </p:nvSpPr>
            <p:spPr>
              <a:xfrm>
                <a:off x="7835453" y="2632540"/>
                <a:ext cx="38231" cy="133765"/>
              </a:xfrm>
              <a:custGeom>
                <a:rect b="b" l="l" r="r" t="t"/>
                <a:pathLst>
                  <a:path extrusionOk="0" h="4643" w="1327">
                    <a:moveTo>
                      <a:pt x="1326" y="0"/>
                    </a:moveTo>
                    <a:cubicBezTo>
                      <a:pt x="1293" y="54"/>
                      <a:pt x="1249" y="110"/>
                      <a:pt x="1205" y="164"/>
                    </a:cubicBezTo>
                    <a:cubicBezTo>
                      <a:pt x="1052" y="394"/>
                      <a:pt x="888" y="635"/>
                      <a:pt x="745" y="876"/>
                    </a:cubicBezTo>
                    <a:cubicBezTo>
                      <a:pt x="724" y="908"/>
                      <a:pt x="713" y="942"/>
                      <a:pt x="691" y="964"/>
                    </a:cubicBezTo>
                    <a:lnTo>
                      <a:pt x="636" y="1062"/>
                    </a:lnTo>
                    <a:cubicBezTo>
                      <a:pt x="604" y="1117"/>
                      <a:pt x="570" y="1182"/>
                      <a:pt x="538" y="1248"/>
                    </a:cubicBezTo>
                    <a:cubicBezTo>
                      <a:pt x="505" y="1302"/>
                      <a:pt x="472" y="1368"/>
                      <a:pt x="439" y="1434"/>
                    </a:cubicBezTo>
                    <a:lnTo>
                      <a:pt x="395" y="1533"/>
                    </a:lnTo>
                    <a:cubicBezTo>
                      <a:pt x="385" y="1565"/>
                      <a:pt x="373" y="1599"/>
                      <a:pt x="351" y="1631"/>
                    </a:cubicBezTo>
                    <a:lnTo>
                      <a:pt x="319" y="1719"/>
                    </a:lnTo>
                    <a:cubicBezTo>
                      <a:pt x="308" y="1740"/>
                      <a:pt x="297" y="1752"/>
                      <a:pt x="297" y="1774"/>
                    </a:cubicBezTo>
                    <a:lnTo>
                      <a:pt x="275" y="1818"/>
                    </a:lnTo>
                    <a:lnTo>
                      <a:pt x="231" y="1916"/>
                    </a:lnTo>
                    <a:lnTo>
                      <a:pt x="231" y="1949"/>
                    </a:lnTo>
                    <a:lnTo>
                      <a:pt x="220" y="1971"/>
                    </a:lnTo>
                    <a:lnTo>
                      <a:pt x="198" y="2015"/>
                    </a:lnTo>
                    <a:cubicBezTo>
                      <a:pt x="154" y="2156"/>
                      <a:pt x="110" y="2288"/>
                      <a:pt x="89" y="2431"/>
                    </a:cubicBezTo>
                    <a:cubicBezTo>
                      <a:pt x="23" y="2704"/>
                      <a:pt x="1" y="2989"/>
                      <a:pt x="12" y="3273"/>
                    </a:cubicBezTo>
                    <a:cubicBezTo>
                      <a:pt x="23" y="3547"/>
                      <a:pt x="56" y="3832"/>
                      <a:pt x="100" y="4105"/>
                    </a:cubicBezTo>
                    <a:cubicBezTo>
                      <a:pt x="122" y="4292"/>
                      <a:pt x="144" y="4467"/>
                      <a:pt x="166" y="4642"/>
                    </a:cubicBezTo>
                    <a:lnTo>
                      <a:pt x="176" y="4642"/>
                    </a:lnTo>
                    <a:cubicBezTo>
                      <a:pt x="154" y="4467"/>
                      <a:pt x="132" y="4292"/>
                      <a:pt x="110" y="4105"/>
                    </a:cubicBezTo>
                    <a:cubicBezTo>
                      <a:pt x="67" y="3832"/>
                      <a:pt x="34" y="3547"/>
                      <a:pt x="23" y="3263"/>
                    </a:cubicBezTo>
                    <a:cubicBezTo>
                      <a:pt x="23" y="2989"/>
                      <a:pt x="34" y="2704"/>
                      <a:pt x="100" y="2431"/>
                    </a:cubicBezTo>
                    <a:cubicBezTo>
                      <a:pt x="132" y="2288"/>
                      <a:pt x="166" y="2156"/>
                      <a:pt x="209" y="2025"/>
                    </a:cubicBezTo>
                    <a:lnTo>
                      <a:pt x="231" y="1971"/>
                    </a:lnTo>
                    <a:lnTo>
                      <a:pt x="242" y="1949"/>
                    </a:lnTo>
                    <a:lnTo>
                      <a:pt x="253" y="1927"/>
                    </a:lnTo>
                    <a:lnTo>
                      <a:pt x="286" y="1828"/>
                    </a:lnTo>
                    <a:lnTo>
                      <a:pt x="308" y="1774"/>
                    </a:lnTo>
                    <a:cubicBezTo>
                      <a:pt x="308" y="1762"/>
                      <a:pt x="319" y="1740"/>
                      <a:pt x="329" y="1730"/>
                    </a:cubicBezTo>
                    <a:lnTo>
                      <a:pt x="363" y="1631"/>
                    </a:lnTo>
                    <a:cubicBezTo>
                      <a:pt x="385" y="1599"/>
                      <a:pt x="395" y="1565"/>
                      <a:pt x="406" y="1533"/>
                    </a:cubicBezTo>
                    <a:lnTo>
                      <a:pt x="450" y="1434"/>
                    </a:lnTo>
                    <a:cubicBezTo>
                      <a:pt x="483" y="1380"/>
                      <a:pt x="516" y="1314"/>
                      <a:pt x="548" y="1248"/>
                    </a:cubicBezTo>
                    <a:cubicBezTo>
                      <a:pt x="582" y="1193"/>
                      <a:pt x="614" y="1127"/>
                      <a:pt x="647" y="1062"/>
                    </a:cubicBezTo>
                    <a:lnTo>
                      <a:pt x="702" y="974"/>
                    </a:lnTo>
                    <a:cubicBezTo>
                      <a:pt x="724" y="942"/>
                      <a:pt x="735" y="908"/>
                      <a:pt x="757" y="886"/>
                    </a:cubicBezTo>
                    <a:cubicBezTo>
                      <a:pt x="899" y="635"/>
                      <a:pt x="1052" y="405"/>
                      <a:pt x="1217" y="175"/>
                    </a:cubicBezTo>
                    <a:cubicBezTo>
                      <a:pt x="1249" y="120"/>
                      <a:pt x="1293" y="66"/>
                      <a:pt x="1326" y="11"/>
                    </a:cubicBezTo>
                    <a:lnTo>
                      <a:pt x="1326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2" name="Google Shape;1952;p244"/>
              <p:cNvSpPr/>
              <p:nvPr/>
            </p:nvSpPr>
            <p:spPr>
              <a:xfrm>
                <a:off x="7770803" y="2707907"/>
                <a:ext cx="6021" cy="47652"/>
              </a:xfrm>
              <a:custGeom>
                <a:rect b="b" l="l" r="r" t="t"/>
                <a:pathLst>
                  <a:path extrusionOk="0" h="1654" w="209">
                    <a:moveTo>
                      <a:pt x="45" y="0"/>
                    </a:moveTo>
                    <a:cubicBezTo>
                      <a:pt x="11" y="219"/>
                      <a:pt x="1" y="450"/>
                      <a:pt x="11" y="679"/>
                    </a:cubicBezTo>
                    <a:cubicBezTo>
                      <a:pt x="23" y="931"/>
                      <a:pt x="67" y="1172"/>
                      <a:pt x="121" y="1413"/>
                    </a:cubicBezTo>
                    <a:lnTo>
                      <a:pt x="132" y="1446"/>
                    </a:lnTo>
                    <a:lnTo>
                      <a:pt x="143" y="1446"/>
                    </a:lnTo>
                    <a:lnTo>
                      <a:pt x="132" y="1413"/>
                    </a:lnTo>
                    <a:cubicBezTo>
                      <a:pt x="77" y="1172"/>
                      <a:pt x="45" y="920"/>
                      <a:pt x="23" y="679"/>
                    </a:cubicBezTo>
                    <a:cubicBezTo>
                      <a:pt x="11" y="460"/>
                      <a:pt x="23" y="253"/>
                      <a:pt x="45" y="44"/>
                    </a:cubicBezTo>
                    <a:lnTo>
                      <a:pt x="45" y="0"/>
                    </a:lnTo>
                    <a:close/>
                    <a:moveTo>
                      <a:pt x="187" y="1610"/>
                    </a:moveTo>
                    <a:lnTo>
                      <a:pt x="198" y="1654"/>
                    </a:lnTo>
                    <a:lnTo>
                      <a:pt x="209" y="1654"/>
                    </a:lnTo>
                    <a:lnTo>
                      <a:pt x="198" y="161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3" name="Google Shape;1953;p244"/>
              <p:cNvSpPr/>
              <p:nvPr/>
            </p:nvSpPr>
            <p:spPr>
              <a:xfrm>
                <a:off x="7799843" y="2718336"/>
                <a:ext cx="8528" cy="39124"/>
              </a:xfrm>
              <a:custGeom>
                <a:rect b="b" l="l" r="r" t="t"/>
                <a:pathLst>
                  <a:path extrusionOk="0" h="1358" w="296">
                    <a:moveTo>
                      <a:pt x="295" y="0"/>
                    </a:moveTo>
                    <a:lnTo>
                      <a:pt x="295" y="0"/>
                    </a:lnTo>
                    <a:cubicBezTo>
                      <a:pt x="289" y="7"/>
                      <a:pt x="283" y="15"/>
                      <a:pt x="276" y="22"/>
                    </a:cubicBezTo>
                    <a:lnTo>
                      <a:pt x="276" y="22"/>
                    </a:lnTo>
                    <a:lnTo>
                      <a:pt x="295" y="0"/>
                    </a:lnTo>
                    <a:close/>
                    <a:moveTo>
                      <a:pt x="276" y="22"/>
                    </a:moveTo>
                    <a:lnTo>
                      <a:pt x="230" y="76"/>
                    </a:lnTo>
                    <a:lnTo>
                      <a:pt x="175" y="153"/>
                    </a:lnTo>
                    <a:lnTo>
                      <a:pt x="132" y="241"/>
                    </a:lnTo>
                    <a:lnTo>
                      <a:pt x="88" y="339"/>
                    </a:lnTo>
                    <a:cubicBezTo>
                      <a:pt x="44" y="460"/>
                      <a:pt x="11" y="591"/>
                      <a:pt x="11" y="723"/>
                    </a:cubicBezTo>
                    <a:cubicBezTo>
                      <a:pt x="0" y="854"/>
                      <a:pt x="11" y="985"/>
                      <a:pt x="44" y="1117"/>
                    </a:cubicBezTo>
                    <a:lnTo>
                      <a:pt x="76" y="1204"/>
                    </a:lnTo>
                    <a:lnTo>
                      <a:pt x="110" y="1303"/>
                    </a:lnTo>
                    <a:lnTo>
                      <a:pt x="142" y="1358"/>
                    </a:lnTo>
                    <a:cubicBezTo>
                      <a:pt x="110" y="1281"/>
                      <a:pt x="76" y="1193"/>
                      <a:pt x="55" y="1105"/>
                    </a:cubicBezTo>
                    <a:cubicBezTo>
                      <a:pt x="22" y="985"/>
                      <a:pt x="11" y="854"/>
                      <a:pt x="22" y="723"/>
                    </a:cubicBezTo>
                    <a:cubicBezTo>
                      <a:pt x="33" y="591"/>
                      <a:pt x="55" y="460"/>
                      <a:pt x="98" y="339"/>
                    </a:cubicBezTo>
                    <a:cubicBezTo>
                      <a:pt x="139" y="228"/>
                      <a:pt x="198" y="116"/>
                      <a:pt x="276" y="22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4" name="Google Shape;1954;p244"/>
              <p:cNvSpPr/>
              <p:nvPr/>
            </p:nvSpPr>
            <p:spPr>
              <a:xfrm>
                <a:off x="7960373" y="2771318"/>
                <a:ext cx="76058" cy="82051"/>
              </a:xfrm>
              <a:custGeom>
                <a:rect b="b" l="l" r="r" t="t"/>
                <a:pathLst>
                  <a:path extrusionOk="0" h="2848" w="2640">
                    <a:moveTo>
                      <a:pt x="2640" y="0"/>
                    </a:moveTo>
                    <a:cubicBezTo>
                      <a:pt x="2628" y="11"/>
                      <a:pt x="2618" y="11"/>
                      <a:pt x="2618" y="22"/>
                    </a:cubicBezTo>
                    <a:cubicBezTo>
                      <a:pt x="2628" y="22"/>
                      <a:pt x="2628" y="11"/>
                      <a:pt x="2640" y="11"/>
                    </a:cubicBezTo>
                    <a:lnTo>
                      <a:pt x="2640" y="0"/>
                    </a:lnTo>
                    <a:close/>
                    <a:moveTo>
                      <a:pt x="2611" y="26"/>
                    </a:moveTo>
                    <a:cubicBezTo>
                      <a:pt x="2395" y="145"/>
                      <a:pt x="2188" y="275"/>
                      <a:pt x="1993" y="416"/>
                    </a:cubicBezTo>
                    <a:cubicBezTo>
                      <a:pt x="1589" y="701"/>
                      <a:pt x="1205" y="1030"/>
                      <a:pt x="877" y="1390"/>
                    </a:cubicBezTo>
                    <a:cubicBezTo>
                      <a:pt x="548" y="1763"/>
                      <a:pt x="275" y="2179"/>
                      <a:pt x="78" y="2628"/>
                    </a:cubicBezTo>
                    <a:cubicBezTo>
                      <a:pt x="44" y="2704"/>
                      <a:pt x="23" y="2770"/>
                      <a:pt x="1" y="2836"/>
                    </a:cubicBezTo>
                    <a:lnTo>
                      <a:pt x="1" y="2847"/>
                    </a:lnTo>
                    <a:cubicBezTo>
                      <a:pt x="34" y="2781"/>
                      <a:pt x="56" y="2704"/>
                      <a:pt x="88" y="2639"/>
                    </a:cubicBezTo>
                    <a:cubicBezTo>
                      <a:pt x="285" y="2179"/>
                      <a:pt x="559" y="1774"/>
                      <a:pt x="888" y="1402"/>
                    </a:cubicBezTo>
                    <a:cubicBezTo>
                      <a:pt x="1216" y="1030"/>
                      <a:pt x="1589" y="712"/>
                      <a:pt x="1993" y="427"/>
                    </a:cubicBezTo>
                    <a:cubicBezTo>
                      <a:pt x="2188" y="275"/>
                      <a:pt x="2395" y="145"/>
                      <a:pt x="2611" y="26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5" name="Google Shape;1955;p244"/>
              <p:cNvSpPr/>
              <p:nvPr/>
            </p:nvSpPr>
            <p:spPr>
              <a:xfrm>
                <a:off x="7991286" y="2619575"/>
                <a:ext cx="74474" cy="49870"/>
              </a:xfrm>
              <a:custGeom>
                <a:rect b="b" l="l" r="r" t="t"/>
                <a:pathLst>
                  <a:path extrusionOk="0" h="1731" w="2585">
                    <a:moveTo>
                      <a:pt x="2584" y="1"/>
                    </a:moveTo>
                    <a:lnTo>
                      <a:pt x="2365" y="56"/>
                    </a:lnTo>
                    <a:lnTo>
                      <a:pt x="2147" y="132"/>
                    </a:lnTo>
                    <a:cubicBezTo>
                      <a:pt x="1862" y="231"/>
                      <a:pt x="1589" y="362"/>
                      <a:pt x="1336" y="516"/>
                    </a:cubicBezTo>
                    <a:cubicBezTo>
                      <a:pt x="1074" y="680"/>
                      <a:pt x="833" y="855"/>
                      <a:pt x="603" y="1052"/>
                    </a:cubicBezTo>
                    <a:lnTo>
                      <a:pt x="439" y="1216"/>
                    </a:lnTo>
                    <a:lnTo>
                      <a:pt x="285" y="1380"/>
                    </a:lnTo>
                    <a:lnTo>
                      <a:pt x="450" y="1216"/>
                    </a:lnTo>
                    <a:lnTo>
                      <a:pt x="614" y="1063"/>
                    </a:lnTo>
                    <a:cubicBezTo>
                      <a:pt x="844" y="866"/>
                      <a:pt x="1085" y="691"/>
                      <a:pt x="1336" y="526"/>
                    </a:cubicBezTo>
                    <a:cubicBezTo>
                      <a:pt x="1599" y="373"/>
                      <a:pt x="1873" y="242"/>
                      <a:pt x="2158" y="143"/>
                    </a:cubicBezTo>
                    <a:lnTo>
                      <a:pt x="2365" y="66"/>
                    </a:lnTo>
                    <a:lnTo>
                      <a:pt x="2584" y="1"/>
                    </a:lnTo>
                    <a:close/>
                    <a:moveTo>
                      <a:pt x="285" y="1380"/>
                    </a:moveTo>
                    <a:lnTo>
                      <a:pt x="132" y="1545"/>
                    </a:lnTo>
                    <a:lnTo>
                      <a:pt x="1" y="1731"/>
                    </a:lnTo>
                    <a:lnTo>
                      <a:pt x="143" y="1555"/>
                    </a:lnTo>
                    <a:lnTo>
                      <a:pt x="285" y="138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6" name="Google Shape;1956;p244"/>
              <p:cNvSpPr/>
              <p:nvPr/>
            </p:nvSpPr>
            <p:spPr>
              <a:xfrm>
                <a:off x="7924101" y="2581431"/>
                <a:ext cx="44511" cy="26822"/>
              </a:xfrm>
              <a:custGeom>
                <a:rect b="b" l="l" r="r" t="t"/>
                <a:pathLst>
                  <a:path extrusionOk="0" h="931" w="1545">
                    <a:moveTo>
                      <a:pt x="1544" y="0"/>
                    </a:moveTo>
                    <a:lnTo>
                      <a:pt x="1424" y="22"/>
                    </a:lnTo>
                    <a:lnTo>
                      <a:pt x="1315" y="44"/>
                    </a:lnTo>
                    <a:lnTo>
                      <a:pt x="1205" y="77"/>
                    </a:lnTo>
                    <a:lnTo>
                      <a:pt x="1096" y="120"/>
                    </a:lnTo>
                    <a:cubicBezTo>
                      <a:pt x="953" y="176"/>
                      <a:pt x="822" y="241"/>
                      <a:pt x="690" y="329"/>
                    </a:cubicBezTo>
                    <a:cubicBezTo>
                      <a:pt x="559" y="405"/>
                      <a:pt x="428" y="493"/>
                      <a:pt x="318" y="602"/>
                    </a:cubicBezTo>
                    <a:cubicBezTo>
                      <a:pt x="439" y="504"/>
                      <a:pt x="559" y="416"/>
                      <a:pt x="690" y="339"/>
                    </a:cubicBezTo>
                    <a:cubicBezTo>
                      <a:pt x="822" y="252"/>
                      <a:pt x="964" y="186"/>
                      <a:pt x="1106" y="132"/>
                    </a:cubicBezTo>
                    <a:lnTo>
                      <a:pt x="1216" y="88"/>
                    </a:lnTo>
                    <a:lnTo>
                      <a:pt x="1315" y="55"/>
                    </a:lnTo>
                    <a:lnTo>
                      <a:pt x="1435" y="22"/>
                    </a:lnTo>
                    <a:lnTo>
                      <a:pt x="1544" y="0"/>
                    </a:lnTo>
                    <a:close/>
                    <a:moveTo>
                      <a:pt x="318" y="602"/>
                    </a:moveTo>
                    <a:cubicBezTo>
                      <a:pt x="198" y="701"/>
                      <a:pt x="99" y="811"/>
                      <a:pt x="1" y="931"/>
                    </a:cubicBezTo>
                    <a:cubicBezTo>
                      <a:pt x="99" y="821"/>
                      <a:pt x="209" y="701"/>
                      <a:pt x="318" y="602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7" name="Google Shape;1957;p244"/>
              <p:cNvSpPr/>
              <p:nvPr/>
            </p:nvSpPr>
            <p:spPr>
              <a:xfrm>
                <a:off x="7995406" y="2672586"/>
                <a:ext cx="227426" cy="297492"/>
              </a:xfrm>
              <a:custGeom>
                <a:rect b="b" l="l" r="r" t="t"/>
                <a:pathLst>
                  <a:path extrusionOk="0" h="10326" w="7894">
                    <a:moveTo>
                      <a:pt x="7894" y="0"/>
                    </a:moveTo>
                    <a:cubicBezTo>
                      <a:pt x="7861" y="154"/>
                      <a:pt x="7818" y="307"/>
                      <a:pt x="7774" y="460"/>
                    </a:cubicBezTo>
                    <a:cubicBezTo>
                      <a:pt x="7828" y="307"/>
                      <a:pt x="7861" y="154"/>
                      <a:pt x="7894" y="0"/>
                    </a:cubicBezTo>
                    <a:close/>
                    <a:moveTo>
                      <a:pt x="7752" y="515"/>
                    </a:moveTo>
                    <a:cubicBezTo>
                      <a:pt x="7741" y="537"/>
                      <a:pt x="7741" y="548"/>
                      <a:pt x="7730" y="569"/>
                    </a:cubicBezTo>
                    <a:cubicBezTo>
                      <a:pt x="7741" y="548"/>
                      <a:pt x="7752" y="537"/>
                      <a:pt x="7752" y="515"/>
                    </a:cubicBezTo>
                    <a:close/>
                    <a:moveTo>
                      <a:pt x="7686" y="679"/>
                    </a:moveTo>
                    <a:lnTo>
                      <a:pt x="7631" y="788"/>
                    </a:lnTo>
                    <a:cubicBezTo>
                      <a:pt x="7631" y="810"/>
                      <a:pt x="7621" y="822"/>
                      <a:pt x="7609" y="844"/>
                    </a:cubicBezTo>
                    <a:lnTo>
                      <a:pt x="7587" y="898"/>
                    </a:lnTo>
                    <a:lnTo>
                      <a:pt x="7621" y="844"/>
                    </a:lnTo>
                    <a:cubicBezTo>
                      <a:pt x="7621" y="832"/>
                      <a:pt x="7631" y="810"/>
                      <a:pt x="7642" y="788"/>
                    </a:cubicBezTo>
                    <a:lnTo>
                      <a:pt x="7686" y="679"/>
                    </a:lnTo>
                    <a:close/>
                    <a:moveTo>
                      <a:pt x="7587" y="898"/>
                    </a:moveTo>
                    <a:lnTo>
                      <a:pt x="7587" y="898"/>
                    </a:lnTo>
                    <a:cubicBezTo>
                      <a:pt x="7511" y="1041"/>
                      <a:pt x="7434" y="1172"/>
                      <a:pt x="7346" y="1303"/>
                    </a:cubicBezTo>
                    <a:lnTo>
                      <a:pt x="7281" y="1402"/>
                    </a:lnTo>
                    <a:lnTo>
                      <a:pt x="7259" y="1435"/>
                    </a:lnTo>
                    <a:lnTo>
                      <a:pt x="7248" y="1457"/>
                    </a:lnTo>
                    <a:lnTo>
                      <a:pt x="7248" y="1457"/>
                    </a:lnTo>
                    <a:lnTo>
                      <a:pt x="7270" y="1435"/>
                    </a:lnTo>
                    <a:lnTo>
                      <a:pt x="7281" y="1413"/>
                    </a:lnTo>
                    <a:lnTo>
                      <a:pt x="7358" y="1314"/>
                    </a:lnTo>
                    <a:cubicBezTo>
                      <a:pt x="7434" y="1183"/>
                      <a:pt x="7522" y="1041"/>
                      <a:pt x="7587" y="898"/>
                    </a:cubicBezTo>
                    <a:close/>
                    <a:moveTo>
                      <a:pt x="7248" y="1457"/>
                    </a:moveTo>
                    <a:lnTo>
                      <a:pt x="7215" y="1500"/>
                    </a:lnTo>
                    <a:cubicBezTo>
                      <a:pt x="7161" y="1566"/>
                      <a:pt x="7117" y="1632"/>
                      <a:pt x="7062" y="1698"/>
                    </a:cubicBezTo>
                    <a:cubicBezTo>
                      <a:pt x="6964" y="1818"/>
                      <a:pt x="6865" y="1938"/>
                      <a:pt x="6755" y="2048"/>
                    </a:cubicBezTo>
                    <a:lnTo>
                      <a:pt x="6711" y="2092"/>
                    </a:lnTo>
                    <a:lnTo>
                      <a:pt x="6668" y="2136"/>
                    </a:lnTo>
                    <a:lnTo>
                      <a:pt x="6580" y="2223"/>
                    </a:lnTo>
                    <a:lnTo>
                      <a:pt x="6416" y="2387"/>
                    </a:lnTo>
                    <a:cubicBezTo>
                      <a:pt x="6482" y="2333"/>
                      <a:pt x="6536" y="2277"/>
                      <a:pt x="6591" y="2223"/>
                    </a:cubicBezTo>
                    <a:lnTo>
                      <a:pt x="6679" y="2146"/>
                    </a:lnTo>
                    <a:lnTo>
                      <a:pt x="6723" y="2102"/>
                    </a:lnTo>
                    <a:lnTo>
                      <a:pt x="6755" y="2058"/>
                    </a:lnTo>
                    <a:cubicBezTo>
                      <a:pt x="6865" y="1938"/>
                      <a:pt x="6974" y="1818"/>
                      <a:pt x="7073" y="1698"/>
                    </a:cubicBezTo>
                    <a:cubicBezTo>
                      <a:pt x="7117" y="1632"/>
                      <a:pt x="7171" y="1577"/>
                      <a:pt x="7215" y="1511"/>
                    </a:cubicBezTo>
                    <a:lnTo>
                      <a:pt x="7248" y="1457"/>
                    </a:lnTo>
                    <a:close/>
                    <a:moveTo>
                      <a:pt x="6416" y="2387"/>
                    </a:moveTo>
                    <a:lnTo>
                      <a:pt x="6416" y="2387"/>
                    </a:lnTo>
                    <a:cubicBezTo>
                      <a:pt x="6295" y="2496"/>
                      <a:pt x="6175" y="2595"/>
                      <a:pt x="6054" y="2693"/>
                    </a:cubicBezTo>
                    <a:cubicBezTo>
                      <a:pt x="5573" y="3109"/>
                      <a:pt x="5059" y="3482"/>
                      <a:pt x="4577" y="3909"/>
                    </a:cubicBezTo>
                    <a:cubicBezTo>
                      <a:pt x="4456" y="4007"/>
                      <a:pt x="4336" y="4117"/>
                      <a:pt x="4227" y="4216"/>
                    </a:cubicBezTo>
                    <a:lnTo>
                      <a:pt x="4183" y="4260"/>
                    </a:lnTo>
                    <a:lnTo>
                      <a:pt x="4139" y="4303"/>
                    </a:lnTo>
                    <a:lnTo>
                      <a:pt x="4051" y="4380"/>
                    </a:lnTo>
                    <a:lnTo>
                      <a:pt x="3964" y="4467"/>
                    </a:lnTo>
                    <a:cubicBezTo>
                      <a:pt x="3930" y="4489"/>
                      <a:pt x="3909" y="4522"/>
                      <a:pt x="3876" y="4544"/>
                    </a:cubicBezTo>
                    <a:cubicBezTo>
                      <a:pt x="3767" y="4664"/>
                      <a:pt x="3657" y="4774"/>
                      <a:pt x="3548" y="4895"/>
                    </a:cubicBezTo>
                    <a:lnTo>
                      <a:pt x="3383" y="5058"/>
                    </a:lnTo>
                    <a:lnTo>
                      <a:pt x="3219" y="5234"/>
                    </a:lnTo>
                    <a:cubicBezTo>
                      <a:pt x="2792" y="5715"/>
                      <a:pt x="2398" y="6208"/>
                      <a:pt x="2037" y="6734"/>
                    </a:cubicBezTo>
                    <a:lnTo>
                      <a:pt x="1971" y="6832"/>
                    </a:lnTo>
                    <a:lnTo>
                      <a:pt x="1905" y="6931"/>
                    </a:lnTo>
                    <a:lnTo>
                      <a:pt x="1774" y="7128"/>
                    </a:lnTo>
                    <a:lnTo>
                      <a:pt x="1653" y="7336"/>
                    </a:lnTo>
                    <a:lnTo>
                      <a:pt x="1785" y="7139"/>
                    </a:lnTo>
                    <a:lnTo>
                      <a:pt x="1916" y="6942"/>
                    </a:lnTo>
                    <a:lnTo>
                      <a:pt x="1982" y="6843"/>
                    </a:lnTo>
                    <a:lnTo>
                      <a:pt x="2047" y="6744"/>
                    </a:lnTo>
                    <a:cubicBezTo>
                      <a:pt x="2409" y="6219"/>
                      <a:pt x="2803" y="5715"/>
                      <a:pt x="3230" y="5245"/>
                    </a:cubicBezTo>
                    <a:lnTo>
                      <a:pt x="3394" y="5070"/>
                    </a:lnTo>
                    <a:lnTo>
                      <a:pt x="3558" y="4895"/>
                    </a:lnTo>
                    <a:cubicBezTo>
                      <a:pt x="3657" y="4785"/>
                      <a:pt x="3777" y="4676"/>
                      <a:pt x="3887" y="4555"/>
                    </a:cubicBezTo>
                    <a:cubicBezTo>
                      <a:pt x="3920" y="4533"/>
                      <a:pt x="3942" y="4500"/>
                      <a:pt x="3974" y="4479"/>
                    </a:cubicBezTo>
                    <a:lnTo>
                      <a:pt x="4062" y="4391"/>
                    </a:lnTo>
                    <a:lnTo>
                      <a:pt x="4149" y="4314"/>
                    </a:lnTo>
                    <a:lnTo>
                      <a:pt x="4183" y="4270"/>
                    </a:lnTo>
                    <a:cubicBezTo>
                      <a:pt x="4205" y="4260"/>
                      <a:pt x="4215" y="4248"/>
                      <a:pt x="4227" y="4226"/>
                    </a:cubicBezTo>
                    <a:cubicBezTo>
                      <a:pt x="4347" y="4128"/>
                      <a:pt x="4467" y="4019"/>
                      <a:pt x="4587" y="3909"/>
                    </a:cubicBezTo>
                    <a:cubicBezTo>
                      <a:pt x="5069" y="3493"/>
                      <a:pt x="5573" y="3121"/>
                      <a:pt x="6066" y="2705"/>
                    </a:cubicBezTo>
                    <a:cubicBezTo>
                      <a:pt x="6186" y="2606"/>
                      <a:pt x="6307" y="2496"/>
                      <a:pt x="6416" y="2387"/>
                    </a:cubicBezTo>
                    <a:close/>
                    <a:moveTo>
                      <a:pt x="1653" y="7336"/>
                    </a:moveTo>
                    <a:lnTo>
                      <a:pt x="1587" y="7435"/>
                    </a:lnTo>
                    <a:lnTo>
                      <a:pt x="1522" y="7533"/>
                    </a:lnTo>
                    <a:lnTo>
                      <a:pt x="1402" y="7741"/>
                    </a:lnTo>
                    <a:cubicBezTo>
                      <a:pt x="1380" y="7774"/>
                      <a:pt x="1358" y="7807"/>
                      <a:pt x="1347" y="7839"/>
                    </a:cubicBezTo>
                    <a:lnTo>
                      <a:pt x="1281" y="7949"/>
                    </a:lnTo>
                    <a:lnTo>
                      <a:pt x="1227" y="8048"/>
                    </a:lnTo>
                    <a:lnTo>
                      <a:pt x="1193" y="8102"/>
                    </a:lnTo>
                    <a:lnTo>
                      <a:pt x="1171" y="8157"/>
                    </a:lnTo>
                    <a:lnTo>
                      <a:pt x="1062" y="8365"/>
                    </a:lnTo>
                    <a:cubicBezTo>
                      <a:pt x="767" y="8934"/>
                      <a:pt x="504" y="9515"/>
                      <a:pt x="176" y="10051"/>
                    </a:cubicBezTo>
                    <a:cubicBezTo>
                      <a:pt x="120" y="10150"/>
                      <a:pt x="66" y="10238"/>
                      <a:pt x="0" y="10325"/>
                    </a:cubicBezTo>
                    <a:lnTo>
                      <a:pt x="11" y="10325"/>
                    </a:lnTo>
                    <a:cubicBezTo>
                      <a:pt x="66" y="10238"/>
                      <a:pt x="132" y="10150"/>
                      <a:pt x="186" y="10062"/>
                    </a:cubicBezTo>
                    <a:cubicBezTo>
                      <a:pt x="514" y="9515"/>
                      <a:pt x="777" y="8934"/>
                      <a:pt x="1062" y="8376"/>
                    </a:cubicBezTo>
                    <a:lnTo>
                      <a:pt x="1183" y="8157"/>
                    </a:lnTo>
                    <a:lnTo>
                      <a:pt x="1205" y="8113"/>
                    </a:lnTo>
                    <a:lnTo>
                      <a:pt x="1237" y="8058"/>
                    </a:lnTo>
                    <a:lnTo>
                      <a:pt x="1292" y="7949"/>
                    </a:lnTo>
                    <a:lnTo>
                      <a:pt x="1347" y="7851"/>
                    </a:lnTo>
                    <a:cubicBezTo>
                      <a:pt x="1368" y="7817"/>
                      <a:pt x="1390" y="7785"/>
                      <a:pt x="1412" y="7741"/>
                    </a:cubicBezTo>
                    <a:lnTo>
                      <a:pt x="1533" y="7544"/>
                    </a:lnTo>
                    <a:cubicBezTo>
                      <a:pt x="1555" y="7511"/>
                      <a:pt x="1577" y="7478"/>
                      <a:pt x="1599" y="7435"/>
                    </a:cubicBezTo>
                    <a:lnTo>
                      <a:pt x="1653" y="7336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958" name="Google Shape;1958;p244"/>
            <p:cNvSpPr/>
            <p:nvPr/>
          </p:nvSpPr>
          <p:spPr>
            <a:xfrm>
              <a:off x="5543559" y="3845354"/>
              <a:ext cx="245115" cy="107087"/>
            </a:xfrm>
            <a:custGeom>
              <a:rect b="b" l="l" r="r" t="t"/>
              <a:pathLst>
                <a:path extrusionOk="0" h="3717" w="8508">
                  <a:moveTo>
                    <a:pt x="7829" y="0"/>
                  </a:moveTo>
                  <a:cubicBezTo>
                    <a:pt x="7617" y="224"/>
                    <a:pt x="7197" y="286"/>
                    <a:pt x="6768" y="286"/>
                  </a:cubicBezTo>
                  <a:cubicBezTo>
                    <a:pt x="6376" y="286"/>
                    <a:pt x="5976" y="235"/>
                    <a:pt x="5715" y="209"/>
                  </a:cubicBezTo>
                  <a:lnTo>
                    <a:pt x="5715" y="209"/>
                  </a:lnTo>
                  <a:cubicBezTo>
                    <a:pt x="5924" y="231"/>
                    <a:pt x="5496" y="1095"/>
                    <a:pt x="5442" y="1161"/>
                  </a:cubicBezTo>
                  <a:cubicBezTo>
                    <a:pt x="5212" y="1467"/>
                    <a:pt x="5092" y="1489"/>
                    <a:pt x="4720" y="1577"/>
                  </a:cubicBezTo>
                  <a:cubicBezTo>
                    <a:pt x="3745" y="1818"/>
                    <a:pt x="2737" y="1961"/>
                    <a:pt x="1752" y="2146"/>
                  </a:cubicBezTo>
                  <a:cubicBezTo>
                    <a:pt x="1632" y="2168"/>
                    <a:pt x="1501" y="2190"/>
                    <a:pt x="1369" y="2223"/>
                  </a:cubicBezTo>
                  <a:cubicBezTo>
                    <a:pt x="1095" y="2278"/>
                    <a:pt x="832" y="2365"/>
                    <a:pt x="603" y="2518"/>
                  </a:cubicBezTo>
                  <a:cubicBezTo>
                    <a:pt x="263" y="2727"/>
                    <a:pt x="0" y="3121"/>
                    <a:pt x="66" y="3526"/>
                  </a:cubicBezTo>
                  <a:cubicBezTo>
                    <a:pt x="1183" y="3652"/>
                    <a:pt x="2308" y="3716"/>
                    <a:pt x="3434" y="3716"/>
                  </a:cubicBezTo>
                  <a:cubicBezTo>
                    <a:pt x="5134" y="3716"/>
                    <a:pt x="6835" y="3571"/>
                    <a:pt x="8508" y="3274"/>
                  </a:cubicBezTo>
                  <a:cubicBezTo>
                    <a:pt x="8299" y="2223"/>
                    <a:pt x="8223" y="1008"/>
                    <a:pt x="7829" y="0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9" name="Google Shape;1959;p244"/>
            <p:cNvSpPr/>
            <p:nvPr/>
          </p:nvSpPr>
          <p:spPr>
            <a:xfrm>
              <a:off x="5545778" y="3922306"/>
              <a:ext cx="245087" cy="29213"/>
            </a:xfrm>
            <a:custGeom>
              <a:rect b="b" l="l" r="r" t="t"/>
              <a:pathLst>
                <a:path extrusionOk="0" h="1014" w="8507">
                  <a:moveTo>
                    <a:pt x="8343" y="1"/>
                  </a:moveTo>
                  <a:lnTo>
                    <a:pt x="8343" y="1"/>
                  </a:lnTo>
                  <a:cubicBezTo>
                    <a:pt x="8146" y="176"/>
                    <a:pt x="7872" y="231"/>
                    <a:pt x="7621" y="275"/>
                  </a:cubicBezTo>
                  <a:cubicBezTo>
                    <a:pt x="6186" y="520"/>
                    <a:pt x="4732" y="639"/>
                    <a:pt x="3275" y="639"/>
                  </a:cubicBezTo>
                  <a:cubicBezTo>
                    <a:pt x="2585" y="639"/>
                    <a:pt x="1894" y="612"/>
                    <a:pt x="1205" y="560"/>
                  </a:cubicBezTo>
                  <a:cubicBezTo>
                    <a:pt x="811" y="526"/>
                    <a:pt x="405" y="483"/>
                    <a:pt x="11" y="428"/>
                  </a:cubicBezTo>
                  <a:lnTo>
                    <a:pt x="11" y="428"/>
                  </a:lnTo>
                  <a:cubicBezTo>
                    <a:pt x="11" y="570"/>
                    <a:pt x="0" y="713"/>
                    <a:pt x="22" y="844"/>
                  </a:cubicBezTo>
                  <a:cubicBezTo>
                    <a:pt x="634" y="974"/>
                    <a:pt x="1293" y="1014"/>
                    <a:pt x="1962" y="1014"/>
                  </a:cubicBezTo>
                  <a:cubicBezTo>
                    <a:pt x="2934" y="1014"/>
                    <a:pt x="3927" y="929"/>
                    <a:pt x="4828" y="910"/>
                  </a:cubicBezTo>
                  <a:cubicBezTo>
                    <a:pt x="5748" y="888"/>
                    <a:pt x="6679" y="877"/>
                    <a:pt x="7587" y="789"/>
                  </a:cubicBezTo>
                  <a:cubicBezTo>
                    <a:pt x="7741" y="779"/>
                    <a:pt x="8190" y="800"/>
                    <a:pt x="8310" y="680"/>
                  </a:cubicBezTo>
                  <a:cubicBezTo>
                    <a:pt x="8507" y="504"/>
                    <a:pt x="8222" y="110"/>
                    <a:pt x="83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0" name="Google Shape;1960;p244"/>
            <p:cNvSpPr/>
            <p:nvPr/>
          </p:nvSpPr>
          <p:spPr>
            <a:xfrm>
              <a:off x="5939726" y="3846939"/>
              <a:ext cx="232526" cy="106972"/>
            </a:xfrm>
            <a:custGeom>
              <a:rect b="b" l="l" r="r" t="t"/>
              <a:pathLst>
                <a:path extrusionOk="0" h="3713" w="8071">
                  <a:moveTo>
                    <a:pt x="647" y="0"/>
                  </a:moveTo>
                  <a:cubicBezTo>
                    <a:pt x="275" y="996"/>
                    <a:pt x="209" y="2212"/>
                    <a:pt x="1" y="3274"/>
                  </a:cubicBezTo>
                  <a:cubicBezTo>
                    <a:pt x="1601" y="3566"/>
                    <a:pt x="3228" y="3713"/>
                    <a:pt x="4855" y="3713"/>
                  </a:cubicBezTo>
                  <a:cubicBezTo>
                    <a:pt x="5912" y="3713"/>
                    <a:pt x="6968" y="3651"/>
                    <a:pt x="8015" y="3526"/>
                  </a:cubicBezTo>
                  <a:cubicBezTo>
                    <a:pt x="8070" y="3120"/>
                    <a:pt x="7818" y="2726"/>
                    <a:pt x="7501" y="2507"/>
                  </a:cubicBezTo>
                  <a:cubicBezTo>
                    <a:pt x="7282" y="2365"/>
                    <a:pt x="7030" y="2278"/>
                    <a:pt x="6778" y="2212"/>
                  </a:cubicBezTo>
                  <a:cubicBezTo>
                    <a:pt x="6658" y="2190"/>
                    <a:pt x="6526" y="2157"/>
                    <a:pt x="6406" y="2135"/>
                  </a:cubicBezTo>
                  <a:cubicBezTo>
                    <a:pt x="5475" y="1949"/>
                    <a:pt x="4523" y="1818"/>
                    <a:pt x="3603" y="1577"/>
                  </a:cubicBezTo>
                  <a:cubicBezTo>
                    <a:pt x="3242" y="1489"/>
                    <a:pt x="3132" y="1468"/>
                    <a:pt x="2913" y="1161"/>
                  </a:cubicBezTo>
                  <a:cubicBezTo>
                    <a:pt x="2859" y="1084"/>
                    <a:pt x="2453" y="230"/>
                    <a:pt x="2650" y="208"/>
                  </a:cubicBezTo>
                  <a:lnTo>
                    <a:pt x="2650" y="208"/>
                  </a:lnTo>
                  <a:cubicBezTo>
                    <a:pt x="2409" y="234"/>
                    <a:pt x="2036" y="282"/>
                    <a:pt x="1670" y="282"/>
                  </a:cubicBezTo>
                  <a:cubicBezTo>
                    <a:pt x="1256" y="282"/>
                    <a:pt x="850" y="221"/>
                    <a:pt x="647" y="0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1" name="Google Shape;1961;p244"/>
            <p:cNvSpPr/>
            <p:nvPr/>
          </p:nvSpPr>
          <p:spPr>
            <a:xfrm>
              <a:off x="5937882" y="3923890"/>
              <a:ext cx="232468" cy="29213"/>
            </a:xfrm>
            <a:custGeom>
              <a:rect b="b" l="l" r="r" t="t"/>
              <a:pathLst>
                <a:path extrusionOk="0" h="1014" w="8069">
                  <a:moveTo>
                    <a:pt x="152" y="1"/>
                  </a:moveTo>
                  <a:lnTo>
                    <a:pt x="152" y="1"/>
                  </a:lnTo>
                  <a:cubicBezTo>
                    <a:pt x="153" y="2"/>
                    <a:pt x="154" y="2"/>
                    <a:pt x="154" y="3"/>
                  </a:cubicBezTo>
                  <a:lnTo>
                    <a:pt x="154" y="3"/>
                  </a:lnTo>
                  <a:cubicBezTo>
                    <a:pt x="154" y="2"/>
                    <a:pt x="153" y="2"/>
                    <a:pt x="152" y="1"/>
                  </a:cubicBezTo>
                  <a:close/>
                  <a:moveTo>
                    <a:pt x="154" y="3"/>
                  </a:moveTo>
                  <a:cubicBezTo>
                    <a:pt x="258" y="104"/>
                    <a:pt x="0" y="506"/>
                    <a:pt x="186" y="680"/>
                  </a:cubicBezTo>
                  <a:cubicBezTo>
                    <a:pt x="306" y="800"/>
                    <a:pt x="722" y="767"/>
                    <a:pt x="864" y="789"/>
                  </a:cubicBezTo>
                  <a:cubicBezTo>
                    <a:pt x="1740" y="877"/>
                    <a:pt x="2616" y="887"/>
                    <a:pt x="3481" y="909"/>
                  </a:cubicBezTo>
                  <a:cubicBezTo>
                    <a:pt x="4336" y="929"/>
                    <a:pt x="5280" y="1014"/>
                    <a:pt x="6202" y="1014"/>
                  </a:cubicBezTo>
                  <a:cubicBezTo>
                    <a:pt x="6839" y="1014"/>
                    <a:pt x="7466" y="973"/>
                    <a:pt x="8047" y="844"/>
                  </a:cubicBezTo>
                  <a:cubicBezTo>
                    <a:pt x="8069" y="702"/>
                    <a:pt x="8057" y="570"/>
                    <a:pt x="8057" y="428"/>
                  </a:cubicBezTo>
                  <a:lnTo>
                    <a:pt x="8057" y="428"/>
                  </a:lnTo>
                  <a:cubicBezTo>
                    <a:pt x="7674" y="483"/>
                    <a:pt x="7302" y="515"/>
                    <a:pt x="6919" y="548"/>
                  </a:cubicBezTo>
                  <a:cubicBezTo>
                    <a:pt x="6248" y="606"/>
                    <a:pt x="5576" y="636"/>
                    <a:pt x="4903" y="636"/>
                  </a:cubicBezTo>
                  <a:cubicBezTo>
                    <a:pt x="3543" y="636"/>
                    <a:pt x="2183" y="516"/>
                    <a:pt x="843" y="274"/>
                  </a:cubicBezTo>
                  <a:cubicBezTo>
                    <a:pt x="591" y="231"/>
                    <a:pt x="341" y="177"/>
                    <a:pt x="154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2" name="Google Shape;1962;p244"/>
            <p:cNvSpPr/>
            <p:nvPr/>
          </p:nvSpPr>
          <p:spPr>
            <a:xfrm>
              <a:off x="5523998" y="2892665"/>
              <a:ext cx="567499" cy="289425"/>
            </a:xfrm>
            <a:custGeom>
              <a:rect b="b" l="l" r="r" t="t"/>
              <a:pathLst>
                <a:path extrusionOk="0" h="10046" w="19698">
                  <a:moveTo>
                    <a:pt x="15476" y="1"/>
                  </a:moveTo>
                  <a:cubicBezTo>
                    <a:pt x="14888" y="1"/>
                    <a:pt x="14044" y="305"/>
                    <a:pt x="13566" y="387"/>
                  </a:cubicBezTo>
                  <a:cubicBezTo>
                    <a:pt x="12745" y="529"/>
                    <a:pt x="11934" y="715"/>
                    <a:pt x="11102" y="847"/>
                  </a:cubicBezTo>
                  <a:cubicBezTo>
                    <a:pt x="9261" y="1125"/>
                    <a:pt x="7398" y="1351"/>
                    <a:pt x="5535" y="1351"/>
                  </a:cubicBezTo>
                  <a:cubicBezTo>
                    <a:pt x="5493" y="1351"/>
                    <a:pt x="5451" y="1351"/>
                    <a:pt x="5409" y="1350"/>
                  </a:cubicBezTo>
                  <a:cubicBezTo>
                    <a:pt x="5034" y="1350"/>
                    <a:pt x="4657" y="1339"/>
                    <a:pt x="4281" y="1339"/>
                  </a:cubicBezTo>
                  <a:cubicBezTo>
                    <a:pt x="3833" y="1339"/>
                    <a:pt x="3386" y="1355"/>
                    <a:pt x="2946" y="1427"/>
                  </a:cubicBezTo>
                  <a:cubicBezTo>
                    <a:pt x="2124" y="1558"/>
                    <a:pt x="1314" y="1886"/>
                    <a:pt x="789" y="2521"/>
                  </a:cubicBezTo>
                  <a:cubicBezTo>
                    <a:pt x="88" y="3354"/>
                    <a:pt x="0" y="4536"/>
                    <a:pt x="34" y="5620"/>
                  </a:cubicBezTo>
                  <a:cubicBezTo>
                    <a:pt x="56" y="6693"/>
                    <a:pt x="165" y="7766"/>
                    <a:pt x="340" y="8817"/>
                  </a:cubicBezTo>
                  <a:cubicBezTo>
                    <a:pt x="384" y="9091"/>
                    <a:pt x="438" y="9387"/>
                    <a:pt x="647" y="9572"/>
                  </a:cubicBezTo>
                  <a:cubicBezTo>
                    <a:pt x="822" y="9737"/>
                    <a:pt x="1073" y="9791"/>
                    <a:pt x="1304" y="9835"/>
                  </a:cubicBezTo>
                  <a:cubicBezTo>
                    <a:pt x="2183" y="9991"/>
                    <a:pt x="3072" y="10046"/>
                    <a:pt x="3965" y="10046"/>
                  </a:cubicBezTo>
                  <a:cubicBezTo>
                    <a:pt x="5451" y="10046"/>
                    <a:pt x="6947" y="9895"/>
                    <a:pt x="8431" y="9813"/>
                  </a:cubicBezTo>
                  <a:cubicBezTo>
                    <a:pt x="10145" y="9711"/>
                    <a:pt x="11859" y="9704"/>
                    <a:pt x="13567" y="9704"/>
                  </a:cubicBezTo>
                  <a:cubicBezTo>
                    <a:pt x="13866" y="9704"/>
                    <a:pt x="14165" y="9704"/>
                    <a:pt x="14464" y="9704"/>
                  </a:cubicBezTo>
                  <a:cubicBezTo>
                    <a:pt x="14987" y="9709"/>
                    <a:pt x="15512" y="9711"/>
                    <a:pt x="16037" y="9711"/>
                  </a:cubicBezTo>
                  <a:cubicBezTo>
                    <a:pt x="16765" y="9711"/>
                    <a:pt x="17494" y="9706"/>
                    <a:pt x="18219" y="9693"/>
                  </a:cubicBezTo>
                  <a:cubicBezTo>
                    <a:pt x="18613" y="9693"/>
                    <a:pt x="19019" y="9594"/>
                    <a:pt x="19413" y="9562"/>
                  </a:cubicBezTo>
                  <a:cubicBezTo>
                    <a:pt x="19238" y="7624"/>
                    <a:pt x="19697" y="5587"/>
                    <a:pt x="18985" y="3781"/>
                  </a:cubicBezTo>
                  <a:cubicBezTo>
                    <a:pt x="18712" y="3069"/>
                    <a:pt x="18274" y="2445"/>
                    <a:pt x="17792" y="1865"/>
                  </a:cubicBezTo>
                  <a:cubicBezTo>
                    <a:pt x="17759" y="1821"/>
                    <a:pt x="17715" y="1777"/>
                    <a:pt x="17683" y="1733"/>
                  </a:cubicBezTo>
                  <a:cubicBezTo>
                    <a:pt x="17333" y="1339"/>
                    <a:pt x="16971" y="956"/>
                    <a:pt x="16588" y="594"/>
                  </a:cubicBezTo>
                  <a:cubicBezTo>
                    <a:pt x="16358" y="376"/>
                    <a:pt x="16106" y="157"/>
                    <a:pt x="15810" y="47"/>
                  </a:cubicBezTo>
                  <a:cubicBezTo>
                    <a:pt x="15714" y="15"/>
                    <a:pt x="15601" y="1"/>
                    <a:pt x="15476" y="1"/>
                  </a:cubicBezTo>
                  <a:close/>
                </a:path>
              </a:pathLst>
            </a:custGeom>
            <a:solidFill>
              <a:srgbClr val="84BED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3" name="Google Shape;1963;p244"/>
            <p:cNvSpPr/>
            <p:nvPr/>
          </p:nvSpPr>
          <p:spPr>
            <a:xfrm>
              <a:off x="5505386" y="2965094"/>
              <a:ext cx="287725" cy="920595"/>
            </a:xfrm>
            <a:custGeom>
              <a:rect b="b" l="l" r="r" t="t"/>
              <a:pathLst>
                <a:path extrusionOk="0" h="31954" w="9987">
                  <a:moveTo>
                    <a:pt x="4917" y="0"/>
                  </a:moveTo>
                  <a:cubicBezTo>
                    <a:pt x="4429" y="0"/>
                    <a:pt x="3935" y="94"/>
                    <a:pt x="3471" y="248"/>
                  </a:cubicBezTo>
                  <a:cubicBezTo>
                    <a:pt x="2792" y="479"/>
                    <a:pt x="2147" y="840"/>
                    <a:pt x="1709" y="1398"/>
                  </a:cubicBezTo>
                  <a:cubicBezTo>
                    <a:pt x="1" y="3577"/>
                    <a:pt x="1161" y="7157"/>
                    <a:pt x="1566" y="9610"/>
                  </a:cubicBezTo>
                  <a:cubicBezTo>
                    <a:pt x="1994" y="12139"/>
                    <a:pt x="2410" y="14668"/>
                    <a:pt x="2826" y="17186"/>
                  </a:cubicBezTo>
                  <a:cubicBezTo>
                    <a:pt x="3045" y="18467"/>
                    <a:pt x="3252" y="19748"/>
                    <a:pt x="3690" y="20963"/>
                  </a:cubicBezTo>
                  <a:cubicBezTo>
                    <a:pt x="3921" y="21588"/>
                    <a:pt x="4205" y="22189"/>
                    <a:pt x="4281" y="22846"/>
                  </a:cubicBezTo>
                  <a:cubicBezTo>
                    <a:pt x="4435" y="24073"/>
                    <a:pt x="3899" y="25442"/>
                    <a:pt x="4566" y="26471"/>
                  </a:cubicBezTo>
                  <a:cubicBezTo>
                    <a:pt x="4676" y="26646"/>
                    <a:pt x="4818" y="26810"/>
                    <a:pt x="4873" y="27007"/>
                  </a:cubicBezTo>
                  <a:cubicBezTo>
                    <a:pt x="4982" y="27379"/>
                    <a:pt x="4741" y="27751"/>
                    <a:pt x="4654" y="28135"/>
                  </a:cubicBezTo>
                  <a:cubicBezTo>
                    <a:pt x="4478" y="28912"/>
                    <a:pt x="5070" y="29788"/>
                    <a:pt x="5858" y="29897"/>
                  </a:cubicBezTo>
                  <a:cubicBezTo>
                    <a:pt x="5946" y="29919"/>
                    <a:pt x="5300" y="30489"/>
                    <a:pt x="5267" y="30566"/>
                  </a:cubicBezTo>
                  <a:cubicBezTo>
                    <a:pt x="5103" y="31026"/>
                    <a:pt x="5223" y="31255"/>
                    <a:pt x="5694" y="31452"/>
                  </a:cubicBezTo>
                  <a:cubicBezTo>
                    <a:pt x="6472" y="31783"/>
                    <a:pt x="7316" y="31954"/>
                    <a:pt x="8160" y="31954"/>
                  </a:cubicBezTo>
                  <a:cubicBezTo>
                    <a:pt x="8600" y="31954"/>
                    <a:pt x="9040" y="31907"/>
                    <a:pt x="9471" y="31814"/>
                  </a:cubicBezTo>
                  <a:cubicBezTo>
                    <a:pt x="9570" y="31792"/>
                    <a:pt x="9668" y="31759"/>
                    <a:pt x="9756" y="31704"/>
                  </a:cubicBezTo>
                  <a:cubicBezTo>
                    <a:pt x="9975" y="31551"/>
                    <a:pt x="9986" y="31233"/>
                    <a:pt x="9942" y="30970"/>
                  </a:cubicBezTo>
                  <a:cubicBezTo>
                    <a:pt x="9559" y="28890"/>
                    <a:pt x="9778" y="26678"/>
                    <a:pt x="9734" y="24576"/>
                  </a:cubicBezTo>
                  <a:cubicBezTo>
                    <a:pt x="9701" y="22255"/>
                    <a:pt x="9624" y="19934"/>
                    <a:pt x="9526" y="17613"/>
                  </a:cubicBezTo>
                  <a:cubicBezTo>
                    <a:pt x="9427" y="15522"/>
                    <a:pt x="9296" y="13431"/>
                    <a:pt x="9143" y="11340"/>
                  </a:cubicBezTo>
                  <a:cubicBezTo>
                    <a:pt x="9011" y="9522"/>
                    <a:pt x="8672" y="7759"/>
                    <a:pt x="8628" y="5953"/>
                  </a:cubicBezTo>
                  <a:cubicBezTo>
                    <a:pt x="8595" y="4836"/>
                    <a:pt x="8563" y="3719"/>
                    <a:pt x="8212" y="2668"/>
                  </a:cubicBezTo>
                  <a:cubicBezTo>
                    <a:pt x="7862" y="1617"/>
                    <a:pt x="7139" y="632"/>
                    <a:pt x="6110" y="216"/>
                  </a:cubicBezTo>
                  <a:cubicBezTo>
                    <a:pt x="5731" y="66"/>
                    <a:pt x="5326" y="0"/>
                    <a:pt x="4917" y="0"/>
                  </a:cubicBezTo>
                  <a:close/>
                </a:path>
              </a:pathLst>
            </a:custGeom>
            <a:solidFill>
              <a:srgbClr val="84BED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4" name="Google Shape;1964;p244"/>
            <p:cNvSpPr/>
            <p:nvPr/>
          </p:nvSpPr>
          <p:spPr>
            <a:xfrm>
              <a:off x="5562805" y="2993673"/>
              <a:ext cx="3198" cy="1613"/>
            </a:xfrm>
            <a:custGeom>
              <a:rect b="b" l="l" r="r" t="t"/>
              <a:pathLst>
                <a:path extrusionOk="0" h="56" w="111">
                  <a:moveTo>
                    <a:pt x="110" y="1"/>
                  </a:moveTo>
                  <a:lnTo>
                    <a:pt x="110" y="1"/>
                  </a:lnTo>
                  <a:cubicBezTo>
                    <a:pt x="66" y="12"/>
                    <a:pt x="33" y="23"/>
                    <a:pt x="11" y="23"/>
                  </a:cubicBezTo>
                  <a:lnTo>
                    <a:pt x="1" y="23"/>
                  </a:lnTo>
                  <a:cubicBezTo>
                    <a:pt x="11" y="34"/>
                    <a:pt x="33" y="45"/>
                    <a:pt x="55" y="56"/>
                  </a:cubicBezTo>
                  <a:lnTo>
                    <a:pt x="110" y="1"/>
                  </a:lnTo>
                  <a:close/>
                </a:path>
              </a:pathLst>
            </a:custGeom>
            <a:solidFill>
              <a:srgbClr val="4A7AB0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5" name="Google Shape;1965;p244"/>
            <p:cNvSpPr/>
            <p:nvPr/>
          </p:nvSpPr>
          <p:spPr>
            <a:xfrm>
              <a:off x="5673204" y="3826426"/>
              <a:ext cx="1585" cy="2247"/>
            </a:xfrm>
            <a:custGeom>
              <a:rect b="b" l="l" r="r" t="t"/>
              <a:pathLst>
                <a:path extrusionOk="0" h="78" w="55">
                  <a:moveTo>
                    <a:pt x="1" y="0"/>
                  </a:moveTo>
                  <a:cubicBezTo>
                    <a:pt x="1" y="22"/>
                    <a:pt x="1" y="56"/>
                    <a:pt x="11" y="77"/>
                  </a:cubicBezTo>
                  <a:cubicBezTo>
                    <a:pt x="33" y="34"/>
                    <a:pt x="55" y="12"/>
                    <a:pt x="33" y="0"/>
                  </a:cubicBezTo>
                  <a:close/>
                </a:path>
              </a:pathLst>
            </a:custGeom>
            <a:solidFill>
              <a:srgbClr val="DAE7F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6" name="Google Shape;1966;p244"/>
            <p:cNvSpPr/>
            <p:nvPr/>
          </p:nvSpPr>
          <p:spPr>
            <a:xfrm>
              <a:off x="5564360" y="2970049"/>
              <a:ext cx="169115" cy="912557"/>
            </a:xfrm>
            <a:custGeom>
              <a:rect b="b" l="l" r="r" t="t"/>
              <a:pathLst>
                <a:path extrusionOk="0" h="31675" w="5870">
                  <a:moveTo>
                    <a:pt x="461" y="679"/>
                  </a:moveTo>
                  <a:cubicBezTo>
                    <a:pt x="297" y="745"/>
                    <a:pt x="154" y="799"/>
                    <a:pt x="56" y="821"/>
                  </a:cubicBezTo>
                  <a:lnTo>
                    <a:pt x="1" y="876"/>
                  </a:lnTo>
                  <a:cubicBezTo>
                    <a:pt x="246" y="1025"/>
                    <a:pt x="419" y="1246"/>
                    <a:pt x="549" y="1500"/>
                  </a:cubicBezTo>
                  <a:lnTo>
                    <a:pt x="549" y="1500"/>
                  </a:lnTo>
                  <a:cubicBezTo>
                    <a:pt x="548" y="1496"/>
                    <a:pt x="548" y="1493"/>
                    <a:pt x="548" y="1489"/>
                  </a:cubicBezTo>
                  <a:cubicBezTo>
                    <a:pt x="516" y="1215"/>
                    <a:pt x="483" y="942"/>
                    <a:pt x="461" y="679"/>
                  </a:cubicBezTo>
                  <a:close/>
                  <a:moveTo>
                    <a:pt x="549" y="1500"/>
                  </a:moveTo>
                  <a:cubicBezTo>
                    <a:pt x="550" y="1507"/>
                    <a:pt x="552" y="1515"/>
                    <a:pt x="560" y="1522"/>
                  </a:cubicBezTo>
                  <a:cubicBezTo>
                    <a:pt x="556" y="1514"/>
                    <a:pt x="552" y="1507"/>
                    <a:pt x="549" y="1500"/>
                  </a:cubicBezTo>
                  <a:close/>
                  <a:moveTo>
                    <a:pt x="4249" y="3985"/>
                  </a:moveTo>
                  <a:lnTo>
                    <a:pt x="4271" y="4204"/>
                  </a:lnTo>
                  <a:lnTo>
                    <a:pt x="4282" y="4412"/>
                  </a:lnTo>
                  <a:lnTo>
                    <a:pt x="4260" y="4204"/>
                  </a:lnTo>
                  <a:lnTo>
                    <a:pt x="4249" y="3985"/>
                  </a:lnTo>
                  <a:close/>
                  <a:moveTo>
                    <a:pt x="735" y="3701"/>
                  </a:moveTo>
                  <a:cubicBezTo>
                    <a:pt x="647" y="4599"/>
                    <a:pt x="570" y="5584"/>
                    <a:pt x="1151" y="6251"/>
                  </a:cubicBezTo>
                  <a:cubicBezTo>
                    <a:pt x="1249" y="6153"/>
                    <a:pt x="1348" y="6054"/>
                    <a:pt x="1446" y="5945"/>
                  </a:cubicBezTo>
                  <a:cubicBezTo>
                    <a:pt x="1304" y="5901"/>
                    <a:pt x="1217" y="5693"/>
                    <a:pt x="1173" y="5518"/>
                  </a:cubicBezTo>
                  <a:cubicBezTo>
                    <a:pt x="1161" y="5474"/>
                    <a:pt x="1151" y="5419"/>
                    <a:pt x="1140" y="5375"/>
                  </a:cubicBezTo>
                  <a:cubicBezTo>
                    <a:pt x="932" y="4905"/>
                    <a:pt x="811" y="4303"/>
                    <a:pt x="735" y="3701"/>
                  </a:cubicBezTo>
                  <a:close/>
                  <a:moveTo>
                    <a:pt x="3932" y="0"/>
                  </a:moveTo>
                  <a:lnTo>
                    <a:pt x="3932" y="0"/>
                  </a:lnTo>
                  <a:cubicBezTo>
                    <a:pt x="4118" y="372"/>
                    <a:pt x="4249" y="777"/>
                    <a:pt x="4348" y="1248"/>
                  </a:cubicBezTo>
                  <a:cubicBezTo>
                    <a:pt x="4534" y="2102"/>
                    <a:pt x="4599" y="2978"/>
                    <a:pt x="4852" y="3810"/>
                  </a:cubicBezTo>
                  <a:cubicBezTo>
                    <a:pt x="4862" y="3854"/>
                    <a:pt x="4873" y="3898"/>
                    <a:pt x="4862" y="3942"/>
                  </a:cubicBezTo>
                  <a:cubicBezTo>
                    <a:pt x="4852" y="4040"/>
                    <a:pt x="4796" y="4073"/>
                    <a:pt x="4731" y="4073"/>
                  </a:cubicBezTo>
                  <a:cubicBezTo>
                    <a:pt x="4567" y="4073"/>
                    <a:pt x="4304" y="3865"/>
                    <a:pt x="4249" y="3777"/>
                  </a:cubicBezTo>
                  <a:cubicBezTo>
                    <a:pt x="4249" y="3810"/>
                    <a:pt x="4238" y="3832"/>
                    <a:pt x="4238" y="3865"/>
                  </a:cubicBezTo>
                  <a:lnTo>
                    <a:pt x="4249" y="3985"/>
                  </a:lnTo>
                  <a:lnTo>
                    <a:pt x="4238" y="3920"/>
                  </a:lnTo>
                  <a:lnTo>
                    <a:pt x="4238" y="3920"/>
                  </a:lnTo>
                  <a:cubicBezTo>
                    <a:pt x="4217" y="4467"/>
                    <a:pt x="4249" y="5015"/>
                    <a:pt x="4260" y="5562"/>
                  </a:cubicBezTo>
                  <a:cubicBezTo>
                    <a:pt x="4271" y="5759"/>
                    <a:pt x="4271" y="5967"/>
                    <a:pt x="4227" y="6153"/>
                  </a:cubicBezTo>
                  <a:cubicBezTo>
                    <a:pt x="4205" y="6229"/>
                    <a:pt x="4161" y="6307"/>
                    <a:pt x="4085" y="6328"/>
                  </a:cubicBezTo>
                  <a:cubicBezTo>
                    <a:pt x="4074" y="6328"/>
                    <a:pt x="4074" y="6339"/>
                    <a:pt x="4063" y="6339"/>
                  </a:cubicBezTo>
                  <a:cubicBezTo>
                    <a:pt x="4008" y="6339"/>
                    <a:pt x="3954" y="6307"/>
                    <a:pt x="3920" y="6263"/>
                  </a:cubicBezTo>
                  <a:cubicBezTo>
                    <a:pt x="3888" y="6208"/>
                    <a:pt x="3866" y="6142"/>
                    <a:pt x="3855" y="6076"/>
                  </a:cubicBezTo>
                  <a:cubicBezTo>
                    <a:pt x="3647" y="5135"/>
                    <a:pt x="3647" y="4149"/>
                    <a:pt x="3428" y="3208"/>
                  </a:cubicBezTo>
                  <a:cubicBezTo>
                    <a:pt x="3384" y="3022"/>
                    <a:pt x="3341" y="2835"/>
                    <a:pt x="3242" y="2672"/>
                  </a:cubicBezTo>
                  <a:cubicBezTo>
                    <a:pt x="3144" y="2682"/>
                    <a:pt x="3132" y="2813"/>
                    <a:pt x="3154" y="2912"/>
                  </a:cubicBezTo>
                  <a:cubicBezTo>
                    <a:pt x="3341" y="4161"/>
                    <a:pt x="3560" y="5419"/>
                    <a:pt x="3538" y="6689"/>
                  </a:cubicBezTo>
                  <a:cubicBezTo>
                    <a:pt x="3526" y="6821"/>
                    <a:pt x="3494" y="6985"/>
                    <a:pt x="3363" y="6996"/>
                  </a:cubicBezTo>
                  <a:lnTo>
                    <a:pt x="3351" y="6996"/>
                  </a:lnTo>
                  <a:cubicBezTo>
                    <a:pt x="3242" y="6996"/>
                    <a:pt x="3176" y="6843"/>
                    <a:pt x="3154" y="6723"/>
                  </a:cubicBezTo>
                  <a:cubicBezTo>
                    <a:pt x="2881" y="5474"/>
                    <a:pt x="2837" y="4183"/>
                    <a:pt x="2453" y="2956"/>
                  </a:cubicBezTo>
                  <a:cubicBezTo>
                    <a:pt x="2388" y="2956"/>
                    <a:pt x="2311" y="2945"/>
                    <a:pt x="2234" y="2945"/>
                  </a:cubicBezTo>
                  <a:lnTo>
                    <a:pt x="2224" y="2945"/>
                  </a:lnTo>
                  <a:cubicBezTo>
                    <a:pt x="2202" y="2945"/>
                    <a:pt x="2180" y="2945"/>
                    <a:pt x="2169" y="2967"/>
                  </a:cubicBezTo>
                  <a:cubicBezTo>
                    <a:pt x="2158" y="2978"/>
                    <a:pt x="2158" y="3000"/>
                    <a:pt x="2169" y="3022"/>
                  </a:cubicBezTo>
                  <a:cubicBezTo>
                    <a:pt x="2224" y="3372"/>
                    <a:pt x="2859" y="6635"/>
                    <a:pt x="2793" y="6657"/>
                  </a:cubicBezTo>
                  <a:cubicBezTo>
                    <a:pt x="2760" y="6667"/>
                    <a:pt x="2728" y="6679"/>
                    <a:pt x="2694" y="6679"/>
                  </a:cubicBezTo>
                  <a:cubicBezTo>
                    <a:pt x="2552" y="6679"/>
                    <a:pt x="2421" y="6591"/>
                    <a:pt x="2333" y="6470"/>
                  </a:cubicBezTo>
                  <a:cubicBezTo>
                    <a:pt x="2234" y="6328"/>
                    <a:pt x="2191" y="6153"/>
                    <a:pt x="2147" y="5989"/>
                  </a:cubicBezTo>
                  <a:lnTo>
                    <a:pt x="1490" y="3131"/>
                  </a:lnTo>
                  <a:lnTo>
                    <a:pt x="1490" y="3131"/>
                  </a:lnTo>
                  <a:cubicBezTo>
                    <a:pt x="1457" y="3361"/>
                    <a:pt x="1545" y="5956"/>
                    <a:pt x="1556" y="5956"/>
                  </a:cubicBezTo>
                  <a:lnTo>
                    <a:pt x="1512" y="5956"/>
                  </a:lnTo>
                  <a:cubicBezTo>
                    <a:pt x="1436" y="6317"/>
                    <a:pt x="1599" y="6723"/>
                    <a:pt x="1906" y="6930"/>
                  </a:cubicBezTo>
                  <a:cubicBezTo>
                    <a:pt x="2093" y="7051"/>
                    <a:pt x="2333" y="7105"/>
                    <a:pt x="2497" y="7270"/>
                  </a:cubicBezTo>
                  <a:cubicBezTo>
                    <a:pt x="2618" y="7380"/>
                    <a:pt x="2694" y="7555"/>
                    <a:pt x="2738" y="7719"/>
                  </a:cubicBezTo>
                  <a:cubicBezTo>
                    <a:pt x="3034" y="8835"/>
                    <a:pt x="2268" y="10083"/>
                    <a:pt x="2716" y="11146"/>
                  </a:cubicBezTo>
                  <a:cubicBezTo>
                    <a:pt x="2859" y="11485"/>
                    <a:pt x="3110" y="11759"/>
                    <a:pt x="3275" y="12087"/>
                  </a:cubicBezTo>
                  <a:cubicBezTo>
                    <a:pt x="3866" y="13270"/>
                    <a:pt x="3176" y="14737"/>
                    <a:pt x="2202" y="15623"/>
                  </a:cubicBezTo>
                  <a:cubicBezTo>
                    <a:pt x="1939" y="15864"/>
                    <a:pt x="1633" y="16237"/>
                    <a:pt x="1840" y="16521"/>
                  </a:cubicBezTo>
                  <a:cubicBezTo>
                    <a:pt x="1928" y="16631"/>
                    <a:pt x="2059" y="16675"/>
                    <a:pt x="2191" y="16718"/>
                  </a:cubicBezTo>
                  <a:cubicBezTo>
                    <a:pt x="2552" y="16828"/>
                    <a:pt x="2925" y="16872"/>
                    <a:pt x="3307" y="16872"/>
                  </a:cubicBezTo>
                  <a:cubicBezTo>
                    <a:pt x="3538" y="16872"/>
                    <a:pt x="3779" y="16861"/>
                    <a:pt x="4008" y="16817"/>
                  </a:cubicBezTo>
                  <a:lnTo>
                    <a:pt x="4008" y="16817"/>
                  </a:lnTo>
                  <a:cubicBezTo>
                    <a:pt x="4085" y="17200"/>
                    <a:pt x="3745" y="17518"/>
                    <a:pt x="3461" y="17791"/>
                  </a:cubicBezTo>
                  <a:cubicBezTo>
                    <a:pt x="3187" y="18065"/>
                    <a:pt x="2935" y="18525"/>
                    <a:pt x="3187" y="18820"/>
                  </a:cubicBezTo>
                  <a:cubicBezTo>
                    <a:pt x="3297" y="18952"/>
                    <a:pt x="3439" y="18996"/>
                    <a:pt x="3614" y="18996"/>
                  </a:cubicBezTo>
                  <a:cubicBezTo>
                    <a:pt x="3767" y="18996"/>
                    <a:pt x="3932" y="18963"/>
                    <a:pt x="4107" y="18930"/>
                  </a:cubicBezTo>
                  <a:cubicBezTo>
                    <a:pt x="4271" y="18886"/>
                    <a:pt x="4446" y="18854"/>
                    <a:pt x="4599" y="18854"/>
                  </a:cubicBezTo>
                  <a:cubicBezTo>
                    <a:pt x="4764" y="18854"/>
                    <a:pt x="4906" y="18898"/>
                    <a:pt x="5027" y="19018"/>
                  </a:cubicBezTo>
                  <a:cubicBezTo>
                    <a:pt x="5114" y="19117"/>
                    <a:pt x="5158" y="19248"/>
                    <a:pt x="5180" y="19379"/>
                  </a:cubicBezTo>
                  <a:lnTo>
                    <a:pt x="5180" y="1796"/>
                  </a:lnTo>
                  <a:lnTo>
                    <a:pt x="5869" y="1796"/>
                  </a:lnTo>
                  <a:cubicBezTo>
                    <a:pt x="5475" y="1029"/>
                    <a:pt x="4862" y="361"/>
                    <a:pt x="4063" y="44"/>
                  </a:cubicBezTo>
                  <a:cubicBezTo>
                    <a:pt x="4019" y="33"/>
                    <a:pt x="3976" y="11"/>
                    <a:pt x="3932" y="0"/>
                  </a:cubicBezTo>
                  <a:close/>
                  <a:moveTo>
                    <a:pt x="4436" y="23036"/>
                  </a:moveTo>
                  <a:cubicBezTo>
                    <a:pt x="4556" y="23069"/>
                    <a:pt x="4665" y="23080"/>
                    <a:pt x="4786" y="23090"/>
                  </a:cubicBezTo>
                  <a:cubicBezTo>
                    <a:pt x="4852" y="23090"/>
                    <a:pt x="4906" y="23102"/>
                    <a:pt x="4961" y="23102"/>
                  </a:cubicBezTo>
                  <a:lnTo>
                    <a:pt x="4786" y="23102"/>
                  </a:lnTo>
                  <a:cubicBezTo>
                    <a:pt x="4665" y="23090"/>
                    <a:pt x="4556" y="23069"/>
                    <a:pt x="4436" y="23036"/>
                  </a:cubicBezTo>
                  <a:close/>
                  <a:moveTo>
                    <a:pt x="5180" y="19773"/>
                  </a:moveTo>
                  <a:cubicBezTo>
                    <a:pt x="5103" y="20704"/>
                    <a:pt x="4589" y="21580"/>
                    <a:pt x="3822" y="22095"/>
                  </a:cubicBezTo>
                  <a:cubicBezTo>
                    <a:pt x="3614" y="22226"/>
                    <a:pt x="3373" y="22390"/>
                    <a:pt x="3384" y="22631"/>
                  </a:cubicBezTo>
                  <a:cubicBezTo>
                    <a:pt x="3395" y="22784"/>
                    <a:pt x="3516" y="22905"/>
                    <a:pt x="3636" y="23003"/>
                  </a:cubicBezTo>
                  <a:cubicBezTo>
                    <a:pt x="3986" y="23277"/>
                    <a:pt x="4402" y="23463"/>
                    <a:pt x="4840" y="23528"/>
                  </a:cubicBezTo>
                  <a:cubicBezTo>
                    <a:pt x="4436" y="23803"/>
                    <a:pt x="3942" y="23944"/>
                    <a:pt x="3450" y="23944"/>
                  </a:cubicBezTo>
                  <a:cubicBezTo>
                    <a:pt x="3100" y="23944"/>
                    <a:pt x="2749" y="23868"/>
                    <a:pt x="2431" y="23725"/>
                  </a:cubicBezTo>
                  <a:lnTo>
                    <a:pt x="2431" y="23725"/>
                  </a:lnTo>
                  <a:cubicBezTo>
                    <a:pt x="3001" y="24766"/>
                    <a:pt x="4019" y="25554"/>
                    <a:pt x="5180" y="25861"/>
                  </a:cubicBezTo>
                  <a:lnTo>
                    <a:pt x="5180" y="23102"/>
                  </a:lnTo>
                  <a:lnTo>
                    <a:pt x="4961" y="23102"/>
                  </a:lnTo>
                  <a:cubicBezTo>
                    <a:pt x="5027" y="23102"/>
                    <a:pt x="5081" y="23090"/>
                    <a:pt x="5136" y="23090"/>
                  </a:cubicBezTo>
                  <a:lnTo>
                    <a:pt x="5180" y="23090"/>
                  </a:lnTo>
                  <a:lnTo>
                    <a:pt x="5180" y="19773"/>
                  </a:lnTo>
                  <a:close/>
                  <a:moveTo>
                    <a:pt x="5180" y="25937"/>
                  </a:moveTo>
                  <a:cubicBezTo>
                    <a:pt x="4852" y="26112"/>
                    <a:pt x="4501" y="26255"/>
                    <a:pt x="4139" y="26353"/>
                  </a:cubicBezTo>
                  <a:cubicBezTo>
                    <a:pt x="4315" y="26649"/>
                    <a:pt x="4633" y="26857"/>
                    <a:pt x="4972" y="26901"/>
                  </a:cubicBezTo>
                  <a:cubicBezTo>
                    <a:pt x="4676" y="27109"/>
                    <a:pt x="4304" y="27219"/>
                    <a:pt x="3932" y="27219"/>
                  </a:cubicBezTo>
                  <a:cubicBezTo>
                    <a:pt x="3800" y="27219"/>
                    <a:pt x="3669" y="27207"/>
                    <a:pt x="3538" y="27185"/>
                  </a:cubicBezTo>
                  <a:lnTo>
                    <a:pt x="3538" y="27185"/>
                  </a:lnTo>
                  <a:cubicBezTo>
                    <a:pt x="3789" y="27864"/>
                    <a:pt x="4457" y="28368"/>
                    <a:pt x="5180" y="28455"/>
                  </a:cubicBezTo>
                  <a:lnTo>
                    <a:pt x="5180" y="25937"/>
                  </a:lnTo>
                  <a:close/>
                  <a:moveTo>
                    <a:pt x="5180" y="29540"/>
                  </a:moveTo>
                  <a:cubicBezTo>
                    <a:pt x="4906" y="29638"/>
                    <a:pt x="4633" y="29693"/>
                    <a:pt x="4358" y="29715"/>
                  </a:cubicBezTo>
                  <a:lnTo>
                    <a:pt x="4577" y="29715"/>
                  </a:lnTo>
                  <a:cubicBezTo>
                    <a:pt x="4742" y="29715"/>
                    <a:pt x="4906" y="29715"/>
                    <a:pt x="5071" y="29703"/>
                  </a:cubicBezTo>
                  <a:cubicBezTo>
                    <a:pt x="5103" y="29703"/>
                    <a:pt x="5136" y="29703"/>
                    <a:pt x="5180" y="29693"/>
                  </a:cubicBezTo>
                  <a:lnTo>
                    <a:pt x="5180" y="29540"/>
                  </a:lnTo>
                  <a:close/>
                  <a:moveTo>
                    <a:pt x="3779" y="29715"/>
                  </a:moveTo>
                  <a:lnTo>
                    <a:pt x="3779" y="29725"/>
                  </a:lnTo>
                  <a:lnTo>
                    <a:pt x="3811" y="29725"/>
                  </a:lnTo>
                  <a:cubicBezTo>
                    <a:pt x="3833" y="29737"/>
                    <a:pt x="3811" y="29759"/>
                    <a:pt x="3789" y="29802"/>
                  </a:cubicBezTo>
                  <a:cubicBezTo>
                    <a:pt x="3822" y="30120"/>
                    <a:pt x="4074" y="30394"/>
                    <a:pt x="4370" y="30536"/>
                  </a:cubicBezTo>
                  <a:cubicBezTo>
                    <a:pt x="4621" y="30645"/>
                    <a:pt x="4895" y="30689"/>
                    <a:pt x="5180" y="30711"/>
                  </a:cubicBezTo>
                  <a:lnTo>
                    <a:pt x="5180" y="29715"/>
                  </a:lnTo>
                  <a:lnTo>
                    <a:pt x="5071" y="29715"/>
                  </a:lnTo>
                  <a:cubicBezTo>
                    <a:pt x="4917" y="29725"/>
                    <a:pt x="4764" y="29725"/>
                    <a:pt x="4611" y="29725"/>
                  </a:cubicBezTo>
                  <a:lnTo>
                    <a:pt x="4501" y="29725"/>
                  </a:lnTo>
                  <a:cubicBezTo>
                    <a:pt x="4424" y="29725"/>
                    <a:pt x="4348" y="29725"/>
                    <a:pt x="4271" y="29715"/>
                  </a:cubicBezTo>
                  <a:cubicBezTo>
                    <a:pt x="4205" y="29725"/>
                    <a:pt x="4139" y="29725"/>
                    <a:pt x="4085" y="29725"/>
                  </a:cubicBezTo>
                  <a:cubicBezTo>
                    <a:pt x="3976" y="29725"/>
                    <a:pt x="3877" y="29715"/>
                    <a:pt x="3779" y="29715"/>
                  </a:cubicBezTo>
                  <a:close/>
                  <a:moveTo>
                    <a:pt x="5180" y="30832"/>
                  </a:moveTo>
                  <a:lnTo>
                    <a:pt x="4260" y="31226"/>
                  </a:lnTo>
                  <a:cubicBezTo>
                    <a:pt x="4523" y="31445"/>
                    <a:pt x="4840" y="31598"/>
                    <a:pt x="5180" y="31674"/>
                  </a:cubicBezTo>
                  <a:lnTo>
                    <a:pt x="5180" y="30832"/>
                  </a:ln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7" name="Google Shape;1967;p244"/>
            <p:cNvSpPr/>
            <p:nvPr/>
          </p:nvSpPr>
          <p:spPr>
            <a:xfrm>
              <a:off x="5849205" y="2951121"/>
              <a:ext cx="245115" cy="923706"/>
            </a:xfrm>
            <a:custGeom>
              <a:rect b="b" l="l" r="r" t="t"/>
              <a:pathLst>
                <a:path extrusionOk="0" h="32062" w="8508">
                  <a:moveTo>
                    <a:pt x="4731" y="0"/>
                  </a:moveTo>
                  <a:cubicBezTo>
                    <a:pt x="3286" y="0"/>
                    <a:pt x="2147" y="701"/>
                    <a:pt x="1544" y="1993"/>
                  </a:cubicBezTo>
                  <a:cubicBezTo>
                    <a:pt x="1" y="5343"/>
                    <a:pt x="1303" y="9448"/>
                    <a:pt x="1763" y="12886"/>
                  </a:cubicBezTo>
                  <a:cubicBezTo>
                    <a:pt x="2289" y="16915"/>
                    <a:pt x="2453" y="20988"/>
                    <a:pt x="2223" y="25039"/>
                  </a:cubicBezTo>
                  <a:cubicBezTo>
                    <a:pt x="2201" y="25434"/>
                    <a:pt x="2169" y="25828"/>
                    <a:pt x="2256" y="26211"/>
                  </a:cubicBezTo>
                  <a:cubicBezTo>
                    <a:pt x="2311" y="26463"/>
                    <a:pt x="2410" y="26715"/>
                    <a:pt x="2420" y="26966"/>
                  </a:cubicBezTo>
                  <a:cubicBezTo>
                    <a:pt x="2464" y="27678"/>
                    <a:pt x="1851" y="28401"/>
                    <a:pt x="2157" y="29047"/>
                  </a:cubicBezTo>
                  <a:cubicBezTo>
                    <a:pt x="2223" y="29200"/>
                    <a:pt x="2344" y="29321"/>
                    <a:pt x="2398" y="29474"/>
                  </a:cubicBezTo>
                  <a:cubicBezTo>
                    <a:pt x="2552" y="29835"/>
                    <a:pt x="2388" y="30240"/>
                    <a:pt x="2311" y="30623"/>
                  </a:cubicBezTo>
                  <a:cubicBezTo>
                    <a:pt x="2093" y="31752"/>
                    <a:pt x="3259" y="32062"/>
                    <a:pt x="4511" y="32062"/>
                  </a:cubicBezTo>
                  <a:cubicBezTo>
                    <a:pt x="5531" y="32062"/>
                    <a:pt x="6608" y="31856"/>
                    <a:pt x="7040" y="31718"/>
                  </a:cubicBezTo>
                  <a:cubicBezTo>
                    <a:pt x="7369" y="31609"/>
                    <a:pt x="7731" y="31423"/>
                    <a:pt x="7763" y="31073"/>
                  </a:cubicBezTo>
                  <a:cubicBezTo>
                    <a:pt x="7785" y="30897"/>
                    <a:pt x="7697" y="30733"/>
                    <a:pt x="7632" y="30569"/>
                  </a:cubicBezTo>
                  <a:cubicBezTo>
                    <a:pt x="7380" y="29944"/>
                    <a:pt x="7358" y="29255"/>
                    <a:pt x="7347" y="28576"/>
                  </a:cubicBezTo>
                  <a:cubicBezTo>
                    <a:pt x="7347" y="28292"/>
                    <a:pt x="7347" y="28007"/>
                    <a:pt x="7337" y="27722"/>
                  </a:cubicBezTo>
                  <a:cubicBezTo>
                    <a:pt x="7325" y="26649"/>
                    <a:pt x="7303" y="25565"/>
                    <a:pt x="7468" y="24492"/>
                  </a:cubicBezTo>
                  <a:cubicBezTo>
                    <a:pt x="7544" y="24000"/>
                    <a:pt x="7654" y="23496"/>
                    <a:pt x="7654" y="22992"/>
                  </a:cubicBezTo>
                  <a:cubicBezTo>
                    <a:pt x="7654" y="22653"/>
                    <a:pt x="7599" y="22324"/>
                    <a:pt x="7588" y="21985"/>
                  </a:cubicBezTo>
                  <a:cubicBezTo>
                    <a:pt x="7566" y="21602"/>
                    <a:pt x="7599" y="21207"/>
                    <a:pt x="7621" y="20825"/>
                  </a:cubicBezTo>
                  <a:cubicBezTo>
                    <a:pt x="7796" y="18602"/>
                    <a:pt x="7972" y="16379"/>
                    <a:pt x="8125" y="14156"/>
                  </a:cubicBezTo>
                  <a:cubicBezTo>
                    <a:pt x="8234" y="12679"/>
                    <a:pt x="8344" y="11200"/>
                    <a:pt x="8431" y="9723"/>
                  </a:cubicBezTo>
                  <a:cubicBezTo>
                    <a:pt x="8508" y="8474"/>
                    <a:pt x="8190" y="7183"/>
                    <a:pt x="8190" y="5923"/>
                  </a:cubicBezTo>
                  <a:cubicBezTo>
                    <a:pt x="8190" y="3339"/>
                    <a:pt x="8103" y="0"/>
                    <a:pt x="4731" y="0"/>
                  </a:cubicBezTo>
                  <a:close/>
                </a:path>
              </a:pathLst>
            </a:custGeom>
            <a:solidFill>
              <a:srgbClr val="84B0D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8" name="Google Shape;1968;p244"/>
            <p:cNvSpPr/>
            <p:nvPr/>
          </p:nvSpPr>
          <p:spPr>
            <a:xfrm>
              <a:off x="5894321" y="2975379"/>
              <a:ext cx="23682" cy="32210"/>
            </a:xfrm>
            <a:custGeom>
              <a:rect b="b" l="l" r="r" t="t"/>
              <a:pathLst>
                <a:path extrusionOk="0" h="1118" w="822">
                  <a:moveTo>
                    <a:pt x="822" y="1"/>
                  </a:moveTo>
                  <a:cubicBezTo>
                    <a:pt x="449" y="297"/>
                    <a:pt x="165" y="680"/>
                    <a:pt x="0" y="1118"/>
                  </a:cubicBezTo>
                  <a:cubicBezTo>
                    <a:pt x="209" y="669"/>
                    <a:pt x="482" y="297"/>
                    <a:pt x="822" y="1"/>
                  </a:cubicBezTo>
                  <a:close/>
                </a:path>
              </a:pathLst>
            </a:custGeom>
            <a:solidFill>
              <a:srgbClr val="4A7AB0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9" name="Google Shape;1969;p244"/>
            <p:cNvSpPr/>
            <p:nvPr/>
          </p:nvSpPr>
          <p:spPr>
            <a:xfrm>
              <a:off x="5890518" y="2951121"/>
              <a:ext cx="185508" cy="70671"/>
            </a:xfrm>
            <a:custGeom>
              <a:rect b="b" l="l" r="r" t="t"/>
              <a:pathLst>
                <a:path extrusionOk="0" h="2453" w="6439">
                  <a:moveTo>
                    <a:pt x="3285" y="0"/>
                  </a:moveTo>
                  <a:cubicBezTo>
                    <a:pt x="2475" y="0"/>
                    <a:pt x="1599" y="307"/>
                    <a:pt x="954" y="843"/>
                  </a:cubicBezTo>
                  <a:cubicBezTo>
                    <a:pt x="614" y="1139"/>
                    <a:pt x="341" y="1511"/>
                    <a:pt x="132" y="1960"/>
                  </a:cubicBezTo>
                  <a:cubicBezTo>
                    <a:pt x="66" y="2113"/>
                    <a:pt x="23" y="2288"/>
                    <a:pt x="1" y="2453"/>
                  </a:cubicBezTo>
                  <a:lnTo>
                    <a:pt x="319" y="2453"/>
                  </a:lnTo>
                  <a:cubicBezTo>
                    <a:pt x="581" y="2332"/>
                    <a:pt x="866" y="2278"/>
                    <a:pt x="1161" y="2278"/>
                  </a:cubicBezTo>
                  <a:cubicBezTo>
                    <a:pt x="1468" y="2278"/>
                    <a:pt x="1774" y="2343"/>
                    <a:pt x="2081" y="2453"/>
                  </a:cubicBezTo>
                  <a:lnTo>
                    <a:pt x="6439" y="2453"/>
                  </a:lnTo>
                  <a:cubicBezTo>
                    <a:pt x="6056" y="1062"/>
                    <a:pt x="5202" y="0"/>
                    <a:pt x="3297" y="0"/>
                  </a:cubicBez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0" name="Google Shape;1970;p244"/>
            <p:cNvSpPr/>
            <p:nvPr/>
          </p:nvSpPr>
          <p:spPr>
            <a:xfrm>
              <a:off x="5610485" y="3571659"/>
              <a:ext cx="110371" cy="107807"/>
            </a:xfrm>
            <a:custGeom>
              <a:rect b="b" l="l" r="r" t="t"/>
              <a:pathLst>
                <a:path extrusionOk="0" h="3742" w="3831">
                  <a:moveTo>
                    <a:pt x="1" y="0"/>
                  </a:moveTo>
                  <a:lnTo>
                    <a:pt x="1" y="0"/>
                  </a:lnTo>
                  <a:cubicBezTo>
                    <a:pt x="77" y="108"/>
                    <a:pt x="152" y="207"/>
                    <a:pt x="207" y="325"/>
                  </a:cubicBezTo>
                  <a:cubicBezTo>
                    <a:pt x="273" y="435"/>
                    <a:pt x="327" y="556"/>
                    <a:pt x="371" y="676"/>
                  </a:cubicBezTo>
                  <a:cubicBezTo>
                    <a:pt x="458" y="917"/>
                    <a:pt x="524" y="1169"/>
                    <a:pt x="579" y="1420"/>
                  </a:cubicBezTo>
                  <a:lnTo>
                    <a:pt x="611" y="1617"/>
                  </a:lnTo>
                  <a:cubicBezTo>
                    <a:pt x="623" y="1651"/>
                    <a:pt x="633" y="1672"/>
                    <a:pt x="645" y="1705"/>
                  </a:cubicBezTo>
                  <a:lnTo>
                    <a:pt x="655" y="1760"/>
                  </a:lnTo>
                  <a:lnTo>
                    <a:pt x="667" y="1804"/>
                  </a:lnTo>
                  <a:lnTo>
                    <a:pt x="689" y="1848"/>
                  </a:lnTo>
                  <a:cubicBezTo>
                    <a:pt x="689" y="1858"/>
                    <a:pt x="699" y="1880"/>
                    <a:pt x="699" y="1891"/>
                  </a:cubicBezTo>
                  <a:lnTo>
                    <a:pt x="743" y="1979"/>
                  </a:lnTo>
                  <a:cubicBezTo>
                    <a:pt x="743" y="2001"/>
                    <a:pt x="754" y="2011"/>
                    <a:pt x="765" y="2023"/>
                  </a:cubicBezTo>
                  <a:lnTo>
                    <a:pt x="787" y="2067"/>
                  </a:lnTo>
                  <a:lnTo>
                    <a:pt x="809" y="2110"/>
                  </a:lnTo>
                  <a:lnTo>
                    <a:pt x="830" y="2154"/>
                  </a:lnTo>
                  <a:cubicBezTo>
                    <a:pt x="973" y="2373"/>
                    <a:pt x="1148" y="2570"/>
                    <a:pt x="1345" y="2734"/>
                  </a:cubicBezTo>
                  <a:cubicBezTo>
                    <a:pt x="1543" y="2909"/>
                    <a:pt x="1762" y="3052"/>
                    <a:pt x="1991" y="3172"/>
                  </a:cubicBezTo>
                  <a:lnTo>
                    <a:pt x="2068" y="3216"/>
                  </a:lnTo>
                  <a:lnTo>
                    <a:pt x="2156" y="3260"/>
                  </a:lnTo>
                  <a:lnTo>
                    <a:pt x="2199" y="3281"/>
                  </a:lnTo>
                  <a:lnTo>
                    <a:pt x="2243" y="3303"/>
                  </a:lnTo>
                  <a:lnTo>
                    <a:pt x="2331" y="3347"/>
                  </a:lnTo>
                  <a:cubicBezTo>
                    <a:pt x="2451" y="3402"/>
                    <a:pt x="2572" y="3446"/>
                    <a:pt x="2692" y="3490"/>
                  </a:cubicBezTo>
                  <a:cubicBezTo>
                    <a:pt x="2944" y="3577"/>
                    <a:pt x="3195" y="3643"/>
                    <a:pt x="3448" y="3697"/>
                  </a:cubicBezTo>
                  <a:cubicBezTo>
                    <a:pt x="3579" y="3719"/>
                    <a:pt x="3699" y="3731"/>
                    <a:pt x="3830" y="3741"/>
                  </a:cubicBezTo>
                  <a:cubicBezTo>
                    <a:pt x="3699" y="3731"/>
                    <a:pt x="3579" y="3709"/>
                    <a:pt x="3448" y="3687"/>
                  </a:cubicBezTo>
                  <a:cubicBezTo>
                    <a:pt x="3195" y="3643"/>
                    <a:pt x="2944" y="3566"/>
                    <a:pt x="2703" y="3479"/>
                  </a:cubicBezTo>
                  <a:cubicBezTo>
                    <a:pt x="2582" y="3435"/>
                    <a:pt x="2462" y="3391"/>
                    <a:pt x="2341" y="3337"/>
                  </a:cubicBezTo>
                  <a:lnTo>
                    <a:pt x="2254" y="3293"/>
                  </a:lnTo>
                  <a:lnTo>
                    <a:pt x="2210" y="3281"/>
                  </a:lnTo>
                  <a:lnTo>
                    <a:pt x="2166" y="3260"/>
                  </a:lnTo>
                  <a:lnTo>
                    <a:pt x="2079" y="3216"/>
                  </a:lnTo>
                  <a:lnTo>
                    <a:pt x="1991" y="3161"/>
                  </a:lnTo>
                  <a:cubicBezTo>
                    <a:pt x="1762" y="3041"/>
                    <a:pt x="1553" y="2899"/>
                    <a:pt x="1356" y="2723"/>
                  </a:cubicBezTo>
                  <a:cubicBezTo>
                    <a:pt x="1159" y="2559"/>
                    <a:pt x="984" y="2373"/>
                    <a:pt x="842" y="2143"/>
                  </a:cubicBezTo>
                  <a:lnTo>
                    <a:pt x="820" y="2110"/>
                  </a:lnTo>
                  <a:lnTo>
                    <a:pt x="798" y="2067"/>
                  </a:lnTo>
                  <a:lnTo>
                    <a:pt x="776" y="2023"/>
                  </a:lnTo>
                  <a:cubicBezTo>
                    <a:pt x="765" y="2011"/>
                    <a:pt x="754" y="1989"/>
                    <a:pt x="754" y="1979"/>
                  </a:cubicBezTo>
                  <a:lnTo>
                    <a:pt x="710" y="1891"/>
                  </a:lnTo>
                  <a:cubicBezTo>
                    <a:pt x="710" y="1869"/>
                    <a:pt x="699" y="1858"/>
                    <a:pt x="699" y="1848"/>
                  </a:cubicBezTo>
                  <a:lnTo>
                    <a:pt x="677" y="1804"/>
                  </a:lnTo>
                  <a:lnTo>
                    <a:pt x="667" y="1749"/>
                  </a:lnTo>
                  <a:lnTo>
                    <a:pt x="655" y="1705"/>
                  </a:lnTo>
                  <a:cubicBezTo>
                    <a:pt x="645" y="1672"/>
                    <a:pt x="633" y="1639"/>
                    <a:pt x="623" y="1617"/>
                  </a:cubicBezTo>
                  <a:lnTo>
                    <a:pt x="590" y="1420"/>
                  </a:lnTo>
                  <a:cubicBezTo>
                    <a:pt x="524" y="1169"/>
                    <a:pt x="470" y="917"/>
                    <a:pt x="382" y="676"/>
                  </a:cubicBezTo>
                  <a:cubicBezTo>
                    <a:pt x="327" y="556"/>
                    <a:pt x="273" y="435"/>
                    <a:pt x="217" y="325"/>
                  </a:cubicBezTo>
                  <a:cubicBezTo>
                    <a:pt x="152" y="207"/>
                    <a:pt x="77" y="108"/>
                    <a:pt x="1" y="0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1" name="Google Shape;1971;p244"/>
            <p:cNvSpPr/>
            <p:nvPr/>
          </p:nvSpPr>
          <p:spPr>
            <a:xfrm>
              <a:off x="5939121" y="3533630"/>
              <a:ext cx="118582" cy="102045"/>
            </a:xfrm>
            <a:custGeom>
              <a:rect b="b" l="l" r="r" t="t"/>
              <a:pathLst>
                <a:path extrusionOk="0" h="3542" w="4116">
                  <a:moveTo>
                    <a:pt x="4115" y="0"/>
                  </a:moveTo>
                  <a:lnTo>
                    <a:pt x="4115" y="0"/>
                  </a:lnTo>
                  <a:cubicBezTo>
                    <a:pt x="4071" y="239"/>
                    <a:pt x="4006" y="487"/>
                    <a:pt x="3919" y="715"/>
                  </a:cubicBezTo>
                  <a:cubicBezTo>
                    <a:pt x="3843" y="956"/>
                    <a:pt x="3744" y="1185"/>
                    <a:pt x="3624" y="1404"/>
                  </a:cubicBezTo>
                  <a:cubicBezTo>
                    <a:pt x="3394" y="1842"/>
                    <a:pt x="3099" y="2258"/>
                    <a:pt x="2737" y="2609"/>
                  </a:cubicBezTo>
                  <a:cubicBezTo>
                    <a:pt x="2562" y="2784"/>
                    <a:pt x="2365" y="2937"/>
                    <a:pt x="2157" y="3080"/>
                  </a:cubicBezTo>
                  <a:cubicBezTo>
                    <a:pt x="2376" y="2949"/>
                    <a:pt x="2562" y="2795"/>
                    <a:pt x="2748" y="2620"/>
                  </a:cubicBezTo>
                  <a:cubicBezTo>
                    <a:pt x="3109" y="2270"/>
                    <a:pt x="3405" y="1854"/>
                    <a:pt x="3635" y="1404"/>
                  </a:cubicBezTo>
                  <a:cubicBezTo>
                    <a:pt x="3744" y="1185"/>
                    <a:pt x="3843" y="956"/>
                    <a:pt x="3931" y="715"/>
                  </a:cubicBezTo>
                  <a:cubicBezTo>
                    <a:pt x="4006" y="487"/>
                    <a:pt x="4071" y="239"/>
                    <a:pt x="4115" y="0"/>
                  </a:cubicBezTo>
                  <a:close/>
                  <a:moveTo>
                    <a:pt x="2157" y="3080"/>
                  </a:moveTo>
                  <a:lnTo>
                    <a:pt x="2157" y="3080"/>
                  </a:lnTo>
                  <a:cubicBezTo>
                    <a:pt x="1949" y="3211"/>
                    <a:pt x="1719" y="3321"/>
                    <a:pt x="1478" y="3397"/>
                  </a:cubicBezTo>
                  <a:cubicBezTo>
                    <a:pt x="1248" y="3485"/>
                    <a:pt x="997" y="3528"/>
                    <a:pt x="744" y="3528"/>
                  </a:cubicBezTo>
                  <a:cubicBezTo>
                    <a:pt x="712" y="3530"/>
                    <a:pt x="679" y="3531"/>
                    <a:pt x="646" y="3531"/>
                  </a:cubicBezTo>
                  <a:cubicBezTo>
                    <a:pt x="428" y="3531"/>
                    <a:pt x="210" y="3498"/>
                    <a:pt x="0" y="3441"/>
                  </a:cubicBezTo>
                  <a:lnTo>
                    <a:pt x="0" y="3441"/>
                  </a:lnTo>
                  <a:cubicBezTo>
                    <a:pt x="217" y="3500"/>
                    <a:pt x="443" y="3541"/>
                    <a:pt x="669" y="3541"/>
                  </a:cubicBezTo>
                  <a:cubicBezTo>
                    <a:pt x="694" y="3541"/>
                    <a:pt x="719" y="3541"/>
                    <a:pt x="744" y="3540"/>
                  </a:cubicBezTo>
                  <a:cubicBezTo>
                    <a:pt x="997" y="3540"/>
                    <a:pt x="1248" y="3485"/>
                    <a:pt x="1489" y="3408"/>
                  </a:cubicBezTo>
                  <a:cubicBezTo>
                    <a:pt x="1719" y="3331"/>
                    <a:pt x="1949" y="3222"/>
                    <a:pt x="2157" y="3080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2" name="Google Shape;1972;p244"/>
            <p:cNvSpPr/>
            <p:nvPr/>
          </p:nvSpPr>
          <p:spPr>
            <a:xfrm>
              <a:off x="5692133" y="3606894"/>
              <a:ext cx="72255" cy="28954"/>
            </a:xfrm>
            <a:custGeom>
              <a:rect b="b" l="l" r="r" t="t"/>
              <a:pathLst>
                <a:path extrusionOk="0" h="1005" w="2508">
                  <a:moveTo>
                    <a:pt x="2507" y="0"/>
                  </a:moveTo>
                  <a:lnTo>
                    <a:pt x="2507" y="0"/>
                  </a:lnTo>
                  <a:cubicBezTo>
                    <a:pt x="2431" y="88"/>
                    <a:pt x="2354" y="187"/>
                    <a:pt x="2278" y="263"/>
                  </a:cubicBezTo>
                  <a:cubicBezTo>
                    <a:pt x="2190" y="350"/>
                    <a:pt x="2103" y="428"/>
                    <a:pt x="2015" y="493"/>
                  </a:cubicBezTo>
                  <a:cubicBezTo>
                    <a:pt x="1818" y="635"/>
                    <a:pt x="1610" y="756"/>
                    <a:pt x="1391" y="832"/>
                  </a:cubicBezTo>
                  <a:cubicBezTo>
                    <a:pt x="1172" y="920"/>
                    <a:pt x="942" y="964"/>
                    <a:pt x="701" y="985"/>
                  </a:cubicBezTo>
                  <a:cubicBezTo>
                    <a:pt x="646" y="991"/>
                    <a:pt x="589" y="994"/>
                    <a:pt x="530" y="994"/>
                  </a:cubicBezTo>
                  <a:cubicBezTo>
                    <a:pt x="471" y="994"/>
                    <a:pt x="411" y="991"/>
                    <a:pt x="351" y="985"/>
                  </a:cubicBezTo>
                  <a:cubicBezTo>
                    <a:pt x="230" y="975"/>
                    <a:pt x="121" y="964"/>
                    <a:pt x="1" y="931"/>
                  </a:cubicBezTo>
                  <a:lnTo>
                    <a:pt x="1" y="931"/>
                  </a:lnTo>
                  <a:cubicBezTo>
                    <a:pt x="121" y="964"/>
                    <a:pt x="230" y="985"/>
                    <a:pt x="351" y="997"/>
                  </a:cubicBezTo>
                  <a:cubicBezTo>
                    <a:pt x="411" y="1002"/>
                    <a:pt x="471" y="1005"/>
                    <a:pt x="531" y="1005"/>
                  </a:cubicBezTo>
                  <a:cubicBezTo>
                    <a:pt x="592" y="1005"/>
                    <a:pt x="652" y="1002"/>
                    <a:pt x="712" y="997"/>
                  </a:cubicBezTo>
                  <a:cubicBezTo>
                    <a:pt x="942" y="985"/>
                    <a:pt x="1172" y="931"/>
                    <a:pt x="1402" y="844"/>
                  </a:cubicBezTo>
                  <a:cubicBezTo>
                    <a:pt x="1621" y="766"/>
                    <a:pt x="1828" y="646"/>
                    <a:pt x="2015" y="504"/>
                  </a:cubicBezTo>
                  <a:cubicBezTo>
                    <a:pt x="2113" y="438"/>
                    <a:pt x="2201" y="350"/>
                    <a:pt x="2278" y="274"/>
                  </a:cubicBezTo>
                  <a:cubicBezTo>
                    <a:pt x="2365" y="187"/>
                    <a:pt x="2442" y="88"/>
                    <a:pt x="2507" y="0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3" name="Google Shape;1973;p244"/>
            <p:cNvSpPr/>
            <p:nvPr/>
          </p:nvSpPr>
          <p:spPr>
            <a:xfrm>
              <a:off x="5665080" y="3452645"/>
              <a:ext cx="84500" cy="53010"/>
            </a:xfrm>
            <a:custGeom>
              <a:rect b="b" l="l" r="r" t="t"/>
              <a:pathLst>
                <a:path extrusionOk="0" h="1840" w="2933">
                  <a:moveTo>
                    <a:pt x="2932" y="1"/>
                  </a:moveTo>
                  <a:cubicBezTo>
                    <a:pt x="2877" y="154"/>
                    <a:pt x="2811" y="296"/>
                    <a:pt x="2735" y="427"/>
                  </a:cubicBezTo>
                  <a:cubicBezTo>
                    <a:pt x="2658" y="559"/>
                    <a:pt x="2570" y="690"/>
                    <a:pt x="2472" y="811"/>
                  </a:cubicBezTo>
                  <a:cubicBezTo>
                    <a:pt x="2275" y="1040"/>
                    <a:pt x="2034" y="1249"/>
                    <a:pt x="1772" y="1413"/>
                  </a:cubicBezTo>
                  <a:cubicBezTo>
                    <a:pt x="1509" y="1566"/>
                    <a:pt x="1224" y="1697"/>
                    <a:pt x="918" y="1763"/>
                  </a:cubicBezTo>
                  <a:cubicBezTo>
                    <a:pt x="764" y="1796"/>
                    <a:pt x="611" y="1818"/>
                    <a:pt x="458" y="1829"/>
                  </a:cubicBezTo>
                  <a:cubicBezTo>
                    <a:pt x="416" y="1832"/>
                    <a:pt x="375" y="1833"/>
                    <a:pt x="334" y="1833"/>
                  </a:cubicBezTo>
                  <a:cubicBezTo>
                    <a:pt x="223" y="1833"/>
                    <a:pt x="112" y="1823"/>
                    <a:pt x="0" y="1807"/>
                  </a:cubicBezTo>
                  <a:lnTo>
                    <a:pt x="0" y="1807"/>
                  </a:lnTo>
                  <a:cubicBezTo>
                    <a:pt x="153" y="1829"/>
                    <a:pt x="305" y="1840"/>
                    <a:pt x="458" y="1840"/>
                  </a:cubicBezTo>
                  <a:cubicBezTo>
                    <a:pt x="611" y="1829"/>
                    <a:pt x="764" y="1807"/>
                    <a:pt x="918" y="1774"/>
                  </a:cubicBezTo>
                  <a:cubicBezTo>
                    <a:pt x="1224" y="1709"/>
                    <a:pt x="1509" y="1588"/>
                    <a:pt x="1782" y="1424"/>
                  </a:cubicBezTo>
                  <a:cubicBezTo>
                    <a:pt x="2045" y="1259"/>
                    <a:pt x="2286" y="1052"/>
                    <a:pt x="2483" y="811"/>
                  </a:cubicBezTo>
                  <a:cubicBezTo>
                    <a:pt x="2582" y="690"/>
                    <a:pt x="2669" y="559"/>
                    <a:pt x="2746" y="427"/>
                  </a:cubicBezTo>
                  <a:cubicBezTo>
                    <a:pt x="2823" y="296"/>
                    <a:pt x="2877" y="154"/>
                    <a:pt x="2932" y="1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4" name="Google Shape;1974;p244"/>
            <p:cNvSpPr/>
            <p:nvPr/>
          </p:nvSpPr>
          <p:spPr>
            <a:xfrm>
              <a:off x="6002186" y="3375867"/>
              <a:ext cx="84500" cy="52636"/>
            </a:xfrm>
            <a:custGeom>
              <a:rect b="b" l="l" r="r" t="t"/>
              <a:pathLst>
                <a:path extrusionOk="0" h="1827" w="2933">
                  <a:moveTo>
                    <a:pt x="2932" y="0"/>
                  </a:moveTo>
                  <a:cubicBezTo>
                    <a:pt x="2879" y="140"/>
                    <a:pt x="2814" y="281"/>
                    <a:pt x="2738" y="410"/>
                  </a:cubicBezTo>
                  <a:cubicBezTo>
                    <a:pt x="2662" y="542"/>
                    <a:pt x="2574" y="673"/>
                    <a:pt x="2475" y="793"/>
                  </a:cubicBezTo>
                  <a:cubicBezTo>
                    <a:pt x="2574" y="683"/>
                    <a:pt x="2662" y="552"/>
                    <a:pt x="2738" y="421"/>
                  </a:cubicBezTo>
                  <a:cubicBezTo>
                    <a:pt x="2814" y="281"/>
                    <a:pt x="2879" y="140"/>
                    <a:pt x="2932" y="0"/>
                  </a:cubicBezTo>
                  <a:close/>
                  <a:moveTo>
                    <a:pt x="2475" y="793"/>
                  </a:moveTo>
                  <a:cubicBezTo>
                    <a:pt x="2278" y="1034"/>
                    <a:pt x="2037" y="1231"/>
                    <a:pt x="1774" y="1396"/>
                  </a:cubicBezTo>
                  <a:cubicBezTo>
                    <a:pt x="1511" y="1559"/>
                    <a:pt x="1216" y="1680"/>
                    <a:pt x="920" y="1746"/>
                  </a:cubicBezTo>
                  <a:cubicBezTo>
                    <a:pt x="767" y="1778"/>
                    <a:pt x="614" y="1812"/>
                    <a:pt x="460" y="1812"/>
                  </a:cubicBezTo>
                  <a:cubicBezTo>
                    <a:pt x="398" y="1816"/>
                    <a:pt x="335" y="1818"/>
                    <a:pt x="272" y="1818"/>
                  </a:cubicBezTo>
                  <a:cubicBezTo>
                    <a:pt x="182" y="1818"/>
                    <a:pt x="91" y="1813"/>
                    <a:pt x="1" y="1800"/>
                  </a:cubicBezTo>
                  <a:lnTo>
                    <a:pt x="1" y="1800"/>
                  </a:lnTo>
                  <a:cubicBezTo>
                    <a:pt x="113" y="1816"/>
                    <a:pt x="225" y="1827"/>
                    <a:pt x="336" y="1827"/>
                  </a:cubicBezTo>
                  <a:cubicBezTo>
                    <a:pt x="378" y="1827"/>
                    <a:pt x="419" y="1825"/>
                    <a:pt x="460" y="1822"/>
                  </a:cubicBezTo>
                  <a:cubicBezTo>
                    <a:pt x="614" y="1812"/>
                    <a:pt x="767" y="1790"/>
                    <a:pt x="920" y="1756"/>
                  </a:cubicBezTo>
                  <a:cubicBezTo>
                    <a:pt x="1227" y="1691"/>
                    <a:pt x="1511" y="1571"/>
                    <a:pt x="1774" y="1406"/>
                  </a:cubicBezTo>
                  <a:cubicBezTo>
                    <a:pt x="2048" y="1242"/>
                    <a:pt x="2278" y="1034"/>
                    <a:pt x="2475" y="793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5" name="Google Shape;1975;p244"/>
            <p:cNvSpPr/>
            <p:nvPr/>
          </p:nvSpPr>
          <p:spPr>
            <a:xfrm>
              <a:off x="5631257" y="3717928"/>
              <a:ext cx="122097" cy="43705"/>
            </a:xfrm>
            <a:custGeom>
              <a:rect b="b" l="l" r="r" t="t"/>
              <a:pathLst>
                <a:path extrusionOk="0" h="1517" w="4238">
                  <a:moveTo>
                    <a:pt x="0" y="0"/>
                  </a:moveTo>
                  <a:lnTo>
                    <a:pt x="0" y="0"/>
                  </a:lnTo>
                  <a:cubicBezTo>
                    <a:pt x="44" y="219"/>
                    <a:pt x="131" y="428"/>
                    <a:pt x="263" y="603"/>
                  </a:cubicBezTo>
                  <a:cubicBezTo>
                    <a:pt x="394" y="778"/>
                    <a:pt x="559" y="942"/>
                    <a:pt x="734" y="1062"/>
                  </a:cubicBezTo>
                  <a:cubicBezTo>
                    <a:pt x="920" y="1194"/>
                    <a:pt x="1117" y="1292"/>
                    <a:pt x="1325" y="1369"/>
                  </a:cubicBezTo>
                  <a:cubicBezTo>
                    <a:pt x="1544" y="1435"/>
                    <a:pt x="1763" y="1479"/>
                    <a:pt x="1982" y="1500"/>
                  </a:cubicBezTo>
                  <a:cubicBezTo>
                    <a:pt x="2092" y="1511"/>
                    <a:pt x="2201" y="1517"/>
                    <a:pt x="2311" y="1517"/>
                  </a:cubicBezTo>
                  <a:cubicBezTo>
                    <a:pt x="2420" y="1517"/>
                    <a:pt x="2530" y="1511"/>
                    <a:pt x="2639" y="1500"/>
                  </a:cubicBezTo>
                  <a:cubicBezTo>
                    <a:pt x="2858" y="1489"/>
                    <a:pt x="3077" y="1457"/>
                    <a:pt x="3296" y="1423"/>
                  </a:cubicBezTo>
                  <a:cubicBezTo>
                    <a:pt x="3515" y="1380"/>
                    <a:pt x="3734" y="1336"/>
                    <a:pt x="3941" y="1260"/>
                  </a:cubicBezTo>
                  <a:cubicBezTo>
                    <a:pt x="4051" y="1216"/>
                    <a:pt x="4150" y="1172"/>
                    <a:pt x="4238" y="1106"/>
                  </a:cubicBezTo>
                  <a:lnTo>
                    <a:pt x="4238" y="1106"/>
                  </a:lnTo>
                  <a:cubicBezTo>
                    <a:pt x="4139" y="1161"/>
                    <a:pt x="4040" y="1216"/>
                    <a:pt x="3941" y="1248"/>
                  </a:cubicBezTo>
                  <a:cubicBezTo>
                    <a:pt x="3734" y="1325"/>
                    <a:pt x="3515" y="1369"/>
                    <a:pt x="3296" y="1413"/>
                  </a:cubicBezTo>
                  <a:cubicBezTo>
                    <a:pt x="3077" y="1445"/>
                    <a:pt x="2858" y="1479"/>
                    <a:pt x="2639" y="1489"/>
                  </a:cubicBezTo>
                  <a:cubicBezTo>
                    <a:pt x="2530" y="1495"/>
                    <a:pt x="2420" y="1498"/>
                    <a:pt x="2311" y="1498"/>
                  </a:cubicBezTo>
                  <a:cubicBezTo>
                    <a:pt x="2201" y="1498"/>
                    <a:pt x="2092" y="1495"/>
                    <a:pt x="1982" y="1489"/>
                  </a:cubicBezTo>
                  <a:cubicBezTo>
                    <a:pt x="1763" y="1467"/>
                    <a:pt x="1544" y="1423"/>
                    <a:pt x="1336" y="1358"/>
                  </a:cubicBezTo>
                  <a:cubicBezTo>
                    <a:pt x="1128" y="1281"/>
                    <a:pt x="920" y="1182"/>
                    <a:pt x="744" y="1062"/>
                  </a:cubicBezTo>
                  <a:cubicBezTo>
                    <a:pt x="559" y="931"/>
                    <a:pt x="394" y="778"/>
                    <a:pt x="274" y="603"/>
                  </a:cubicBezTo>
                  <a:cubicBezTo>
                    <a:pt x="143" y="416"/>
                    <a:pt x="44" y="219"/>
                    <a:pt x="0" y="0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6" name="Google Shape;1976;p244"/>
            <p:cNvSpPr/>
            <p:nvPr/>
          </p:nvSpPr>
          <p:spPr>
            <a:xfrm>
              <a:off x="5928375" y="3706461"/>
              <a:ext cx="131143" cy="70469"/>
            </a:xfrm>
            <a:custGeom>
              <a:rect b="b" l="l" r="r" t="t"/>
              <a:pathLst>
                <a:path extrusionOk="0" h="2446" w="4552">
                  <a:moveTo>
                    <a:pt x="44" y="1898"/>
                  </a:moveTo>
                  <a:cubicBezTo>
                    <a:pt x="22" y="1931"/>
                    <a:pt x="12" y="1953"/>
                    <a:pt x="12" y="1986"/>
                  </a:cubicBezTo>
                  <a:cubicBezTo>
                    <a:pt x="12" y="1953"/>
                    <a:pt x="34" y="1931"/>
                    <a:pt x="44" y="1898"/>
                  </a:cubicBezTo>
                  <a:close/>
                  <a:moveTo>
                    <a:pt x="12" y="1986"/>
                  </a:moveTo>
                  <a:lnTo>
                    <a:pt x="12" y="1986"/>
                  </a:lnTo>
                  <a:cubicBezTo>
                    <a:pt x="1" y="2052"/>
                    <a:pt x="1" y="2106"/>
                    <a:pt x="22" y="2172"/>
                  </a:cubicBezTo>
                  <a:cubicBezTo>
                    <a:pt x="12" y="2106"/>
                    <a:pt x="1" y="2052"/>
                    <a:pt x="12" y="1986"/>
                  </a:cubicBezTo>
                  <a:close/>
                  <a:moveTo>
                    <a:pt x="4552" y="0"/>
                  </a:moveTo>
                  <a:cubicBezTo>
                    <a:pt x="4443" y="217"/>
                    <a:pt x="4313" y="422"/>
                    <a:pt x="4161" y="617"/>
                  </a:cubicBezTo>
                  <a:cubicBezTo>
                    <a:pt x="4019" y="814"/>
                    <a:pt x="3844" y="989"/>
                    <a:pt x="3657" y="1154"/>
                  </a:cubicBezTo>
                  <a:cubicBezTo>
                    <a:pt x="3482" y="1318"/>
                    <a:pt x="3285" y="1471"/>
                    <a:pt x="3078" y="1602"/>
                  </a:cubicBezTo>
                  <a:cubicBezTo>
                    <a:pt x="2869" y="1734"/>
                    <a:pt x="2650" y="1855"/>
                    <a:pt x="2431" y="1953"/>
                  </a:cubicBezTo>
                  <a:cubicBezTo>
                    <a:pt x="2202" y="2062"/>
                    <a:pt x="1971" y="2139"/>
                    <a:pt x="1742" y="2216"/>
                  </a:cubicBezTo>
                  <a:cubicBezTo>
                    <a:pt x="1501" y="2293"/>
                    <a:pt x="1260" y="2347"/>
                    <a:pt x="1019" y="2380"/>
                  </a:cubicBezTo>
                  <a:cubicBezTo>
                    <a:pt x="898" y="2402"/>
                    <a:pt x="778" y="2424"/>
                    <a:pt x="658" y="2424"/>
                  </a:cubicBezTo>
                  <a:cubicBezTo>
                    <a:pt x="614" y="2428"/>
                    <a:pt x="569" y="2430"/>
                    <a:pt x="523" y="2430"/>
                  </a:cubicBezTo>
                  <a:cubicBezTo>
                    <a:pt x="444" y="2430"/>
                    <a:pt x="362" y="2423"/>
                    <a:pt x="285" y="2402"/>
                  </a:cubicBezTo>
                  <a:cubicBezTo>
                    <a:pt x="231" y="2391"/>
                    <a:pt x="176" y="2358"/>
                    <a:pt x="132" y="2314"/>
                  </a:cubicBezTo>
                  <a:cubicBezTo>
                    <a:pt x="78" y="2282"/>
                    <a:pt x="45" y="2228"/>
                    <a:pt x="23" y="2173"/>
                  </a:cubicBezTo>
                  <a:lnTo>
                    <a:pt x="23" y="2173"/>
                  </a:lnTo>
                  <a:cubicBezTo>
                    <a:pt x="45" y="2228"/>
                    <a:pt x="78" y="2282"/>
                    <a:pt x="121" y="2325"/>
                  </a:cubicBezTo>
                  <a:cubicBezTo>
                    <a:pt x="176" y="2358"/>
                    <a:pt x="231" y="2391"/>
                    <a:pt x="285" y="2413"/>
                  </a:cubicBezTo>
                  <a:cubicBezTo>
                    <a:pt x="351" y="2424"/>
                    <a:pt x="406" y="2434"/>
                    <a:pt x="472" y="2446"/>
                  </a:cubicBezTo>
                  <a:cubicBezTo>
                    <a:pt x="538" y="2446"/>
                    <a:pt x="592" y="2446"/>
                    <a:pt x="658" y="2434"/>
                  </a:cubicBezTo>
                  <a:cubicBezTo>
                    <a:pt x="778" y="2424"/>
                    <a:pt x="898" y="2413"/>
                    <a:pt x="1019" y="2391"/>
                  </a:cubicBezTo>
                  <a:cubicBezTo>
                    <a:pt x="1271" y="2358"/>
                    <a:pt x="1511" y="2303"/>
                    <a:pt x="1742" y="2227"/>
                  </a:cubicBezTo>
                  <a:cubicBezTo>
                    <a:pt x="1983" y="2161"/>
                    <a:pt x="2212" y="2074"/>
                    <a:pt x="2431" y="1964"/>
                  </a:cubicBezTo>
                  <a:cubicBezTo>
                    <a:pt x="2662" y="1865"/>
                    <a:pt x="2881" y="1745"/>
                    <a:pt x="3078" y="1614"/>
                  </a:cubicBezTo>
                  <a:cubicBezTo>
                    <a:pt x="3285" y="1482"/>
                    <a:pt x="3482" y="1329"/>
                    <a:pt x="3669" y="1164"/>
                  </a:cubicBezTo>
                  <a:cubicBezTo>
                    <a:pt x="3855" y="1001"/>
                    <a:pt x="4019" y="814"/>
                    <a:pt x="4172" y="617"/>
                  </a:cubicBezTo>
                  <a:cubicBezTo>
                    <a:pt x="4313" y="422"/>
                    <a:pt x="4443" y="217"/>
                    <a:pt x="4552" y="0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7" name="Google Shape;1977;p244"/>
            <p:cNvSpPr/>
            <p:nvPr/>
          </p:nvSpPr>
          <p:spPr>
            <a:xfrm>
              <a:off x="5914863" y="3784680"/>
              <a:ext cx="128982" cy="43388"/>
            </a:xfrm>
            <a:custGeom>
              <a:rect b="b" l="l" r="r" t="t"/>
              <a:pathLst>
                <a:path extrusionOk="0" h="1506" w="4477">
                  <a:moveTo>
                    <a:pt x="1" y="0"/>
                  </a:moveTo>
                  <a:lnTo>
                    <a:pt x="1" y="0"/>
                  </a:lnTo>
                  <a:cubicBezTo>
                    <a:pt x="45" y="217"/>
                    <a:pt x="142" y="412"/>
                    <a:pt x="262" y="595"/>
                  </a:cubicBezTo>
                  <a:cubicBezTo>
                    <a:pt x="393" y="771"/>
                    <a:pt x="557" y="924"/>
                    <a:pt x="744" y="1055"/>
                  </a:cubicBezTo>
                  <a:cubicBezTo>
                    <a:pt x="919" y="1187"/>
                    <a:pt x="1116" y="1286"/>
                    <a:pt x="1335" y="1351"/>
                  </a:cubicBezTo>
                  <a:cubicBezTo>
                    <a:pt x="1543" y="1427"/>
                    <a:pt x="1762" y="1471"/>
                    <a:pt x="1980" y="1493"/>
                  </a:cubicBezTo>
                  <a:cubicBezTo>
                    <a:pt x="2074" y="1502"/>
                    <a:pt x="2167" y="1506"/>
                    <a:pt x="2261" y="1506"/>
                  </a:cubicBezTo>
                  <a:cubicBezTo>
                    <a:pt x="2388" y="1506"/>
                    <a:pt x="2517" y="1500"/>
                    <a:pt x="2649" y="1493"/>
                  </a:cubicBezTo>
                  <a:cubicBezTo>
                    <a:pt x="2868" y="1483"/>
                    <a:pt x="3087" y="1449"/>
                    <a:pt x="3306" y="1417"/>
                  </a:cubicBezTo>
                  <a:cubicBezTo>
                    <a:pt x="3525" y="1373"/>
                    <a:pt x="3744" y="1329"/>
                    <a:pt x="3941" y="1252"/>
                  </a:cubicBezTo>
                  <a:cubicBezTo>
                    <a:pt x="4050" y="1208"/>
                    <a:pt x="4148" y="1154"/>
                    <a:pt x="4236" y="1099"/>
                  </a:cubicBezTo>
                  <a:cubicBezTo>
                    <a:pt x="4335" y="1033"/>
                    <a:pt x="4411" y="957"/>
                    <a:pt x="4477" y="870"/>
                  </a:cubicBezTo>
                  <a:lnTo>
                    <a:pt x="4477" y="870"/>
                  </a:lnTo>
                  <a:cubicBezTo>
                    <a:pt x="4411" y="957"/>
                    <a:pt x="4323" y="1033"/>
                    <a:pt x="4236" y="1089"/>
                  </a:cubicBezTo>
                  <a:cubicBezTo>
                    <a:pt x="4148" y="1154"/>
                    <a:pt x="4050" y="1208"/>
                    <a:pt x="3941" y="1242"/>
                  </a:cubicBezTo>
                  <a:cubicBezTo>
                    <a:pt x="3732" y="1318"/>
                    <a:pt x="3513" y="1362"/>
                    <a:pt x="3306" y="1406"/>
                  </a:cubicBezTo>
                  <a:cubicBezTo>
                    <a:pt x="3087" y="1439"/>
                    <a:pt x="2868" y="1471"/>
                    <a:pt x="2637" y="1483"/>
                  </a:cubicBezTo>
                  <a:cubicBezTo>
                    <a:pt x="2548" y="1487"/>
                    <a:pt x="2458" y="1489"/>
                    <a:pt x="2369" y="1489"/>
                  </a:cubicBezTo>
                  <a:cubicBezTo>
                    <a:pt x="2239" y="1489"/>
                    <a:pt x="2110" y="1484"/>
                    <a:pt x="1980" y="1471"/>
                  </a:cubicBezTo>
                  <a:cubicBezTo>
                    <a:pt x="1762" y="1449"/>
                    <a:pt x="1543" y="1417"/>
                    <a:pt x="1335" y="1340"/>
                  </a:cubicBezTo>
                  <a:cubicBezTo>
                    <a:pt x="1127" y="1274"/>
                    <a:pt x="929" y="1176"/>
                    <a:pt x="744" y="1045"/>
                  </a:cubicBezTo>
                  <a:cubicBezTo>
                    <a:pt x="569" y="924"/>
                    <a:pt x="404" y="771"/>
                    <a:pt x="273" y="585"/>
                  </a:cubicBezTo>
                  <a:cubicBezTo>
                    <a:pt x="142" y="411"/>
                    <a:pt x="45" y="217"/>
                    <a:pt x="1" y="0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8" name="Google Shape;1978;p244"/>
            <p:cNvSpPr/>
            <p:nvPr/>
          </p:nvSpPr>
          <p:spPr>
            <a:xfrm>
              <a:off x="5713942" y="3719800"/>
              <a:ext cx="42869" cy="11294"/>
            </a:xfrm>
            <a:custGeom>
              <a:rect b="b" l="l" r="r" t="t"/>
              <a:pathLst>
                <a:path extrusionOk="0" h="392" w="1488">
                  <a:moveTo>
                    <a:pt x="1488" y="1"/>
                  </a:moveTo>
                  <a:lnTo>
                    <a:pt x="1400" y="56"/>
                  </a:lnTo>
                  <a:lnTo>
                    <a:pt x="1312" y="110"/>
                  </a:lnTo>
                  <a:lnTo>
                    <a:pt x="1214" y="154"/>
                  </a:lnTo>
                  <a:cubicBezTo>
                    <a:pt x="1093" y="220"/>
                    <a:pt x="962" y="263"/>
                    <a:pt x="820" y="307"/>
                  </a:cubicBezTo>
                  <a:cubicBezTo>
                    <a:pt x="689" y="341"/>
                    <a:pt x="546" y="362"/>
                    <a:pt x="415" y="373"/>
                  </a:cubicBezTo>
                  <a:cubicBezTo>
                    <a:pt x="344" y="384"/>
                    <a:pt x="272" y="389"/>
                    <a:pt x="203" y="389"/>
                  </a:cubicBezTo>
                  <a:cubicBezTo>
                    <a:pt x="134" y="389"/>
                    <a:pt x="66" y="384"/>
                    <a:pt x="1" y="373"/>
                  </a:cubicBezTo>
                  <a:lnTo>
                    <a:pt x="1" y="373"/>
                  </a:lnTo>
                  <a:cubicBezTo>
                    <a:pt x="78" y="386"/>
                    <a:pt x="159" y="391"/>
                    <a:pt x="241" y="391"/>
                  </a:cubicBezTo>
                  <a:cubicBezTo>
                    <a:pt x="298" y="391"/>
                    <a:pt x="356" y="389"/>
                    <a:pt x="415" y="384"/>
                  </a:cubicBezTo>
                  <a:cubicBezTo>
                    <a:pt x="557" y="373"/>
                    <a:pt x="689" y="351"/>
                    <a:pt x="831" y="319"/>
                  </a:cubicBezTo>
                  <a:cubicBezTo>
                    <a:pt x="962" y="275"/>
                    <a:pt x="1093" y="231"/>
                    <a:pt x="1225" y="165"/>
                  </a:cubicBezTo>
                  <a:lnTo>
                    <a:pt x="1312" y="122"/>
                  </a:lnTo>
                  <a:lnTo>
                    <a:pt x="1400" y="66"/>
                  </a:lnTo>
                  <a:lnTo>
                    <a:pt x="1488" y="1"/>
                  </a:ln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9" name="Google Shape;1979;p244"/>
            <p:cNvSpPr/>
            <p:nvPr/>
          </p:nvSpPr>
          <p:spPr>
            <a:xfrm>
              <a:off x="5932840" y="3710034"/>
              <a:ext cx="45405" cy="12964"/>
            </a:xfrm>
            <a:custGeom>
              <a:rect b="b" l="l" r="r" t="t"/>
              <a:pathLst>
                <a:path extrusionOk="0" h="450" w="1576">
                  <a:moveTo>
                    <a:pt x="1575" y="1"/>
                  </a:moveTo>
                  <a:lnTo>
                    <a:pt x="1488" y="55"/>
                  </a:lnTo>
                  <a:lnTo>
                    <a:pt x="1400" y="110"/>
                  </a:lnTo>
                  <a:lnTo>
                    <a:pt x="1313" y="165"/>
                  </a:lnTo>
                  <a:lnTo>
                    <a:pt x="1215" y="208"/>
                  </a:lnTo>
                  <a:cubicBezTo>
                    <a:pt x="1094" y="274"/>
                    <a:pt x="962" y="318"/>
                    <a:pt x="831" y="362"/>
                  </a:cubicBezTo>
                  <a:cubicBezTo>
                    <a:pt x="689" y="395"/>
                    <a:pt x="558" y="417"/>
                    <a:pt x="415" y="427"/>
                  </a:cubicBezTo>
                  <a:cubicBezTo>
                    <a:pt x="331" y="440"/>
                    <a:pt x="251" y="446"/>
                    <a:pt x="170" y="446"/>
                  </a:cubicBezTo>
                  <a:cubicBezTo>
                    <a:pt x="114" y="446"/>
                    <a:pt x="58" y="443"/>
                    <a:pt x="0" y="439"/>
                  </a:cubicBezTo>
                  <a:lnTo>
                    <a:pt x="0" y="439"/>
                  </a:lnTo>
                  <a:cubicBezTo>
                    <a:pt x="143" y="449"/>
                    <a:pt x="274" y="449"/>
                    <a:pt x="415" y="449"/>
                  </a:cubicBezTo>
                  <a:cubicBezTo>
                    <a:pt x="558" y="439"/>
                    <a:pt x="700" y="405"/>
                    <a:pt x="831" y="373"/>
                  </a:cubicBezTo>
                  <a:cubicBezTo>
                    <a:pt x="962" y="329"/>
                    <a:pt x="1094" y="285"/>
                    <a:pt x="1225" y="220"/>
                  </a:cubicBezTo>
                  <a:lnTo>
                    <a:pt x="1313" y="176"/>
                  </a:lnTo>
                  <a:lnTo>
                    <a:pt x="1412" y="121"/>
                  </a:lnTo>
                  <a:lnTo>
                    <a:pt x="1499" y="66"/>
                  </a:lnTo>
                  <a:lnTo>
                    <a:pt x="1575" y="1"/>
                  </a:ln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0" name="Google Shape;1980;p244"/>
            <p:cNvSpPr/>
            <p:nvPr/>
          </p:nvSpPr>
          <p:spPr>
            <a:xfrm>
              <a:off x="5654910" y="3815392"/>
              <a:ext cx="120512" cy="11207"/>
            </a:xfrm>
            <a:custGeom>
              <a:rect b="b" l="l" r="r" t="t"/>
              <a:pathLst>
                <a:path extrusionOk="0" h="389" w="4183">
                  <a:moveTo>
                    <a:pt x="4183" y="1"/>
                  </a:moveTo>
                  <a:lnTo>
                    <a:pt x="4183" y="1"/>
                  </a:lnTo>
                  <a:cubicBezTo>
                    <a:pt x="4182" y="1"/>
                    <a:pt x="4181" y="1"/>
                    <a:pt x="4179" y="1"/>
                  </a:cubicBezTo>
                  <a:lnTo>
                    <a:pt x="4179" y="1"/>
                  </a:lnTo>
                  <a:lnTo>
                    <a:pt x="4183" y="1"/>
                  </a:lnTo>
                  <a:close/>
                  <a:moveTo>
                    <a:pt x="4179" y="1"/>
                  </a:moveTo>
                  <a:lnTo>
                    <a:pt x="3624" y="132"/>
                  </a:lnTo>
                  <a:cubicBezTo>
                    <a:pt x="3438" y="176"/>
                    <a:pt x="3252" y="208"/>
                    <a:pt x="3066" y="241"/>
                  </a:cubicBezTo>
                  <a:cubicBezTo>
                    <a:pt x="2880" y="274"/>
                    <a:pt x="2694" y="296"/>
                    <a:pt x="2497" y="318"/>
                  </a:cubicBezTo>
                  <a:cubicBezTo>
                    <a:pt x="2310" y="340"/>
                    <a:pt x="2125" y="351"/>
                    <a:pt x="1928" y="361"/>
                  </a:cubicBezTo>
                  <a:cubicBezTo>
                    <a:pt x="1741" y="373"/>
                    <a:pt x="1555" y="373"/>
                    <a:pt x="1358" y="373"/>
                  </a:cubicBezTo>
                  <a:cubicBezTo>
                    <a:pt x="1172" y="373"/>
                    <a:pt x="986" y="361"/>
                    <a:pt x="789" y="329"/>
                  </a:cubicBezTo>
                  <a:cubicBezTo>
                    <a:pt x="602" y="296"/>
                    <a:pt x="417" y="241"/>
                    <a:pt x="252" y="164"/>
                  </a:cubicBezTo>
                  <a:cubicBezTo>
                    <a:pt x="164" y="121"/>
                    <a:pt x="77" y="77"/>
                    <a:pt x="1" y="23"/>
                  </a:cubicBezTo>
                  <a:lnTo>
                    <a:pt x="1" y="23"/>
                  </a:lnTo>
                  <a:cubicBezTo>
                    <a:pt x="77" y="77"/>
                    <a:pt x="164" y="132"/>
                    <a:pt x="241" y="176"/>
                  </a:cubicBezTo>
                  <a:cubicBezTo>
                    <a:pt x="417" y="252"/>
                    <a:pt x="602" y="307"/>
                    <a:pt x="789" y="340"/>
                  </a:cubicBezTo>
                  <a:cubicBezTo>
                    <a:pt x="975" y="373"/>
                    <a:pt x="1172" y="383"/>
                    <a:pt x="1358" y="383"/>
                  </a:cubicBezTo>
                  <a:cubicBezTo>
                    <a:pt x="1416" y="387"/>
                    <a:pt x="1474" y="388"/>
                    <a:pt x="1530" y="388"/>
                  </a:cubicBezTo>
                  <a:cubicBezTo>
                    <a:pt x="1665" y="388"/>
                    <a:pt x="1796" y="380"/>
                    <a:pt x="1928" y="373"/>
                  </a:cubicBezTo>
                  <a:cubicBezTo>
                    <a:pt x="2125" y="361"/>
                    <a:pt x="2310" y="351"/>
                    <a:pt x="2497" y="329"/>
                  </a:cubicBezTo>
                  <a:cubicBezTo>
                    <a:pt x="2694" y="307"/>
                    <a:pt x="2880" y="285"/>
                    <a:pt x="3066" y="252"/>
                  </a:cubicBezTo>
                  <a:cubicBezTo>
                    <a:pt x="3252" y="220"/>
                    <a:pt x="3438" y="186"/>
                    <a:pt x="3624" y="142"/>
                  </a:cubicBezTo>
                  <a:cubicBezTo>
                    <a:pt x="3809" y="99"/>
                    <a:pt x="3994" y="45"/>
                    <a:pt x="4179" y="1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1" name="Google Shape;1981;p244"/>
            <p:cNvSpPr/>
            <p:nvPr/>
          </p:nvSpPr>
          <p:spPr>
            <a:xfrm>
              <a:off x="5701582" y="3850079"/>
              <a:ext cx="58398" cy="9939"/>
            </a:xfrm>
            <a:custGeom>
              <a:rect b="b" l="l" r="r" t="t"/>
              <a:pathLst>
                <a:path extrusionOk="0" h="345" w="2027">
                  <a:moveTo>
                    <a:pt x="2026" y="1"/>
                  </a:moveTo>
                  <a:lnTo>
                    <a:pt x="1906" y="55"/>
                  </a:lnTo>
                  <a:lnTo>
                    <a:pt x="1785" y="110"/>
                  </a:lnTo>
                  <a:lnTo>
                    <a:pt x="1785" y="110"/>
                  </a:lnTo>
                  <a:lnTo>
                    <a:pt x="1906" y="67"/>
                  </a:lnTo>
                  <a:lnTo>
                    <a:pt x="2026" y="1"/>
                  </a:lnTo>
                  <a:close/>
                  <a:moveTo>
                    <a:pt x="1785" y="110"/>
                  </a:moveTo>
                  <a:lnTo>
                    <a:pt x="1665" y="154"/>
                  </a:lnTo>
                  <a:lnTo>
                    <a:pt x="1544" y="187"/>
                  </a:lnTo>
                  <a:cubicBezTo>
                    <a:pt x="1369" y="242"/>
                    <a:pt x="1205" y="274"/>
                    <a:pt x="1030" y="296"/>
                  </a:cubicBezTo>
                  <a:cubicBezTo>
                    <a:pt x="906" y="321"/>
                    <a:pt x="776" y="333"/>
                    <a:pt x="645" y="333"/>
                  </a:cubicBezTo>
                  <a:cubicBezTo>
                    <a:pt x="602" y="333"/>
                    <a:pt x="558" y="332"/>
                    <a:pt x="515" y="329"/>
                  </a:cubicBezTo>
                  <a:cubicBezTo>
                    <a:pt x="351" y="329"/>
                    <a:pt x="176" y="308"/>
                    <a:pt x="1" y="286"/>
                  </a:cubicBezTo>
                  <a:lnTo>
                    <a:pt x="1" y="286"/>
                  </a:lnTo>
                  <a:cubicBezTo>
                    <a:pt x="176" y="318"/>
                    <a:pt x="340" y="340"/>
                    <a:pt x="515" y="340"/>
                  </a:cubicBezTo>
                  <a:cubicBezTo>
                    <a:pt x="562" y="343"/>
                    <a:pt x="610" y="344"/>
                    <a:pt x="657" y="344"/>
                  </a:cubicBezTo>
                  <a:cubicBezTo>
                    <a:pt x="785" y="344"/>
                    <a:pt x="913" y="334"/>
                    <a:pt x="1041" y="318"/>
                  </a:cubicBezTo>
                  <a:cubicBezTo>
                    <a:pt x="1205" y="296"/>
                    <a:pt x="1380" y="252"/>
                    <a:pt x="1544" y="198"/>
                  </a:cubicBezTo>
                  <a:lnTo>
                    <a:pt x="1665" y="165"/>
                  </a:lnTo>
                  <a:lnTo>
                    <a:pt x="1785" y="110"/>
                  </a:ln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2" name="Google Shape;1982;p244"/>
            <p:cNvSpPr/>
            <p:nvPr/>
          </p:nvSpPr>
          <p:spPr>
            <a:xfrm>
              <a:off x="5981068" y="3846622"/>
              <a:ext cx="54912" cy="8211"/>
            </a:xfrm>
            <a:custGeom>
              <a:rect b="b" l="l" r="r" t="t"/>
              <a:pathLst>
                <a:path extrusionOk="0" h="285" w="1906">
                  <a:moveTo>
                    <a:pt x="1906" y="0"/>
                  </a:moveTo>
                  <a:lnTo>
                    <a:pt x="1785" y="44"/>
                  </a:lnTo>
                  <a:lnTo>
                    <a:pt x="1665" y="88"/>
                  </a:lnTo>
                  <a:lnTo>
                    <a:pt x="1544" y="131"/>
                  </a:lnTo>
                  <a:cubicBezTo>
                    <a:pt x="1380" y="175"/>
                    <a:pt x="1205" y="219"/>
                    <a:pt x="1040" y="241"/>
                  </a:cubicBezTo>
                  <a:cubicBezTo>
                    <a:pt x="865" y="263"/>
                    <a:pt x="690" y="274"/>
                    <a:pt x="515" y="274"/>
                  </a:cubicBezTo>
                  <a:cubicBezTo>
                    <a:pt x="351" y="263"/>
                    <a:pt x="176" y="252"/>
                    <a:pt x="1" y="219"/>
                  </a:cubicBezTo>
                  <a:lnTo>
                    <a:pt x="1" y="219"/>
                  </a:lnTo>
                  <a:cubicBezTo>
                    <a:pt x="176" y="252"/>
                    <a:pt x="351" y="274"/>
                    <a:pt x="515" y="285"/>
                  </a:cubicBezTo>
                  <a:cubicBezTo>
                    <a:pt x="690" y="285"/>
                    <a:pt x="865" y="274"/>
                    <a:pt x="1040" y="252"/>
                  </a:cubicBezTo>
                  <a:cubicBezTo>
                    <a:pt x="1205" y="230"/>
                    <a:pt x="1380" y="197"/>
                    <a:pt x="1544" y="143"/>
                  </a:cubicBezTo>
                  <a:lnTo>
                    <a:pt x="1665" y="99"/>
                  </a:lnTo>
                  <a:lnTo>
                    <a:pt x="1785" y="55"/>
                  </a:lnTo>
                  <a:lnTo>
                    <a:pt x="1906" y="0"/>
                  </a:ln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3" name="Google Shape;1983;p244"/>
            <p:cNvSpPr/>
            <p:nvPr/>
          </p:nvSpPr>
          <p:spPr>
            <a:xfrm>
              <a:off x="5613280" y="3443829"/>
              <a:ext cx="57101" cy="14290"/>
            </a:xfrm>
            <a:custGeom>
              <a:rect b="b" l="l" r="r" t="t"/>
              <a:pathLst>
                <a:path extrusionOk="0" h="496" w="1982">
                  <a:moveTo>
                    <a:pt x="0" y="0"/>
                  </a:moveTo>
                  <a:cubicBezTo>
                    <a:pt x="25" y="22"/>
                    <a:pt x="50" y="44"/>
                    <a:pt x="75" y="65"/>
                  </a:cubicBezTo>
                  <a:lnTo>
                    <a:pt x="75" y="65"/>
                  </a:lnTo>
                  <a:cubicBezTo>
                    <a:pt x="50" y="42"/>
                    <a:pt x="25" y="20"/>
                    <a:pt x="0" y="0"/>
                  </a:cubicBezTo>
                  <a:close/>
                  <a:moveTo>
                    <a:pt x="1982" y="307"/>
                  </a:moveTo>
                  <a:cubicBezTo>
                    <a:pt x="1899" y="345"/>
                    <a:pt x="1816" y="378"/>
                    <a:pt x="1732" y="404"/>
                  </a:cubicBezTo>
                  <a:lnTo>
                    <a:pt x="1732" y="404"/>
                  </a:lnTo>
                  <a:cubicBezTo>
                    <a:pt x="1819" y="382"/>
                    <a:pt x="1906" y="350"/>
                    <a:pt x="1982" y="307"/>
                  </a:cubicBezTo>
                  <a:close/>
                  <a:moveTo>
                    <a:pt x="1732" y="404"/>
                  </a:moveTo>
                  <a:cubicBezTo>
                    <a:pt x="1731" y="404"/>
                    <a:pt x="1731" y="405"/>
                    <a:pt x="1730" y="405"/>
                  </a:cubicBezTo>
                  <a:cubicBezTo>
                    <a:pt x="1730" y="405"/>
                    <a:pt x="1730" y="405"/>
                    <a:pt x="1729" y="405"/>
                  </a:cubicBezTo>
                  <a:lnTo>
                    <a:pt x="1729" y="405"/>
                  </a:lnTo>
                  <a:cubicBezTo>
                    <a:pt x="1730" y="405"/>
                    <a:pt x="1731" y="405"/>
                    <a:pt x="1732" y="404"/>
                  </a:cubicBezTo>
                  <a:close/>
                  <a:moveTo>
                    <a:pt x="75" y="65"/>
                  </a:moveTo>
                  <a:cubicBezTo>
                    <a:pt x="117" y="102"/>
                    <a:pt x="160" y="141"/>
                    <a:pt x="208" y="175"/>
                  </a:cubicBezTo>
                  <a:cubicBezTo>
                    <a:pt x="274" y="219"/>
                    <a:pt x="351" y="273"/>
                    <a:pt x="427" y="307"/>
                  </a:cubicBezTo>
                  <a:cubicBezTo>
                    <a:pt x="592" y="394"/>
                    <a:pt x="767" y="449"/>
                    <a:pt x="942" y="470"/>
                  </a:cubicBezTo>
                  <a:cubicBezTo>
                    <a:pt x="1030" y="487"/>
                    <a:pt x="1120" y="495"/>
                    <a:pt x="1210" y="495"/>
                  </a:cubicBezTo>
                  <a:cubicBezTo>
                    <a:pt x="1300" y="495"/>
                    <a:pt x="1390" y="487"/>
                    <a:pt x="1478" y="470"/>
                  </a:cubicBezTo>
                  <a:cubicBezTo>
                    <a:pt x="1565" y="460"/>
                    <a:pt x="1653" y="438"/>
                    <a:pt x="1729" y="405"/>
                  </a:cubicBezTo>
                  <a:lnTo>
                    <a:pt x="1729" y="405"/>
                  </a:lnTo>
                  <a:cubicBezTo>
                    <a:pt x="1647" y="430"/>
                    <a:pt x="1564" y="449"/>
                    <a:pt x="1478" y="460"/>
                  </a:cubicBezTo>
                  <a:cubicBezTo>
                    <a:pt x="1385" y="471"/>
                    <a:pt x="1295" y="476"/>
                    <a:pt x="1206" y="476"/>
                  </a:cubicBezTo>
                  <a:cubicBezTo>
                    <a:pt x="1117" y="476"/>
                    <a:pt x="1030" y="471"/>
                    <a:pt x="942" y="460"/>
                  </a:cubicBezTo>
                  <a:cubicBezTo>
                    <a:pt x="767" y="427"/>
                    <a:pt x="592" y="372"/>
                    <a:pt x="438" y="295"/>
                  </a:cubicBezTo>
                  <a:cubicBezTo>
                    <a:pt x="304" y="233"/>
                    <a:pt x="185" y="156"/>
                    <a:pt x="75" y="65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4" name="Google Shape;1984;p244"/>
            <p:cNvSpPr/>
            <p:nvPr/>
          </p:nvSpPr>
          <p:spPr>
            <a:xfrm>
              <a:off x="5928087" y="3470623"/>
              <a:ext cx="57101" cy="14290"/>
            </a:xfrm>
            <a:custGeom>
              <a:rect b="b" l="l" r="r" t="t"/>
              <a:pathLst>
                <a:path extrusionOk="0" h="496" w="1982">
                  <a:moveTo>
                    <a:pt x="0" y="0"/>
                  </a:moveTo>
                  <a:cubicBezTo>
                    <a:pt x="23" y="21"/>
                    <a:pt x="46" y="42"/>
                    <a:pt x="70" y="62"/>
                  </a:cubicBezTo>
                  <a:lnTo>
                    <a:pt x="70" y="62"/>
                  </a:lnTo>
                  <a:cubicBezTo>
                    <a:pt x="46" y="40"/>
                    <a:pt x="23" y="20"/>
                    <a:pt x="0" y="0"/>
                  </a:cubicBezTo>
                  <a:close/>
                  <a:moveTo>
                    <a:pt x="70" y="62"/>
                  </a:moveTo>
                  <a:lnTo>
                    <a:pt x="70" y="62"/>
                  </a:lnTo>
                  <a:cubicBezTo>
                    <a:pt x="113" y="100"/>
                    <a:pt x="158" y="140"/>
                    <a:pt x="208" y="175"/>
                  </a:cubicBezTo>
                  <a:cubicBezTo>
                    <a:pt x="273" y="219"/>
                    <a:pt x="350" y="274"/>
                    <a:pt x="427" y="307"/>
                  </a:cubicBezTo>
                  <a:cubicBezTo>
                    <a:pt x="591" y="394"/>
                    <a:pt x="766" y="450"/>
                    <a:pt x="942" y="471"/>
                  </a:cubicBezTo>
                  <a:cubicBezTo>
                    <a:pt x="1029" y="488"/>
                    <a:pt x="1119" y="496"/>
                    <a:pt x="1210" y="496"/>
                  </a:cubicBezTo>
                  <a:cubicBezTo>
                    <a:pt x="1300" y="496"/>
                    <a:pt x="1390" y="488"/>
                    <a:pt x="1478" y="471"/>
                  </a:cubicBezTo>
                  <a:cubicBezTo>
                    <a:pt x="1565" y="460"/>
                    <a:pt x="1653" y="438"/>
                    <a:pt x="1730" y="406"/>
                  </a:cubicBezTo>
                  <a:cubicBezTo>
                    <a:pt x="1818" y="384"/>
                    <a:pt x="1905" y="351"/>
                    <a:pt x="1981" y="307"/>
                  </a:cubicBezTo>
                  <a:lnTo>
                    <a:pt x="1981" y="307"/>
                  </a:lnTo>
                  <a:cubicBezTo>
                    <a:pt x="1818" y="384"/>
                    <a:pt x="1653" y="438"/>
                    <a:pt x="1467" y="460"/>
                  </a:cubicBezTo>
                  <a:cubicBezTo>
                    <a:pt x="1380" y="471"/>
                    <a:pt x="1292" y="477"/>
                    <a:pt x="1204" y="477"/>
                  </a:cubicBezTo>
                  <a:cubicBezTo>
                    <a:pt x="1117" y="477"/>
                    <a:pt x="1029" y="471"/>
                    <a:pt x="942" y="460"/>
                  </a:cubicBezTo>
                  <a:cubicBezTo>
                    <a:pt x="766" y="428"/>
                    <a:pt x="591" y="384"/>
                    <a:pt x="438" y="296"/>
                  </a:cubicBezTo>
                  <a:cubicBezTo>
                    <a:pt x="302" y="233"/>
                    <a:pt x="182" y="155"/>
                    <a:pt x="70" y="62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5" name="Google Shape;1985;p244"/>
            <p:cNvSpPr/>
            <p:nvPr/>
          </p:nvSpPr>
          <p:spPr>
            <a:xfrm>
              <a:off x="5440420" y="2299410"/>
              <a:ext cx="671273" cy="701869"/>
            </a:xfrm>
            <a:custGeom>
              <a:rect b="b" l="l" r="r" t="t"/>
              <a:pathLst>
                <a:path extrusionOk="0" h="24362" w="23300">
                  <a:moveTo>
                    <a:pt x="14431" y="0"/>
                  </a:moveTo>
                  <a:cubicBezTo>
                    <a:pt x="13193" y="0"/>
                    <a:pt x="11957" y="73"/>
                    <a:pt x="10719" y="165"/>
                  </a:cubicBezTo>
                  <a:cubicBezTo>
                    <a:pt x="9120" y="296"/>
                    <a:pt x="7161" y="133"/>
                    <a:pt x="5716" y="953"/>
                  </a:cubicBezTo>
                  <a:cubicBezTo>
                    <a:pt x="5223" y="1238"/>
                    <a:pt x="4807" y="1632"/>
                    <a:pt x="4402" y="2038"/>
                  </a:cubicBezTo>
                  <a:cubicBezTo>
                    <a:pt x="3558" y="2880"/>
                    <a:pt x="2738" y="3768"/>
                    <a:pt x="1960" y="4676"/>
                  </a:cubicBezTo>
                  <a:cubicBezTo>
                    <a:pt x="1358" y="5398"/>
                    <a:pt x="756" y="6121"/>
                    <a:pt x="121" y="6822"/>
                  </a:cubicBezTo>
                  <a:cubicBezTo>
                    <a:pt x="66" y="6877"/>
                    <a:pt x="11" y="6943"/>
                    <a:pt x="11" y="7019"/>
                  </a:cubicBezTo>
                  <a:cubicBezTo>
                    <a:pt x="1" y="7085"/>
                    <a:pt x="33" y="7140"/>
                    <a:pt x="66" y="7205"/>
                  </a:cubicBezTo>
                  <a:cubicBezTo>
                    <a:pt x="1008" y="8946"/>
                    <a:pt x="2628" y="10315"/>
                    <a:pt x="4500" y="10972"/>
                  </a:cubicBezTo>
                  <a:cubicBezTo>
                    <a:pt x="4958" y="9773"/>
                    <a:pt x="5644" y="8607"/>
                    <a:pt x="5768" y="7311"/>
                  </a:cubicBezTo>
                  <a:lnTo>
                    <a:pt x="5768" y="7311"/>
                  </a:lnTo>
                  <a:cubicBezTo>
                    <a:pt x="5630" y="8794"/>
                    <a:pt x="5879" y="10190"/>
                    <a:pt x="5847" y="11661"/>
                  </a:cubicBezTo>
                  <a:cubicBezTo>
                    <a:pt x="5803" y="13282"/>
                    <a:pt x="5519" y="14935"/>
                    <a:pt x="5913" y="16534"/>
                  </a:cubicBezTo>
                  <a:cubicBezTo>
                    <a:pt x="5873" y="16518"/>
                    <a:pt x="5833" y="16511"/>
                    <a:pt x="5792" y="16511"/>
                  </a:cubicBezTo>
                  <a:cubicBezTo>
                    <a:pt x="5577" y="16511"/>
                    <a:pt x="5367" y="16717"/>
                    <a:pt x="5322" y="16938"/>
                  </a:cubicBezTo>
                  <a:cubicBezTo>
                    <a:pt x="5256" y="17213"/>
                    <a:pt x="5354" y="17486"/>
                    <a:pt x="5453" y="17738"/>
                  </a:cubicBezTo>
                  <a:cubicBezTo>
                    <a:pt x="5124" y="18198"/>
                    <a:pt x="5135" y="18877"/>
                    <a:pt x="5485" y="19325"/>
                  </a:cubicBezTo>
                  <a:cubicBezTo>
                    <a:pt x="5037" y="19369"/>
                    <a:pt x="4665" y="19796"/>
                    <a:pt x="4675" y="20245"/>
                  </a:cubicBezTo>
                  <a:cubicBezTo>
                    <a:pt x="4687" y="20475"/>
                    <a:pt x="4774" y="20727"/>
                    <a:pt x="4675" y="20935"/>
                  </a:cubicBezTo>
                  <a:cubicBezTo>
                    <a:pt x="4489" y="21351"/>
                    <a:pt x="4030" y="21581"/>
                    <a:pt x="3811" y="22008"/>
                  </a:cubicBezTo>
                  <a:cubicBezTo>
                    <a:pt x="3471" y="22676"/>
                    <a:pt x="3373" y="23628"/>
                    <a:pt x="3263" y="24362"/>
                  </a:cubicBezTo>
                  <a:cubicBezTo>
                    <a:pt x="3690" y="23442"/>
                    <a:pt x="4566" y="22731"/>
                    <a:pt x="5562" y="22512"/>
                  </a:cubicBezTo>
                  <a:cubicBezTo>
                    <a:pt x="5829" y="22451"/>
                    <a:pt x="6099" y="22425"/>
                    <a:pt x="6370" y="22425"/>
                  </a:cubicBezTo>
                  <a:cubicBezTo>
                    <a:pt x="7136" y="22425"/>
                    <a:pt x="7911" y="22636"/>
                    <a:pt x="8639" y="22894"/>
                  </a:cubicBezTo>
                  <a:cubicBezTo>
                    <a:pt x="9624" y="23234"/>
                    <a:pt x="10609" y="23661"/>
                    <a:pt x="11650" y="23782"/>
                  </a:cubicBezTo>
                  <a:cubicBezTo>
                    <a:pt x="11786" y="23797"/>
                    <a:pt x="11921" y="23804"/>
                    <a:pt x="12055" y="23804"/>
                  </a:cubicBezTo>
                  <a:cubicBezTo>
                    <a:pt x="14006" y="23804"/>
                    <a:pt x="15775" y="22318"/>
                    <a:pt x="17496" y="21581"/>
                  </a:cubicBezTo>
                  <a:cubicBezTo>
                    <a:pt x="17644" y="21517"/>
                    <a:pt x="18975" y="21266"/>
                    <a:pt x="19395" y="21266"/>
                  </a:cubicBezTo>
                  <a:cubicBezTo>
                    <a:pt x="19475" y="21266"/>
                    <a:pt x="19521" y="21275"/>
                    <a:pt x="19521" y="21296"/>
                  </a:cubicBezTo>
                  <a:cubicBezTo>
                    <a:pt x="19543" y="20891"/>
                    <a:pt x="19434" y="20475"/>
                    <a:pt x="19204" y="20125"/>
                  </a:cubicBezTo>
                  <a:cubicBezTo>
                    <a:pt x="19127" y="20004"/>
                    <a:pt x="19029" y="19895"/>
                    <a:pt x="18996" y="19763"/>
                  </a:cubicBezTo>
                  <a:cubicBezTo>
                    <a:pt x="18942" y="19556"/>
                    <a:pt x="19007" y="19347"/>
                    <a:pt x="19040" y="19150"/>
                  </a:cubicBezTo>
                  <a:cubicBezTo>
                    <a:pt x="19117" y="18723"/>
                    <a:pt x="19007" y="18274"/>
                    <a:pt x="18745" y="17935"/>
                  </a:cubicBezTo>
                  <a:cubicBezTo>
                    <a:pt x="18646" y="17804"/>
                    <a:pt x="18514" y="17672"/>
                    <a:pt x="18460" y="17519"/>
                  </a:cubicBezTo>
                  <a:cubicBezTo>
                    <a:pt x="18416" y="17398"/>
                    <a:pt x="18405" y="17278"/>
                    <a:pt x="18405" y="17157"/>
                  </a:cubicBezTo>
                  <a:cubicBezTo>
                    <a:pt x="18383" y="16622"/>
                    <a:pt x="18154" y="9811"/>
                    <a:pt x="18273" y="9811"/>
                  </a:cubicBezTo>
                  <a:cubicBezTo>
                    <a:pt x="18273" y="9811"/>
                    <a:pt x="18273" y="9811"/>
                    <a:pt x="18273" y="9811"/>
                  </a:cubicBezTo>
                  <a:cubicBezTo>
                    <a:pt x="18456" y="9823"/>
                    <a:pt x="18639" y="9828"/>
                    <a:pt x="18822" y="9828"/>
                  </a:cubicBezTo>
                  <a:cubicBezTo>
                    <a:pt x="20384" y="9828"/>
                    <a:pt x="21947" y="9414"/>
                    <a:pt x="23299" y="8639"/>
                  </a:cubicBezTo>
                  <a:cubicBezTo>
                    <a:pt x="22598" y="8059"/>
                    <a:pt x="22149" y="7238"/>
                    <a:pt x="21723" y="6439"/>
                  </a:cubicBezTo>
                  <a:cubicBezTo>
                    <a:pt x="21229" y="5508"/>
                    <a:pt x="20726" y="4578"/>
                    <a:pt x="20234" y="3658"/>
                  </a:cubicBezTo>
                  <a:cubicBezTo>
                    <a:pt x="19818" y="2880"/>
                    <a:pt x="19456" y="1797"/>
                    <a:pt x="18854" y="1162"/>
                  </a:cubicBezTo>
                  <a:cubicBezTo>
                    <a:pt x="17803" y="89"/>
                    <a:pt x="16084" y="23"/>
                    <a:pt x="14694" y="1"/>
                  </a:cubicBezTo>
                  <a:cubicBezTo>
                    <a:pt x="14606" y="0"/>
                    <a:pt x="14519" y="0"/>
                    <a:pt x="14431" y="0"/>
                  </a:cubicBezTo>
                  <a:close/>
                </a:path>
              </a:pathLst>
            </a:custGeom>
            <a:solidFill>
              <a:srgbClr val="6DA39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6" name="Google Shape;1986;p244"/>
            <p:cNvSpPr/>
            <p:nvPr/>
          </p:nvSpPr>
          <p:spPr>
            <a:xfrm>
              <a:off x="5624948" y="2306036"/>
              <a:ext cx="87410" cy="12014"/>
            </a:xfrm>
            <a:custGeom>
              <a:rect b="b" l="l" r="r" t="t"/>
              <a:pathLst>
                <a:path extrusionOk="0" h="417" w="3034">
                  <a:moveTo>
                    <a:pt x="2518" y="1"/>
                  </a:moveTo>
                  <a:lnTo>
                    <a:pt x="2518" y="23"/>
                  </a:lnTo>
                  <a:cubicBezTo>
                    <a:pt x="2693" y="12"/>
                    <a:pt x="2869" y="12"/>
                    <a:pt x="3033" y="1"/>
                  </a:cubicBezTo>
                  <a:close/>
                  <a:moveTo>
                    <a:pt x="2496" y="1"/>
                  </a:moveTo>
                  <a:cubicBezTo>
                    <a:pt x="1676" y="1"/>
                    <a:pt x="800" y="44"/>
                    <a:pt x="241" y="285"/>
                  </a:cubicBezTo>
                  <a:cubicBezTo>
                    <a:pt x="241" y="297"/>
                    <a:pt x="252" y="319"/>
                    <a:pt x="252" y="329"/>
                  </a:cubicBezTo>
                  <a:cubicBezTo>
                    <a:pt x="963" y="122"/>
                    <a:pt x="1741" y="56"/>
                    <a:pt x="2508" y="23"/>
                  </a:cubicBezTo>
                  <a:cubicBezTo>
                    <a:pt x="2508" y="12"/>
                    <a:pt x="2508" y="1"/>
                    <a:pt x="2496" y="1"/>
                  </a:cubicBezTo>
                  <a:close/>
                  <a:moveTo>
                    <a:pt x="230" y="297"/>
                  </a:moveTo>
                  <a:cubicBezTo>
                    <a:pt x="143" y="329"/>
                    <a:pt x="66" y="373"/>
                    <a:pt x="0" y="417"/>
                  </a:cubicBezTo>
                  <a:cubicBezTo>
                    <a:pt x="77" y="384"/>
                    <a:pt x="165" y="362"/>
                    <a:pt x="241" y="329"/>
                  </a:cubicBezTo>
                  <a:cubicBezTo>
                    <a:pt x="241" y="319"/>
                    <a:pt x="230" y="307"/>
                    <a:pt x="230" y="297"/>
                  </a:cubicBezTo>
                  <a:close/>
                </a:path>
              </a:pathLst>
            </a:custGeom>
            <a:solidFill>
              <a:srgbClr val="95050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7" name="Google Shape;1987;p244"/>
            <p:cNvSpPr/>
            <p:nvPr/>
          </p:nvSpPr>
          <p:spPr>
            <a:xfrm>
              <a:off x="5631574" y="2314247"/>
              <a:ext cx="663" cy="1296"/>
            </a:xfrm>
            <a:custGeom>
              <a:rect b="b" l="l" r="r" t="t"/>
              <a:pathLst>
                <a:path extrusionOk="0" h="45" w="23">
                  <a:moveTo>
                    <a:pt x="11" y="0"/>
                  </a:moveTo>
                  <a:cubicBezTo>
                    <a:pt x="0" y="0"/>
                    <a:pt x="0" y="0"/>
                    <a:pt x="0" y="12"/>
                  </a:cubicBezTo>
                  <a:cubicBezTo>
                    <a:pt x="0" y="22"/>
                    <a:pt x="11" y="34"/>
                    <a:pt x="11" y="44"/>
                  </a:cubicBezTo>
                  <a:lnTo>
                    <a:pt x="22" y="44"/>
                  </a:lnTo>
                  <a:cubicBezTo>
                    <a:pt x="22" y="34"/>
                    <a:pt x="11" y="12"/>
                    <a:pt x="11" y="0"/>
                  </a:cubicBezTo>
                  <a:close/>
                </a:path>
              </a:pathLst>
            </a:custGeom>
            <a:solidFill>
              <a:srgbClr val="840309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8" name="Google Shape;1988;p244"/>
            <p:cNvSpPr/>
            <p:nvPr/>
          </p:nvSpPr>
          <p:spPr>
            <a:xfrm>
              <a:off x="5696858" y="2306036"/>
              <a:ext cx="663" cy="663"/>
            </a:xfrm>
            <a:custGeom>
              <a:rect b="b" l="l" r="r" t="t"/>
              <a:pathLst>
                <a:path extrusionOk="0" h="23" w="23">
                  <a:moveTo>
                    <a:pt x="0" y="1"/>
                  </a:moveTo>
                  <a:cubicBezTo>
                    <a:pt x="12" y="1"/>
                    <a:pt x="12" y="12"/>
                    <a:pt x="12" y="23"/>
                  </a:cubicBezTo>
                  <a:lnTo>
                    <a:pt x="22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rgbClr val="840309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9" name="Google Shape;1989;p244"/>
            <p:cNvSpPr/>
            <p:nvPr/>
          </p:nvSpPr>
          <p:spPr>
            <a:xfrm>
              <a:off x="5535666" y="2509521"/>
              <a:ext cx="70988" cy="107893"/>
            </a:xfrm>
            <a:custGeom>
              <a:rect b="b" l="l" r="r" t="t"/>
              <a:pathLst>
                <a:path extrusionOk="0" h="3745" w="2464">
                  <a:moveTo>
                    <a:pt x="2464" y="0"/>
                  </a:moveTo>
                  <a:lnTo>
                    <a:pt x="2432" y="295"/>
                  </a:lnTo>
                  <a:lnTo>
                    <a:pt x="2432" y="372"/>
                  </a:lnTo>
                  <a:cubicBezTo>
                    <a:pt x="2432" y="328"/>
                    <a:pt x="2442" y="273"/>
                    <a:pt x="2453" y="230"/>
                  </a:cubicBezTo>
                  <a:cubicBezTo>
                    <a:pt x="2453" y="153"/>
                    <a:pt x="2464" y="76"/>
                    <a:pt x="2464" y="0"/>
                  </a:cubicBezTo>
                  <a:close/>
                  <a:moveTo>
                    <a:pt x="2410" y="383"/>
                  </a:moveTo>
                  <a:cubicBezTo>
                    <a:pt x="2300" y="996"/>
                    <a:pt x="2081" y="1587"/>
                    <a:pt x="1840" y="2156"/>
                  </a:cubicBezTo>
                  <a:lnTo>
                    <a:pt x="1851" y="2156"/>
                  </a:lnTo>
                  <a:cubicBezTo>
                    <a:pt x="1851" y="2156"/>
                    <a:pt x="1862" y="2156"/>
                    <a:pt x="1862" y="2146"/>
                  </a:cubicBezTo>
                  <a:cubicBezTo>
                    <a:pt x="2103" y="1599"/>
                    <a:pt x="2300" y="1040"/>
                    <a:pt x="2410" y="460"/>
                  </a:cubicBezTo>
                  <a:lnTo>
                    <a:pt x="2410" y="383"/>
                  </a:lnTo>
                  <a:close/>
                  <a:moveTo>
                    <a:pt x="1" y="3153"/>
                  </a:moveTo>
                  <a:lnTo>
                    <a:pt x="1" y="3153"/>
                  </a:lnTo>
                  <a:cubicBezTo>
                    <a:pt x="33" y="3175"/>
                    <a:pt x="77" y="3197"/>
                    <a:pt x="110" y="3219"/>
                  </a:cubicBezTo>
                  <a:lnTo>
                    <a:pt x="121" y="3219"/>
                  </a:lnTo>
                  <a:cubicBezTo>
                    <a:pt x="77" y="3197"/>
                    <a:pt x="45" y="3175"/>
                    <a:pt x="1" y="3153"/>
                  </a:cubicBezTo>
                  <a:close/>
                  <a:moveTo>
                    <a:pt x="1851" y="2168"/>
                  </a:moveTo>
                  <a:cubicBezTo>
                    <a:pt x="1851" y="2168"/>
                    <a:pt x="1840" y="2168"/>
                    <a:pt x="1829" y="2178"/>
                  </a:cubicBezTo>
                  <a:cubicBezTo>
                    <a:pt x="1621" y="2682"/>
                    <a:pt x="1381" y="3175"/>
                    <a:pt x="1194" y="3679"/>
                  </a:cubicBezTo>
                  <a:cubicBezTo>
                    <a:pt x="822" y="3558"/>
                    <a:pt x="471" y="3405"/>
                    <a:pt x="132" y="3219"/>
                  </a:cubicBezTo>
                  <a:cubicBezTo>
                    <a:pt x="121" y="3219"/>
                    <a:pt x="121" y="3229"/>
                    <a:pt x="121" y="3229"/>
                  </a:cubicBezTo>
                  <a:cubicBezTo>
                    <a:pt x="428" y="3427"/>
                    <a:pt x="767" y="3602"/>
                    <a:pt x="1194" y="3744"/>
                  </a:cubicBezTo>
                  <a:cubicBezTo>
                    <a:pt x="1391" y="3219"/>
                    <a:pt x="1643" y="2693"/>
                    <a:pt x="1862" y="2168"/>
                  </a:cubicBezTo>
                  <a:close/>
                </a:path>
              </a:pathLst>
            </a:custGeom>
            <a:solidFill>
              <a:srgbClr val="95050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0" name="Google Shape;1990;p244"/>
            <p:cNvSpPr/>
            <p:nvPr/>
          </p:nvSpPr>
          <p:spPr>
            <a:xfrm>
              <a:off x="5538835" y="2571318"/>
              <a:ext cx="50504" cy="31259"/>
            </a:xfrm>
            <a:custGeom>
              <a:rect b="b" l="l" r="r" t="t"/>
              <a:pathLst>
                <a:path extrusionOk="0" h="1085" w="1753">
                  <a:moveTo>
                    <a:pt x="1752" y="1"/>
                  </a:moveTo>
                  <a:cubicBezTo>
                    <a:pt x="1752" y="11"/>
                    <a:pt x="1741" y="11"/>
                    <a:pt x="1741" y="11"/>
                  </a:cubicBezTo>
                  <a:lnTo>
                    <a:pt x="1730" y="11"/>
                  </a:lnTo>
                  <a:cubicBezTo>
                    <a:pt x="1730" y="23"/>
                    <a:pt x="1719" y="23"/>
                    <a:pt x="1719" y="33"/>
                  </a:cubicBezTo>
                  <a:cubicBezTo>
                    <a:pt x="1730" y="23"/>
                    <a:pt x="1741" y="23"/>
                    <a:pt x="1741" y="23"/>
                  </a:cubicBezTo>
                  <a:lnTo>
                    <a:pt x="1752" y="23"/>
                  </a:lnTo>
                  <a:lnTo>
                    <a:pt x="1752" y="1"/>
                  </a:lnTo>
                  <a:close/>
                  <a:moveTo>
                    <a:pt x="0" y="1074"/>
                  </a:moveTo>
                  <a:cubicBezTo>
                    <a:pt x="0" y="1084"/>
                    <a:pt x="0" y="1084"/>
                    <a:pt x="11" y="1084"/>
                  </a:cubicBezTo>
                  <a:cubicBezTo>
                    <a:pt x="11" y="1084"/>
                    <a:pt x="11" y="1074"/>
                    <a:pt x="22" y="1074"/>
                  </a:cubicBezTo>
                  <a:close/>
                </a:path>
              </a:pathLst>
            </a:custGeom>
            <a:solidFill>
              <a:srgbClr val="840309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1" name="Google Shape;1991;p244"/>
            <p:cNvSpPr/>
            <p:nvPr/>
          </p:nvSpPr>
          <p:spPr>
            <a:xfrm>
              <a:off x="5605386" y="2539455"/>
              <a:ext cx="29" cy="7923"/>
            </a:xfrm>
            <a:custGeom>
              <a:rect b="b" l="l" r="r" t="t"/>
              <a:pathLst>
                <a:path extrusionOk="0" h="275" w="1">
                  <a:moveTo>
                    <a:pt x="0" y="1"/>
                  </a:moveTo>
                  <a:lnTo>
                    <a:pt x="0" y="220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rgbClr val="95050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2" name="Google Shape;1992;p244"/>
            <p:cNvSpPr/>
            <p:nvPr/>
          </p:nvSpPr>
          <p:spPr>
            <a:xfrm>
              <a:off x="6087982" y="2548933"/>
              <a:ext cx="23711" cy="12648"/>
            </a:xfrm>
            <a:custGeom>
              <a:rect b="b" l="l" r="r" t="t"/>
              <a:pathLst>
                <a:path extrusionOk="0" h="439" w="823">
                  <a:moveTo>
                    <a:pt x="778" y="0"/>
                  </a:moveTo>
                  <a:cubicBezTo>
                    <a:pt x="526" y="143"/>
                    <a:pt x="263" y="274"/>
                    <a:pt x="1" y="394"/>
                  </a:cubicBezTo>
                  <a:cubicBezTo>
                    <a:pt x="12" y="406"/>
                    <a:pt x="12" y="428"/>
                    <a:pt x="22" y="438"/>
                  </a:cubicBezTo>
                  <a:cubicBezTo>
                    <a:pt x="297" y="318"/>
                    <a:pt x="559" y="187"/>
                    <a:pt x="822" y="33"/>
                  </a:cubicBezTo>
                  <a:cubicBezTo>
                    <a:pt x="811" y="22"/>
                    <a:pt x="789" y="12"/>
                    <a:pt x="778" y="0"/>
                  </a:cubicBezTo>
                  <a:close/>
                </a:path>
              </a:pathLst>
            </a:custGeom>
            <a:solidFill>
              <a:srgbClr val="95050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3" name="Google Shape;1993;p244"/>
            <p:cNvSpPr/>
            <p:nvPr/>
          </p:nvSpPr>
          <p:spPr>
            <a:xfrm>
              <a:off x="5605703" y="2554292"/>
              <a:ext cx="951" cy="20225"/>
            </a:xfrm>
            <a:custGeom>
              <a:rect b="b" l="l" r="r" t="t"/>
              <a:pathLst>
                <a:path extrusionOk="0" h="702" w="33">
                  <a:moveTo>
                    <a:pt x="1" y="1"/>
                  </a:moveTo>
                  <a:lnTo>
                    <a:pt x="1" y="55"/>
                  </a:lnTo>
                  <a:cubicBezTo>
                    <a:pt x="1" y="57"/>
                    <a:pt x="1" y="60"/>
                    <a:pt x="1" y="62"/>
                  </a:cubicBezTo>
                  <a:lnTo>
                    <a:pt x="1" y="62"/>
                  </a:lnTo>
                  <a:cubicBezTo>
                    <a:pt x="1" y="42"/>
                    <a:pt x="1" y="21"/>
                    <a:pt x="1" y="1"/>
                  </a:cubicBezTo>
                  <a:close/>
                  <a:moveTo>
                    <a:pt x="1" y="62"/>
                  </a:moveTo>
                  <a:cubicBezTo>
                    <a:pt x="3" y="181"/>
                    <a:pt x="11" y="300"/>
                    <a:pt x="20" y="412"/>
                  </a:cubicBezTo>
                  <a:lnTo>
                    <a:pt x="20" y="412"/>
                  </a:lnTo>
                  <a:cubicBezTo>
                    <a:pt x="11" y="295"/>
                    <a:pt x="10" y="179"/>
                    <a:pt x="1" y="62"/>
                  </a:cubicBezTo>
                  <a:close/>
                  <a:moveTo>
                    <a:pt x="20" y="412"/>
                  </a:moveTo>
                  <a:cubicBezTo>
                    <a:pt x="20" y="425"/>
                    <a:pt x="21" y="437"/>
                    <a:pt x="22" y="449"/>
                  </a:cubicBezTo>
                  <a:cubicBezTo>
                    <a:pt x="21" y="437"/>
                    <a:pt x="21" y="425"/>
                    <a:pt x="20" y="412"/>
                  </a:cubicBezTo>
                  <a:close/>
                  <a:moveTo>
                    <a:pt x="22" y="461"/>
                  </a:moveTo>
                  <a:cubicBezTo>
                    <a:pt x="22" y="537"/>
                    <a:pt x="22" y="624"/>
                    <a:pt x="33" y="701"/>
                  </a:cubicBezTo>
                  <a:lnTo>
                    <a:pt x="33" y="668"/>
                  </a:lnTo>
                  <a:cubicBezTo>
                    <a:pt x="33" y="603"/>
                    <a:pt x="22" y="526"/>
                    <a:pt x="22" y="461"/>
                  </a:cubicBezTo>
                  <a:close/>
                </a:path>
              </a:pathLst>
            </a:custGeom>
            <a:solidFill>
              <a:srgbClr val="95050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4" name="Google Shape;1994;p244"/>
            <p:cNvSpPr/>
            <p:nvPr/>
          </p:nvSpPr>
          <p:spPr>
            <a:xfrm>
              <a:off x="5606336" y="2567227"/>
              <a:ext cx="29" cy="346"/>
            </a:xfrm>
            <a:custGeom>
              <a:rect b="b" l="l" r="r" t="t"/>
              <a:pathLst>
                <a:path extrusionOk="0" h="12" w="1">
                  <a:moveTo>
                    <a:pt x="0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840309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5" name="Google Shape;1995;p244"/>
            <p:cNvSpPr/>
            <p:nvPr/>
          </p:nvSpPr>
          <p:spPr>
            <a:xfrm>
              <a:off x="5596887" y="2574488"/>
              <a:ext cx="13570" cy="206308"/>
            </a:xfrm>
            <a:custGeom>
              <a:rect b="b" l="l" r="r" t="t"/>
              <a:pathLst>
                <a:path extrusionOk="0" h="7161" w="471">
                  <a:moveTo>
                    <a:pt x="339" y="0"/>
                  </a:moveTo>
                  <a:lnTo>
                    <a:pt x="263" y="1588"/>
                  </a:lnTo>
                  <a:cubicBezTo>
                    <a:pt x="317" y="1588"/>
                    <a:pt x="361" y="1599"/>
                    <a:pt x="416" y="1609"/>
                  </a:cubicBezTo>
                  <a:cubicBezTo>
                    <a:pt x="405" y="1062"/>
                    <a:pt x="372" y="526"/>
                    <a:pt x="339" y="0"/>
                  </a:cubicBezTo>
                  <a:close/>
                  <a:moveTo>
                    <a:pt x="263" y="1599"/>
                  </a:moveTo>
                  <a:lnTo>
                    <a:pt x="142" y="4139"/>
                  </a:lnTo>
                  <a:lnTo>
                    <a:pt x="307" y="4073"/>
                  </a:lnTo>
                  <a:cubicBezTo>
                    <a:pt x="339" y="3416"/>
                    <a:pt x="405" y="2760"/>
                    <a:pt x="416" y="2113"/>
                  </a:cubicBezTo>
                  <a:lnTo>
                    <a:pt x="416" y="1850"/>
                  </a:lnTo>
                  <a:lnTo>
                    <a:pt x="416" y="1621"/>
                  </a:lnTo>
                  <a:cubicBezTo>
                    <a:pt x="361" y="1609"/>
                    <a:pt x="317" y="1599"/>
                    <a:pt x="263" y="1599"/>
                  </a:cubicBezTo>
                  <a:close/>
                  <a:moveTo>
                    <a:pt x="307" y="4095"/>
                  </a:moveTo>
                  <a:cubicBezTo>
                    <a:pt x="251" y="4117"/>
                    <a:pt x="197" y="4128"/>
                    <a:pt x="142" y="4150"/>
                  </a:cubicBezTo>
                  <a:lnTo>
                    <a:pt x="0" y="7161"/>
                  </a:lnTo>
                  <a:cubicBezTo>
                    <a:pt x="88" y="7051"/>
                    <a:pt x="230" y="6964"/>
                    <a:pt x="361" y="6964"/>
                  </a:cubicBezTo>
                  <a:cubicBezTo>
                    <a:pt x="394" y="6964"/>
                    <a:pt x="438" y="6974"/>
                    <a:pt x="470" y="6986"/>
                  </a:cubicBezTo>
                  <a:cubicBezTo>
                    <a:pt x="317" y="6361"/>
                    <a:pt x="273" y="5726"/>
                    <a:pt x="273" y="5091"/>
                  </a:cubicBezTo>
                  <a:cubicBezTo>
                    <a:pt x="273" y="4763"/>
                    <a:pt x="285" y="4424"/>
                    <a:pt x="307" y="4095"/>
                  </a:cubicBezTo>
                  <a:close/>
                </a:path>
              </a:pathLst>
            </a:custGeom>
            <a:solidFill>
              <a:srgbClr val="95050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6" name="Google Shape;1996;p244"/>
            <p:cNvSpPr/>
            <p:nvPr/>
          </p:nvSpPr>
          <p:spPr>
            <a:xfrm>
              <a:off x="5604435" y="2620209"/>
              <a:ext cx="4466" cy="980"/>
            </a:xfrm>
            <a:custGeom>
              <a:rect b="b" l="l" r="r" t="t"/>
              <a:pathLst>
                <a:path extrusionOk="0" h="34" w="155">
                  <a:moveTo>
                    <a:pt x="1" y="1"/>
                  </a:moveTo>
                  <a:lnTo>
                    <a:pt x="1" y="12"/>
                  </a:lnTo>
                  <a:cubicBezTo>
                    <a:pt x="55" y="12"/>
                    <a:pt x="99" y="22"/>
                    <a:pt x="154" y="34"/>
                  </a:cubicBezTo>
                  <a:lnTo>
                    <a:pt x="154" y="22"/>
                  </a:lnTo>
                  <a:cubicBezTo>
                    <a:pt x="99" y="12"/>
                    <a:pt x="55" y="1"/>
                    <a:pt x="1" y="1"/>
                  </a:cubicBezTo>
                  <a:close/>
                </a:path>
              </a:pathLst>
            </a:custGeom>
            <a:solidFill>
              <a:srgbClr val="840309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7" name="Google Shape;1997;p244"/>
            <p:cNvSpPr/>
            <p:nvPr/>
          </p:nvSpPr>
          <p:spPr>
            <a:xfrm>
              <a:off x="5600949" y="2691831"/>
              <a:ext cx="4782" cy="2218"/>
            </a:xfrm>
            <a:custGeom>
              <a:rect b="b" l="l" r="r" t="t"/>
              <a:pathLst>
                <a:path extrusionOk="0" h="77" w="166">
                  <a:moveTo>
                    <a:pt x="166" y="0"/>
                  </a:moveTo>
                  <a:lnTo>
                    <a:pt x="1" y="66"/>
                  </a:lnTo>
                  <a:lnTo>
                    <a:pt x="1" y="77"/>
                  </a:lnTo>
                  <a:cubicBezTo>
                    <a:pt x="56" y="55"/>
                    <a:pt x="110" y="44"/>
                    <a:pt x="166" y="22"/>
                  </a:cubicBezTo>
                  <a:lnTo>
                    <a:pt x="166" y="0"/>
                  </a:lnTo>
                  <a:close/>
                </a:path>
              </a:pathLst>
            </a:custGeom>
            <a:solidFill>
              <a:srgbClr val="840309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8" name="Google Shape;1998;p244"/>
            <p:cNvSpPr/>
            <p:nvPr/>
          </p:nvSpPr>
          <p:spPr>
            <a:xfrm>
              <a:off x="5593084" y="2793069"/>
              <a:ext cx="4120" cy="21175"/>
            </a:xfrm>
            <a:custGeom>
              <a:rect b="b" l="l" r="r" t="t"/>
              <a:pathLst>
                <a:path extrusionOk="0" h="735" w="143">
                  <a:moveTo>
                    <a:pt x="1" y="0"/>
                  </a:moveTo>
                  <a:lnTo>
                    <a:pt x="1" y="66"/>
                  </a:lnTo>
                  <a:cubicBezTo>
                    <a:pt x="11" y="165"/>
                    <a:pt x="23" y="263"/>
                    <a:pt x="55" y="362"/>
                  </a:cubicBezTo>
                  <a:cubicBezTo>
                    <a:pt x="55" y="373"/>
                    <a:pt x="66" y="395"/>
                    <a:pt x="77" y="406"/>
                  </a:cubicBezTo>
                  <a:cubicBezTo>
                    <a:pt x="77" y="417"/>
                    <a:pt x="88" y="428"/>
                    <a:pt x="88" y="450"/>
                  </a:cubicBezTo>
                  <a:lnTo>
                    <a:pt x="88" y="428"/>
                  </a:lnTo>
                  <a:cubicBezTo>
                    <a:pt x="44" y="285"/>
                    <a:pt x="11" y="143"/>
                    <a:pt x="1" y="0"/>
                  </a:cubicBezTo>
                  <a:close/>
                  <a:moveTo>
                    <a:pt x="55" y="384"/>
                  </a:moveTo>
                  <a:lnTo>
                    <a:pt x="88" y="482"/>
                  </a:lnTo>
                  <a:lnTo>
                    <a:pt x="88" y="450"/>
                  </a:lnTo>
                  <a:cubicBezTo>
                    <a:pt x="88" y="438"/>
                    <a:pt x="77" y="428"/>
                    <a:pt x="66" y="406"/>
                  </a:cubicBezTo>
                  <a:cubicBezTo>
                    <a:pt x="66" y="406"/>
                    <a:pt x="66" y="395"/>
                    <a:pt x="55" y="384"/>
                  </a:cubicBezTo>
                  <a:close/>
                  <a:moveTo>
                    <a:pt x="88" y="482"/>
                  </a:moveTo>
                  <a:lnTo>
                    <a:pt x="77" y="734"/>
                  </a:lnTo>
                  <a:cubicBezTo>
                    <a:pt x="99" y="701"/>
                    <a:pt x="121" y="669"/>
                    <a:pt x="143" y="625"/>
                  </a:cubicBezTo>
                  <a:cubicBezTo>
                    <a:pt x="121" y="581"/>
                    <a:pt x="110" y="526"/>
                    <a:pt x="88" y="482"/>
                  </a:cubicBezTo>
                  <a:close/>
                </a:path>
              </a:pathLst>
            </a:custGeom>
            <a:solidFill>
              <a:srgbClr val="95050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9" name="Google Shape;1999;p244"/>
            <p:cNvSpPr/>
            <p:nvPr/>
          </p:nvSpPr>
          <p:spPr>
            <a:xfrm>
              <a:off x="5590577" y="2833778"/>
              <a:ext cx="7894" cy="22731"/>
            </a:xfrm>
            <a:custGeom>
              <a:rect b="b" l="l" r="r" t="t"/>
              <a:pathLst>
                <a:path extrusionOk="0" h="789" w="274">
                  <a:moveTo>
                    <a:pt x="11" y="0"/>
                  </a:moveTo>
                  <a:lnTo>
                    <a:pt x="11" y="0"/>
                  </a:lnTo>
                  <a:cubicBezTo>
                    <a:pt x="0" y="154"/>
                    <a:pt x="22" y="307"/>
                    <a:pt x="76" y="449"/>
                  </a:cubicBezTo>
                  <a:cubicBezTo>
                    <a:pt x="110" y="580"/>
                    <a:pt x="164" y="701"/>
                    <a:pt x="219" y="789"/>
                  </a:cubicBezTo>
                  <a:cubicBezTo>
                    <a:pt x="241" y="777"/>
                    <a:pt x="251" y="777"/>
                    <a:pt x="273" y="777"/>
                  </a:cubicBezTo>
                  <a:cubicBezTo>
                    <a:pt x="197" y="679"/>
                    <a:pt x="131" y="570"/>
                    <a:pt x="88" y="449"/>
                  </a:cubicBezTo>
                  <a:cubicBezTo>
                    <a:pt x="32" y="307"/>
                    <a:pt x="11" y="154"/>
                    <a:pt x="11" y="0"/>
                  </a:cubicBezTo>
                  <a:close/>
                </a:path>
              </a:pathLst>
            </a:custGeom>
            <a:solidFill>
              <a:srgbClr val="959A99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0" name="Google Shape;2000;p244"/>
            <p:cNvSpPr/>
            <p:nvPr/>
          </p:nvSpPr>
          <p:spPr>
            <a:xfrm>
              <a:off x="5987061" y="2844495"/>
              <a:ext cx="2535" cy="20513"/>
            </a:xfrm>
            <a:custGeom>
              <a:rect b="b" l="l" r="r" t="t"/>
              <a:pathLst>
                <a:path extrusionOk="0" h="712" w="88">
                  <a:moveTo>
                    <a:pt x="88" y="1"/>
                  </a:moveTo>
                  <a:cubicBezTo>
                    <a:pt x="88" y="77"/>
                    <a:pt x="77" y="154"/>
                    <a:pt x="66" y="230"/>
                  </a:cubicBezTo>
                  <a:cubicBezTo>
                    <a:pt x="55" y="307"/>
                    <a:pt x="33" y="383"/>
                    <a:pt x="22" y="460"/>
                  </a:cubicBezTo>
                  <a:lnTo>
                    <a:pt x="33" y="438"/>
                  </a:lnTo>
                  <a:lnTo>
                    <a:pt x="44" y="427"/>
                  </a:lnTo>
                  <a:cubicBezTo>
                    <a:pt x="55" y="383"/>
                    <a:pt x="66" y="329"/>
                    <a:pt x="66" y="285"/>
                  </a:cubicBezTo>
                  <a:cubicBezTo>
                    <a:pt x="88" y="198"/>
                    <a:pt x="88" y="99"/>
                    <a:pt x="88" y="1"/>
                  </a:cubicBezTo>
                  <a:close/>
                  <a:moveTo>
                    <a:pt x="33" y="449"/>
                  </a:moveTo>
                  <a:lnTo>
                    <a:pt x="22" y="482"/>
                  </a:lnTo>
                  <a:cubicBezTo>
                    <a:pt x="0" y="558"/>
                    <a:pt x="0" y="636"/>
                    <a:pt x="0" y="712"/>
                  </a:cubicBezTo>
                  <a:cubicBezTo>
                    <a:pt x="0" y="624"/>
                    <a:pt x="22" y="537"/>
                    <a:pt x="33" y="449"/>
                  </a:cubicBezTo>
                  <a:close/>
                </a:path>
              </a:pathLst>
            </a:custGeom>
            <a:solidFill>
              <a:srgbClr val="95050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1" name="Google Shape;2001;p244"/>
            <p:cNvSpPr/>
            <p:nvPr/>
          </p:nvSpPr>
          <p:spPr>
            <a:xfrm>
              <a:off x="5534427" y="2912314"/>
              <a:ext cx="468422" cy="90867"/>
            </a:xfrm>
            <a:custGeom>
              <a:rect b="b" l="l" r="r" t="t"/>
              <a:pathLst>
                <a:path extrusionOk="0" h="3154" w="16259">
                  <a:moveTo>
                    <a:pt x="16127" y="0"/>
                  </a:moveTo>
                  <a:cubicBezTo>
                    <a:pt x="15701" y="0"/>
                    <a:pt x="14387" y="241"/>
                    <a:pt x="14233" y="307"/>
                  </a:cubicBezTo>
                  <a:cubicBezTo>
                    <a:pt x="12514" y="1041"/>
                    <a:pt x="10752" y="2530"/>
                    <a:pt x="8792" y="2530"/>
                  </a:cubicBezTo>
                  <a:cubicBezTo>
                    <a:pt x="8660" y="2530"/>
                    <a:pt x="8518" y="2518"/>
                    <a:pt x="8387" y="2508"/>
                  </a:cubicBezTo>
                  <a:cubicBezTo>
                    <a:pt x="7346" y="2387"/>
                    <a:pt x="6361" y="1960"/>
                    <a:pt x="5376" y="1620"/>
                  </a:cubicBezTo>
                  <a:cubicBezTo>
                    <a:pt x="5113" y="1522"/>
                    <a:pt x="4839" y="1435"/>
                    <a:pt x="4565" y="1358"/>
                  </a:cubicBezTo>
                  <a:lnTo>
                    <a:pt x="4565" y="1358"/>
                  </a:lnTo>
                  <a:cubicBezTo>
                    <a:pt x="4587" y="1391"/>
                    <a:pt x="4599" y="1413"/>
                    <a:pt x="4621" y="1435"/>
                  </a:cubicBezTo>
                  <a:cubicBezTo>
                    <a:pt x="4872" y="1511"/>
                    <a:pt x="5124" y="1588"/>
                    <a:pt x="5376" y="1676"/>
                  </a:cubicBezTo>
                  <a:cubicBezTo>
                    <a:pt x="6361" y="2026"/>
                    <a:pt x="7346" y="2453"/>
                    <a:pt x="8387" y="2562"/>
                  </a:cubicBezTo>
                  <a:cubicBezTo>
                    <a:pt x="8518" y="2584"/>
                    <a:pt x="8660" y="2584"/>
                    <a:pt x="8792" y="2584"/>
                  </a:cubicBezTo>
                  <a:cubicBezTo>
                    <a:pt x="10752" y="2584"/>
                    <a:pt x="12514" y="1095"/>
                    <a:pt x="14233" y="362"/>
                  </a:cubicBezTo>
                  <a:cubicBezTo>
                    <a:pt x="14387" y="307"/>
                    <a:pt x="15701" y="55"/>
                    <a:pt x="16127" y="55"/>
                  </a:cubicBezTo>
                  <a:cubicBezTo>
                    <a:pt x="16204" y="55"/>
                    <a:pt x="16258" y="66"/>
                    <a:pt x="16258" y="88"/>
                  </a:cubicBezTo>
                  <a:lnTo>
                    <a:pt x="16258" y="22"/>
                  </a:lnTo>
                  <a:cubicBezTo>
                    <a:pt x="16258" y="0"/>
                    <a:pt x="16204" y="0"/>
                    <a:pt x="16127" y="0"/>
                  </a:cubicBezTo>
                  <a:close/>
                  <a:moveTo>
                    <a:pt x="1642" y="1457"/>
                  </a:moveTo>
                  <a:lnTo>
                    <a:pt x="1642" y="1457"/>
                  </a:lnTo>
                  <a:cubicBezTo>
                    <a:pt x="930" y="1785"/>
                    <a:pt x="339" y="2365"/>
                    <a:pt x="11" y="3066"/>
                  </a:cubicBezTo>
                  <a:cubicBezTo>
                    <a:pt x="11" y="3099"/>
                    <a:pt x="0" y="3121"/>
                    <a:pt x="0" y="3153"/>
                  </a:cubicBezTo>
                  <a:cubicBezTo>
                    <a:pt x="329" y="2442"/>
                    <a:pt x="920" y="1861"/>
                    <a:pt x="1621" y="1533"/>
                  </a:cubicBezTo>
                  <a:cubicBezTo>
                    <a:pt x="1631" y="1511"/>
                    <a:pt x="1631" y="1489"/>
                    <a:pt x="1642" y="1457"/>
                  </a:cubicBezTo>
                  <a:close/>
                </a:path>
              </a:pathLst>
            </a:custGeom>
            <a:solidFill>
              <a:srgbClr val="49759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2" name="Google Shape;2002;p244"/>
            <p:cNvSpPr/>
            <p:nvPr/>
          </p:nvSpPr>
          <p:spPr>
            <a:xfrm>
              <a:off x="5480466" y="2301311"/>
              <a:ext cx="629959" cy="699334"/>
            </a:xfrm>
            <a:custGeom>
              <a:rect b="b" l="l" r="r" t="t"/>
              <a:pathLst>
                <a:path extrusionOk="0" h="24274" w="21866">
                  <a:moveTo>
                    <a:pt x="4851" y="789"/>
                  </a:moveTo>
                  <a:lnTo>
                    <a:pt x="4927" y="986"/>
                  </a:lnTo>
                  <a:lnTo>
                    <a:pt x="4993" y="1183"/>
                  </a:lnTo>
                  <a:lnTo>
                    <a:pt x="5048" y="1391"/>
                  </a:lnTo>
                  <a:lnTo>
                    <a:pt x="4983" y="1194"/>
                  </a:lnTo>
                  <a:lnTo>
                    <a:pt x="4917" y="986"/>
                  </a:lnTo>
                  <a:lnTo>
                    <a:pt x="4851" y="789"/>
                  </a:lnTo>
                  <a:close/>
                  <a:moveTo>
                    <a:pt x="6898" y="1797"/>
                  </a:moveTo>
                  <a:cubicBezTo>
                    <a:pt x="7052" y="1928"/>
                    <a:pt x="7216" y="2048"/>
                    <a:pt x="7391" y="2169"/>
                  </a:cubicBezTo>
                  <a:cubicBezTo>
                    <a:pt x="7555" y="2289"/>
                    <a:pt x="7730" y="2398"/>
                    <a:pt x="7917" y="2486"/>
                  </a:cubicBezTo>
                  <a:cubicBezTo>
                    <a:pt x="8278" y="2683"/>
                    <a:pt x="8650" y="2836"/>
                    <a:pt x="9044" y="2957"/>
                  </a:cubicBezTo>
                  <a:cubicBezTo>
                    <a:pt x="9438" y="3067"/>
                    <a:pt x="9844" y="3143"/>
                    <a:pt x="10260" y="3165"/>
                  </a:cubicBezTo>
                  <a:cubicBezTo>
                    <a:pt x="10380" y="3176"/>
                    <a:pt x="10511" y="3187"/>
                    <a:pt x="10643" y="3187"/>
                  </a:cubicBezTo>
                  <a:lnTo>
                    <a:pt x="10621" y="3187"/>
                  </a:lnTo>
                  <a:cubicBezTo>
                    <a:pt x="10501" y="3187"/>
                    <a:pt x="10380" y="3187"/>
                    <a:pt x="10260" y="3176"/>
                  </a:cubicBezTo>
                  <a:cubicBezTo>
                    <a:pt x="9844" y="3154"/>
                    <a:pt x="9438" y="3077"/>
                    <a:pt x="9044" y="2968"/>
                  </a:cubicBezTo>
                  <a:cubicBezTo>
                    <a:pt x="8650" y="2858"/>
                    <a:pt x="8267" y="2694"/>
                    <a:pt x="7905" y="2497"/>
                  </a:cubicBezTo>
                  <a:cubicBezTo>
                    <a:pt x="7730" y="2398"/>
                    <a:pt x="7555" y="2289"/>
                    <a:pt x="7380" y="2179"/>
                  </a:cubicBezTo>
                  <a:cubicBezTo>
                    <a:pt x="7216" y="2059"/>
                    <a:pt x="7052" y="1928"/>
                    <a:pt x="6898" y="1797"/>
                  </a:cubicBezTo>
                  <a:close/>
                  <a:moveTo>
                    <a:pt x="11486" y="3121"/>
                  </a:moveTo>
                  <a:lnTo>
                    <a:pt x="11486" y="3121"/>
                  </a:lnTo>
                  <a:cubicBezTo>
                    <a:pt x="11278" y="3154"/>
                    <a:pt x="11080" y="3176"/>
                    <a:pt x="10873" y="3187"/>
                  </a:cubicBezTo>
                  <a:lnTo>
                    <a:pt x="10643" y="3187"/>
                  </a:lnTo>
                  <a:cubicBezTo>
                    <a:pt x="10720" y="3187"/>
                    <a:pt x="10796" y="3187"/>
                    <a:pt x="10873" y="3176"/>
                  </a:cubicBezTo>
                  <a:cubicBezTo>
                    <a:pt x="11080" y="3165"/>
                    <a:pt x="11278" y="3154"/>
                    <a:pt x="11486" y="3121"/>
                  </a:cubicBezTo>
                  <a:close/>
                  <a:moveTo>
                    <a:pt x="4796" y="3340"/>
                  </a:moveTo>
                  <a:lnTo>
                    <a:pt x="4796" y="3340"/>
                  </a:lnTo>
                  <a:cubicBezTo>
                    <a:pt x="4774" y="3614"/>
                    <a:pt x="4742" y="3887"/>
                    <a:pt x="4708" y="4161"/>
                  </a:cubicBezTo>
                  <a:cubicBezTo>
                    <a:pt x="4676" y="4435"/>
                    <a:pt x="4643" y="4709"/>
                    <a:pt x="4599" y="4982"/>
                  </a:cubicBezTo>
                  <a:lnTo>
                    <a:pt x="4698" y="4161"/>
                  </a:lnTo>
                  <a:lnTo>
                    <a:pt x="4796" y="3340"/>
                  </a:lnTo>
                  <a:close/>
                  <a:moveTo>
                    <a:pt x="3022" y="7950"/>
                  </a:moveTo>
                  <a:cubicBezTo>
                    <a:pt x="3013" y="7990"/>
                    <a:pt x="2993" y="8021"/>
                    <a:pt x="2965" y="8042"/>
                  </a:cubicBezTo>
                  <a:lnTo>
                    <a:pt x="2965" y="8042"/>
                  </a:lnTo>
                  <a:cubicBezTo>
                    <a:pt x="2988" y="8015"/>
                    <a:pt x="3007" y="7985"/>
                    <a:pt x="3022" y="7950"/>
                  </a:cubicBezTo>
                  <a:close/>
                  <a:moveTo>
                    <a:pt x="2234" y="8048"/>
                  </a:moveTo>
                  <a:cubicBezTo>
                    <a:pt x="2278" y="8103"/>
                    <a:pt x="2355" y="8147"/>
                    <a:pt x="2421" y="8179"/>
                  </a:cubicBezTo>
                  <a:cubicBezTo>
                    <a:pt x="2387" y="8169"/>
                    <a:pt x="2344" y="8157"/>
                    <a:pt x="2311" y="8125"/>
                  </a:cubicBezTo>
                  <a:cubicBezTo>
                    <a:pt x="2289" y="8103"/>
                    <a:pt x="2256" y="8081"/>
                    <a:pt x="2234" y="8048"/>
                  </a:cubicBezTo>
                  <a:close/>
                  <a:moveTo>
                    <a:pt x="2948" y="8061"/>
                  </a:moveTo>
                  <a:cubicBezTo>
                    <a:pt x="2926" y="8089"/>
                    <a:pt x="2898" y="8116"/>
                    <a:pt x="2869" y="8135"/>
                  </a:cubicBezTo>
                  <a:cubicBezTo>
                    <a:pt x="2803" y="8169"/>
                    <a:pt x="2727" y="8201"/>
                    <a:pt x="2650" y="8212"/>
                  </a:cubicBezTo>
                  <a:lnTo>
                    <a:pt x="2584" y="8212"/>
                  </a:lnTo>
                  <a:cubicBezTo>
                    <a:pt x="2530" y="8212"/>
                    <a:pt x="2475" y="8201"/>
                    <a:pt x="2421" y="8179"/>
                  </a:cubicBezTo>
                  <a:lnTo>
                    <a:pt x="2421" y="8179"/>
                  </a:lnTo>
                  <a:cubicBezTo>
                    <a:pt x="2475" y="8191"/>
                    <a:pt x="2530" y="8201"/>
                    <a:pt x="2584" y="8201"/>
                  </a:cubicBezTo>
                  <a:cubicBezTo>
                    <a:pt x="2606" y="8201"/>
                    <a:pt x="2628" y="8201"/>
                    <a:pt x="2650" y="8191"/>
                  </a:cubicBezTo>
                  <a:cubicBezTo>
                    <a:pt x="2727" y="8191"/>
                    <a:pt x="2803" y="8157"/>
                    <a:pt x="2869" y="8125"/>
                  </a:cubicBezTo>
                  <a:cubicBezTo>
                    <a:pt x="2898" y="8106"/>
                    <a:pt x="2924" y="8085"/>
                    <a:pt x="2948" y="8061"/>
                  </a:cubicBezTo>
                  <a:close/>
                  <a:moveTo>
                    <a:pt x="12876" y="1"/>
                  </a:moveTo>
                  <a:cubicBezTo>
                    <a:pt x="12515" y="1"/>
                    <a:pt x="12143" y="1"/>
                    <a:pt x="11781" y="23"/>
                  </a:cubicBezTo>
                  <a:lnTo>
                    <a:pt x="11880" y="154"/>
                  </a:lnTo>
                  <a:cubicBezTo>
                    <a:pt x="12657" y="1106"/>
                    <a:pt x="13544" y="1982"/>
                    <a:pt x="14409" y="2858"/>
                  </a:cubicBezTo>
                  <a:cubicBezTo>
                    <a:pt x="15187" y="3668"/>
                    <a:pt x="15964" y="4478"/>
                    <a:pt x="16720" y="5311"/>
                  </a:cubicBezTo>
                  <a:lnTo>
                    <a:pt x="16720" y="5278"/>
                  </a:lnTo>
                  <a:cubicBezTo>
                    <a:pt x="16708" y="4556"/>
                    <a:pt x="16698" y="3843"/>
                    <a:pt x="16698" y="3121"/>
                  </a:cubicBezTo>
                  <a:lnTo>
                    <a:pt x="16698" y="2585"/>
                  </a:lnTo>
                  <a:lnTo>
                    <a:pt x="16708" y="3121"/>
                  </a:lnTo>
                  <a:cubicBezTo>
                    <a:pt x="16708" y="3843"/>
                    <a:pt x="16720" y="4556"/>
                    <a:pt x="16730" y="5278"/>
                  </a:cubicBezTo>
                  <a:cubicBezTo>
                    <a:pt x="16730" y="5289"/>
                    <a:pt x="16741" y="5311"/>
                    <a:pt x="16741" y="5322"/>
                  </a:cubicBezTo>
                  <a:cubicBezTo>
                    <a:pt x="17781" y="6461"/>
                    <a:pt x="18800" y="7621"/>
                    <a:pt x="19785" y="8804"/>
                  </a:cubicBezTo>
                  <a:cubicBezTo>
                    <a:pt x="19927" y="8979"/>
                    <a:pt x="20070" y="9143"/>
                    <a:pt x="20201" y="9307"/>
                  </a:cubicBezTo>
                  <a:cubicBezTo>
                    <a:pt x="20508" y="9208"/>
                    <a:pt x="20792" y="9088"/>
                    <a:pt x="21077" y="8957"/>
                  </a:cubicBezTo>
                  <a:cubicBezTo>
                    <a:pt x="21077" y="8957"/>
                    <a:pt x="21077" y="8967"/>
                    <a:pt x="21088" y="8989"/>
                  </a:cubicBezTo>
                  <a:cubicBezTo>
                    <a:pt x="21350" y="8869"/>
                    <a:pt x="21613" y="8738"/>
                    <a:pt x="21865" y="8595"/>
                  </a:cubicBezTo>
                  <a:cubicBezTo>
                    <a:pt x="21187" y="8015"/>
                    <a:pt x="20759" y="7216"/>
                    <a:pt x="20333" y="6439"/>
                  </a:cubicBezTo>
                  <a:cubicBezTo>
                    <a:pt x="19839" y="5508"/>
                    <a:pt x="19336" y="4577"/>
                    <a:pt x="18844" y="3646"/>
                  </a:cubicBezTo>
                  <a:cubicBezTo>
                    <a:pt x="18428" y="2880"/>
                    <a:pt x="18066" y="1785"/>
                    <a:pt x="17464" y="1161"/>
                  </a:cubicBezTo>
                  <a:cubicBezTo>
                    <a:pt x="16413" y="88"/>
                    <a:pt x="14694" y="23"/>
                    <a:pt x="13304" y="1"/>
                  </a:cubicBezTo>
                  <a:close/>
                  <a:moveTo>
                    <a:pt x="4348" y="8836"/>
                  </a:moveTo>
                  <a:cubicBezTo>
                    <a:pt x="4358" y="8967"/>
                    <a:pt x="4358" y="9099"/>
                    <a:pt x="4369" y="9230"/>
                  </a:cubicBezTo>
                  <a:lnTo>
                    <a:pt x="4369" y="9242"/>
                  </a:lnTo>
                  <a:cubicBezTo>
                    <a:pt x="4369" y="9307"/>
                    <a:pt x="4380" y="9383"/>
                    <a:pt x="4380" y="9449"/>
                  </a:cubicBezTo>
                  <a:lnTo>
                    <a:pt x="4391" y="9242"/>
                  </a:lnTo>
                  <a:cubicBezTo>
                    <a:pt x="4380" y="9186"/>
                    <a:pt x="4380" y="9143"/>
                    <a:pt x="4369" y="9088"/>
                  </a:cubicBezTo>
                  <a:cubicBezTo>
                    <a:pt x="4369" y="9011"/>
                    <a:pt x="4358" y="8924"/>
                    <a:pt x="4348" y="8836"/>
                  </a:cubicBezTo>
                  <a:close/>
                  <a:moveTo>
                    <a:pt x="1764" y="9680"/>
                  </a:moveTo>
                  <a:lnTo>
                    <a:pt x="1764" y="9680"/>
                  </a:lnTo>
                  <a:cubicBezTo>
                    <a:pt x="1906" y="9778"/>
                    <a:pt x="2048" y="9855"/>
                    <a:pt x="2212" y="9920"/>
                  </a:cubicBezTo>
                  <a:cubicBezTo>
                    <a:pt x="2365" y="9986"/>
                    <a:pt x="2530" y="10030"/>
                    <a:pt x="2694" y="10040"/>
                  </a:cubicBezTo>
                  <a:cubicBezTo>
                    <a:pt x="2530" y="10030"/>
                    <a:pt x="2365" y="9986"/>
                    <a:pt x="2202" y="9931"/>
                  </a:cubicBezTo>
                  <a:cubicBezTo>
                    <a:pt x="2048" y="9865"/>
                    <a:pt x="1895" y="9778"/>
                    <a:pt x="1764" y="9680"/>
                  </a:cubicBezTo>
                  <a:close/>
                  <a:moveTo>
                    <a:pt x="4457" y="11595"/>
                  </a:moveTo>
                  <a:cubicBezTo>
                    <a:pt x="4446" y="12242"/>
                    <a:pt x="4380" y="12898"/>
                    <a:pt x="4348" y="13555"/>
                  </a:cubicBezTo>
                  <a:lnTo>
                    <a:pt x="4348" y="13577"/>
                  </a:lnTo>
                  <a:cubicBezTo>
                    <a:pt x="4326" y="13906"/>
                    <a:pt x="4314" y="14245"/>
                    <a:pt x="4314" y="14573"/>
                  </a:cubicBezTo>
                  <a:cubicBezTo>
                    <a:pt x="4326" y="13599"/>
                    <a:pt x="4435" y="12624"/>
                    <a:pt x="4457" y="11661"/>
                  </a:cubicBezTo>
                  <a:lnTo>
                    <a:pt x="4457" y="11595"/>
                  </a:lnTo>
                  <a:close/>
                  <a:moveTo>
                    <a:pt x="15591" y="13894"/>
                  </a:moveTo>
                  <a:cubicBezTo>
                    <a:pt x="15394" y="14135"/>
                    <a:pt x="15197" y="14354"/>
                    <a:pt x="14978" y="14573"/>
                  </a:cubicBezTo>
                  <a:cubicBezTo>
                    <a:pt x="14771" y="14782"/>
                    <a:pt x="14540" y="14979"/>
                    <a:pt x="14299" y="15164"/>
                  </a:cubicBezTo>
                  <a:cubicBezTo>
                    <a:pt x="14540" y="14979"/>
                    <a:pt x="14759" y="14770"/>
                    <a:pt x="14978" y="14563"/>
                  </a:cubicBezTo>
                  <a:cubicBezTo>
                    <a:pt x="15197" y="14354"/>
                    <a:pt x="15394" y="14125"/>
                    <a:pt x="15591" y="13894"/>
                  </a:cubicBezTo>
                  <a:close/>
                  <a:moveTo>
                    <a:pt x="9209" y="16369"/>
                  </a:moveTo>
                  <a:lnTo>
                    <a:pt x="9209" y="16369"/>
                  </a:lnTo>
                  <a:cubicBezTo>
                    <a:pt x="9494" y="16446"/>
                    <a:pt x="9789" y="16500"/>
                    <a:pt x="10095" y="16533"/>
                  </a:cubicBezTo>
                  <a:cubicBezTo>
                    <a:pt x="9789" y="16512"/>
                    <a:pt x="9494" y="16446"/>
                    <a:pt x="9209" y="16369"/>
                  </a:cubicBezTo>
                  <a:close/>
                  <a:moveTo>
                    <a:pt x="14299" y="15164"/>
                  </a:moveTo>
                  <a:cubicBezTo>
                    <a:pt x="13829" y="15548"/>
                    <a:pt x="13314" y="15865"/>
                    <a:pt x="12756" y="16106"/>
                  </a:cubicBezTo>
                  <a:cubicBezTo>
                    <a:pt x="12197" y="16336"/>
                    <a:pt x="11606" y="16490"/>
                    <a:pt x="11004" y="16533"/>
                  </a:cubicBezTo>
                  <a:cubicBezTo>
                    <a:pt x="11596" y="16478"/>
                    <a:pt x="12197" y="16325"/>
                    <a:pt x="12745" y="16084"/>
                  </a:cubicBezTo>
                  <a:cubicBezTo>
                    <a:pt x="13304" y="15855"/>
                    <a:pt x="13829" y="15537"/>
                    <a:pt x="14299" y="15164"/>
                  </a:cubicBezTo>
                  <a:close/>
                  <a:moveTo>
                    <a:pt x="10095" y="16533"/>
                  </a:moveTo>
                  <a:lnTo>
                    <a:pt x="10095" y="16533"/>
                  </a:lnTo>
                  <a:cubicBezTo>
                    <a:pt x="10248" y="16544"/>
                    <a:pt x="10391" y="16544"/>
                    <a:pt x="10545" y="16544"/>
                  </a:cubicBezTo>
                  <a:cubicBezTo>
                    <a:pt x="10698" y="16544"/>
                    <a:pt x="10851" y="16544"/>
                    <a:pt x="11004" y="16533"/>
                  </a:cubicBezTo>
                  <a:lnTo>
                    <a:pt x="11004" y="16533"/>
                  </a:lnTo>
                  <a:cubicBezTo>
                    <a:pt x="10851" y="16555"/>
                    <a:pt x="10708" y="16555"/>
                    <a:pt x="10555" y="16555"/>
                  </a:cubicBezTo>
                  <a:cubicBezTo>
                    <a:pt x="10402" y="16555"/>
                    <a:pt x="10248" y="16555"/>
                    <a:pt x="10095" y="16533"/>
                  </a:cubicBezTo>
                  <a:close/>
                  <a:moveTo>
                    <a:pt x="4402" y="16446"/>
                  </a:moveTo>
                  <a:cubicBezTo>
                    <a:pt x="4271" y="16446"/>
                    <a:pt x="4129" y="16533"/>
                    <a:pt x="4041" y="16643"/>
                  </a:cubicBezTo>
                  <a:lnTo>
                    <a:pt x="4041" y="16709"/>
                  </a:lnTo>
                  <a:cubicBezTo>
                    <a:pt x="4129" y="16588"/>
                    <a:pt x="4271" y="16512"/>
                    <a:pt x="4402" y="16512"/>
                  </a:cubicBezTo>
                  <a:cubicBezTo>
                    <a:pt x="4446" y="16512"/>
                    <a:pt x="4489" y="16522"/>
                    <a:pt x="4523" y="16533"/>
                  </a:cubicBezTo>
                  <a:cubicBezTo>
                    <a:pt x="4523" y="16512"/>
                    <a:pt x="4511" y="16490"/>
                    <a:pt x="4511" y="16468"/>
                  </a:cubicBezTo>
                  <a:cubicBezTo>
                    <a:pt x="4479" y="16456"/>
                    <a:pt x="4435" y="16446"/>
                    <a:pt x="4402" y="16446"/>
                  </a:cubicBezTo>
                  <a:close/>
                  <a:moveTo>
                    <a:pt x="4041" y="16709"/>
                  </a:moveTo>
                  <a:cubicBezTo>
                    <a:pt x="3986" y="16774"/>
                    <a:pt x="3942" y="16862"/>
                    <a:pt x="3932" y="16938"/>
                  </a:cubicBezTo>
                  <a:cubicBezTo>
                    <a:pt x="3920" y="16982"/>
                    <a:pt x="3910" y="17026"/>
                    <a:pt x="3910" y="17069"/>
                  </a:cubicBezTo>
                  <a:cubicBezTo>
                    <a:pt x="3920" y="17212"/>
                    <a:pt x="3953" y="17354"/>
                    <a:pt x="3997" y="17497"/>
                  </a:cubicBezTo>
                  <a:lnTo>
                    <a:pt x="4041" y="16709"/>
                  </a:lnTo>
                  <a:close/>
                  <a:moveTo>
                    <a:pt x="4052" y="17694"/>
                  </a:moveTo>
                  <a:cubicBezTo>
                    <a:pt x="4030" y="17738"/>
                    <a:pt x="4008" y="17770"/>
                    <a:pt x="3986" y="17803"/>
                  </a:cubicBezTo>
                  <a:lnTo>
                    <a:pt x="3986" y="17869"/>
                  </a:lnTo>
                  <a:cubicBezTo>
                    <a:pt x="4008" y="17825"/>
                    <a:pt x="4041" y="17782"/>
                    <a:pt x="4063" y="17738"/>
                  </a:cubicBezTo>
                  <a:cubicBezTo>
                    <a:pt x="4063" y="17726"/>
                    <a:pt x="4063" y="17716"/>
                    <a:pt x="4052" y="17694"/>
                  </a:cubicBezTo>
                  <a:close/>
                  <a:moveTo>
                    <a:pt x="16106" y="15592"/>
                  </a:moveTo>
                  <a:lnTo>
                    <a:pt x="16106" y="15592"/>
                  </a:lnTo>
                  <a:cubicBezTo>
                    <a:pt x="15887" y="15767"/>
                    <a:pt x="15679" y="15953"/>
                    <a:pt x="15460" y="16128"/>
                  </a:cubicBezTo>
                  <a:cubicBezTo>
                    <a:pt x="15241" y="16303"/>
                    <a:pt x="15022" y="16478"/>
                    <a:pt x="14793" y="16653"/>
                  </a:cubicBezTo>
                  <a:cubicBezTo>
                    <a:pt x="14574" y="16829"/>
                    <a:pt x="14343" y="16993"/>
                    <a:pt x="14114" y="17147"/>
                  </a:cubicBezTo>
                  <a:cubicBezTo>
                    <a:pt x="13993" y="17223"/>
                    <a:pt x="13873" y="17300"/>
                    <a:pt x="13763" y="17376"/>
                  </a:cubicBezTo>
                  <a:cubicBezTo>
                    <a:pt x="13643" y="17442"/>
                    <a:pt x="13523" y="17519"/>
                    <a:pt x="13391" y="17584"/>
                  </a:cubicBezTo>
                  <a:cubicBezTo>
                    <a:pt x="13150" y="17726"/>
                    <a:pt x="12898" y="17847"/>
                    <a:pt x="12635" y="17957"/>
                  </a:cubicBezTo>
                  <a:cubicBezTo>
                    <a:pt x="12372" y="18055"/>
                    <a:pt x="12110" y="18154"/>
                    <a:pt x="11836" y="18220"/>
                  </a:cubicBezTo>
                  <a:cubicBezTo>
                    <a:pt x="11562" y="18296"/>
                    <a:pt x="11289" y="18340"/>
                    <a:pt x="11004" y="18373"/>
                  </a:cubicBezTo>
                  <a:cubicBezTo>
                    <a:pt x="10829" y="18383"/>
                    <a:pt x="10643" y="18395"/>
                    <a:pt x="10457" y="18395"/>
                  </a:cubicBezTo>
                  <a:cubicBezTo>
                    <a:pt x="10446" y="18395"/>
                    <a:pt x="10436" y="18395"/>
                    <a:pt x="10425" y="18395"/>
                  </a:cubicBezTo>
                  <a:lnTo>
                    <a:pt x="10425" y="18395"/>
                  </a:lnTo>
                  <a:cubicBezTo>
                    <a:pt x="10618" y="18394"/>
                    <a:pt x="10811" y="18383"/>
                    <a:pt x="11004" y="18361"/>
                  </a:cubicBezTo>
                  <a:cubicBezTo>
                    <a:pt x="11289" y="18329"/>
                    <a:pt x="11562" y="18285"/>
                    <a:pt x="11836" y="18208"/>
                  </a:cubicBezTo>
                  <a:cubicBezTo>
                    <a:pt x="12099" y="18142"/>
                    <a:pt x="12372" y="18044"/>
                    <a:pt x="12625" y="17945"/>
                  </a:cubicBezTo>
                  <a:cubicBezTo>
                    <a:pt x="12888" y="17836"/>
                    <a:pt x="13139" y="17704"/>
                    <a:pt x="13391" y="17573"/>
                  </a:cubicBezTo>
                  <a:cubicBezTo>
                    <a:pt x="13511" y="17507"/>
                    <a:pt x="13632" y="17431"/>
                    <a:pt x="13752" y="17366"/>
                  </a:cubicBezTo>
                  <a:cubicBezTo>
                    <a:pt x="13873" y="17288"/>
                    <a:pt x="13993" y="17212"/>
                    <a:pt x="14102" y="17135"/>
                  </a:cubicBezTo>
                  <a:cubicBezTo>
                    <a:pt x="14343" y="16982"/>
                    <a:pt x="14562" y="16818"/>
                    <a:pt x="14793" y="16643"/>
                  </a:cubicBezTo>
                  <a:cubicBezTo>
                    <a:pt x="15012" y="16478"/>
                    <a:pt x="15231" y="16303"/>
                    <a:pt x="15449" y="16128"/>
                  </a:cubicBezTo>
                  <a:cubicBezTo>
                    <a:pt x="15668" y="15942"/>
                    <a:pt x="15887" y="15767"/>
                    <a:pt x="16106" y="15592"/>
                  </a:cubicBezTo>
                  <a:close/>
                  <a:moveTo>
                    <a:pt x="4391" y="17989"/>
                  </a:moveTo>
                  <a:cubicBezTo>
                    <a:pt x="5705" y="18821"/>
                    <a:pt x="7249" y="19259"/>
                    <a:pt x="8793" y="19259"/>
                  </a:cubicBezTo>
                  <a:cubicBezTo>
                    <a:pt x="9099" y="19259"/>
                    <a:pt x="9394" y="19249"/>
                    <a:pt x="9701" y="19215"/>
                  </a:cubicBezTo>
                  <a:lnTo>
                    <a:pt x="9175" y="19183"/>
                  </a:lnTo>
                  <a:cubicBezTo>
                    <a:pt x="8508" y="19128"/>
                    <a:pt x="7851" y="19062"/>
                    <a:pt x="7194" y="18931"/>
                  </a:cubicBezTo>
                  <a:cubicBezTo>
                    <a:pt x="7117" y="18920"/>
                    <a:pt x="7030" y="18898"/>
                    <a:pt x="6953" y="18887"/>
                  </a:cubicBezTo>
                  <a:cubicBezTo>
                    <a:pt x="6866" y="18865"/>
                    <a:pt x="6789" y="18855"/>
                    <a:pt x="6712" y="18833"/>
                  </a:cubicBezTo>
                  <a:lnTo>
                    <a:pt x="6581" y="18799"/>
                  </a:lnTo>
                  <a:lnTo>
                    <a:pt x="6526" y="18789"/>
                  </a:lnTo>
                  <a:lnTo>
                    <a:pt x="6460" y="18777"/>
                  </a:lnTo>
                  <a:lnTo>
                    <a:pt x="6340" y="18745"/>
                  </a:lnTo>
                  <a:cubicBezTo>
                    <a:pt x="6307" y="18734"/>
                    <a:pt x="6263" y="18723"/>
                    <a:pt x="6219" y="18712"/>
                  </a:cubicBezTo>
                  <a:cubicBezTo>
                    <a:pt x="6066" y="18668"/>
                    <a:pt x="5902" y="18614"/>
                    <a:pt x="5749" y="18558"/>
                  </a:cubicBezTo>
                  <a:cubicBezTo>
                    <a:pt x="5584" y="18504"/>
                    <a:pt x="5431" y="18449"/>
                    <a:pt x="5278" y="18395"/>
                  </a:cubicBezTo>
                  <a:lnTo>
                    <a:pt x="4818" y="18198"/>
                  </a:lnTo>
                  <a:cubicBezTo>
                    <a:pt x="4708" y="18142"/>
                    <a:pt x="4599" y="18077"/>
                    <a:pt x="4489" y="18011"/>
                  </a:cubicBezTo>
                  <a:cubicBezTo>
                    <a:pt x="4457" y="18001"/>
                    <a:pt x="4424" y="17989"/>
                    <a:pt x="4391" y="17989"/>
                  </a:cubicBezTo>
                  <a:close/>
                  <a:moveTo>
                    <a:pt x="8694" y="20048"/>
                  </a:moveTo>
                  <a:lnTo>
                    <a:pt x="8694" y="20048"/>
                  </a:lnTo>
                  <a:cubicBezTo>
                    <a:pt x="8704" y="20051"/>
                    <a:pt x="8715" y="20054"/>
                    <a:pt x="8726" y="20058"/>
                  </a:cubicBezTo>
                  <a:lnTo>
                    <a:pt x="8726" y="20058"/>
                  </a:lnTo>
                  <a:cubicBezTo>
                    <a:pt x="8715" y="20054"/>
                    <a:pt x="8704" y="20051"/>
                    <a:pt x="8694" y="20048"/>
                  </a:cubicBezTo>
                  <a:close/>
                  <a:moveTo>
                    <a:pt x="16720" y="17803"/>
                  </a:moveTo>
                  <a:cubicBezTo>
                    <a:pt x="16654" y="17891"/>
                    <a:pt x="16577" y="17967"/>
                    <a:pt x="16501" y="18044"/>
                  </a:cubicBezTo>
                  <a:cubicBezTo>
                    <a:pt x="16347" y="18198"/>
                    <a:pt x="16172" y="18329"/>
                    <a:pt x="15986" y="18460"/>
                  </a:cubicBezTo>
                  <a:cubicBezTo>
                    <a:pt x="15810" y="18580"/>
                    <a:pt x="15625" y="18701"/>
                    <a:pt x="15428" y="18799"/>
                  </a:cubicBezTo>
                  <a:cubicBezTo>
                    <a:pt x="15241" y="18909"/>
                    <a:pt x="15044" y="19008"/>
                    <a:pt x="14847" y="19106"/>
                  </a:cubicBezTo>
                  <a:lnTo>
                    <a:pt x="14256" y="19369"/>
                  </a:lnTo>
                  <a:cubicBezTo>
                    <a:pt x="14146" y="19412"/>
                    <a:pt x="14048" y="19446"/>
                    <a:pt x="13949" y="19490"/>
                  </a:cubicBezTo>
                  <a:cubicBezTo>
                    <a:pt x="13840" y="19522"/>
                    <a:pt x="13742" y="19555"/>
                    <a:pt x="13632" y="19599"/>
                  </a:cubicBezTo>
                  <a:cubicBezTo>
                    <a:pt x="12810" y="19872"/>
                    <a:pt x="11946" y="20048"/>
                    <a:pt x="11070" y="20113"/>
                  </a:cubicBezTo>
                  <a:cubicBezTo>
                    <a:pt x="10796" y="20135"/>
                    <a:pt x="10523" y="20146"/>
                    <a:pt x="10238" y="20146"/>
                  </a:cubicBezTo>
                  <a:cubicBezTo>
                    <a:pt x="10232" y="20146"/>
                    <a:pt x="10226" y="20146"/>
                    <a:pt x="10220" y="20146"/>
                  </a:cubicBezTo>
                  <a:lnTo>
                    <a:pt x="10220" y="20146"/>
                  </a:lnTo>
                  <a:cubicBezTo>
                    <a:pt x="10503" y="20146"/>
                    <a:pt x="10787" y="20135"/>
                    <a:pt x="11070" y="20103"/>
                  </a:cubicBezTo>
                  <a:cubicBezTo>
                    <a:pt x="11946" y="20037"/>
                    <a:pt x="12810" y="19862"/>
                    <a:pt x="13632" y="19577"/>
                  </a:cubicBezTo>
                  <a:cubicBezTo>
                    <a:pt x="13730" y="19544"/>
                    <a:pt x="13840" y="19511"/>
                    <a:pt x="13939" y="19468"/>
                  </a:cubicBezTo>
                  <a:cubicBezTo>
                    <a:pt x="14048" y="19434"/>
                    <a:pt x="14146" y="19391"/>
                    <a:pt x="14245" y="19358"/>
                  </a:cubicBezTo>
                  <a:cubicBezTo>
                    <a:pt x="14453" y="19271"/>
                    <a:pt x="14650" y="19183"/>
                    <a:pt x="14847" y="19095"/>
                  </a:cubicBezTo>
                  <a:cubicBezTo>
                    <a:pt x="15044" y="18996"/>
                    <a:pt x="15241" y="18898"/>
                    <a:pt x="15428" y="18789"/>
                  </a:cubicBezTo>
                  <a:cubicBezTo>
                    <a:pt x="15613" y="18690"/>
                    <a:pt x="15800" y="18570"/>
                    <a:pt x="15986" y="18449"/>
                  </a:cubicBezTo>
                  <a:cubicBezTo>
                    <a:pt x="16161" y="18329"/>
                    <a:pt x="16336" y="18198"/>
                    <a:pt x="16489" y="18044"/>
                  </a:cubicBezTo>
                  <a:cubicBezTo>
                    <a:pt x="16577" y="17967"/>
                    <a:pt x="16642" y="17891"/>
                    <a:pt x="16720" y="17803"/>
                  </a:cubicBezTo>
                  <a:close/>
                  <a:moveTo>
                    <a:pt x="17464" y="19533"/>
                  </a:moveTo>
                  <a:lnTo>
                    <a:pt x="17464" y="19533"/>
                  </a:lnTo>
                  <a:cubicBezTo>
                    <a:pt x="17442" y="19566"/>
                    <a:pt x="17420" y="19588"/>
                    <a:pt x="17387" y="19621"/>
                  </a:cubicBezTo>
                  <a:cubicBezTo>
                    <a:pt x="17289" y="19730"/>
                    <a:pt x="17157" y="19829"/>
                    <a:pt x="17037" y="19906"/>
                  </a:cubicBezTo>
                  <a:lnTo>
                    <a:pt x="16938" y="19971"/>
                  </a:lnTo>
                  <a:cubicBezTo>
                    <a:pt x="16905" y="19982"/>
                    <a:pt x="16873" y="20004"/>
                    <a:pt x="16829" y="20026"/>
                  </a:cubicBezTo>
                  <a:lnTo>
                    <a:pt x="16632" y="20125"/>
                  </a:lnTo>
                  <a:lnTo>
                    <a:pt x="16205" y="20288"/>
                  </a:lnTo>
                  <a:cubicBezTo>
                    <a:pt x="16063" y="20344"/>
                    <a:pt x="15909" y="20398"/>
                    <a:pt x="15767" y="20442"/>
                  </a:cubicBezTo>
                  <a:lnTo>
                    <a:pt x="15548" y="20507"/>
                  </a:lnTo>
                  <a:lnTo>
                    <a:pt x="15493" y="20529"/>
                  </a:lnTo>
                  <a:lnTo>
                    <a:pt x="15438" y="20541"/>
                  </a:lnTo>
                  <a:lnTo>
                    <a:pt x="15329" y="20573"/>
                  </a:lnTo>
                  <a:cubicBezTo>
                    <a:pt x="15033" y="20661"/>
                    <a:pt x="14737" y="20726"/>
                    <a:pt x="14431" y="20782"/>
                  </a:cubicBezTo>
                  <a:cubicBezTo>
                    <a:pt x="14398" y="20792"/>
                    <a:pt x="14365" y="20803"/>
                    <a:pt x="14321" y="20803"/>
                  </a:cubicBezTo>
                  <a:lnTo>
                    <a:pt x="14212" y="20825"/>
                  </a:lnTo>
                  <a:lnTo>
                    <a:pt x="13982" y="20858"/>
                  </a:lnTo>
                  <a:lnTo>
                    <a:pt x="13752" y="20891"/>
                  </a:lnTo>
                  <a:lnTo>
                    <a:pt x="13533" y="20923"/>
                  </a:lnTo>
                  <a:cubicBezTo>
                    <a:pt x="13226" y="20957"/>
                    <a:pt x="12920" y="20979"/>
                    <a:pt x="12613" y="20979"/>
                  </a:cubicBezTo>
                  <a:cubicBezTo>
                    <a:pt x="12920" y="20967"/>
                    <a:pt x="13226" y="20945"/>
                    <a:pt x="13523" y="20913"/>
                  </a:cubicBezTo>
                  <a:lnTo>
                    <a:pt x="13752" y="20880"/>
                  </a:lnTo>
                  <a:lnTo>
                    <a:pt x="13982" y="20847"/>
                  </a:lnTo>
                  <a:lnTo>
                    <a:pt x="14212" y="20814"/>
                  </a:lnTo>
                  <a:lnTo>
                    <a:pt x="14321" y="20792"/>
                  </a:lnTo>
                  <a:cubicBezTo>
                    <a:pt x="14355" y="20792"/>
                    <a:pt x="14398" y="20782"/>
                    <a:pt x="14431" y="20770"/>
                  </a:cubicBezTo>
                  <a:cubicBezTo>
                    <a:pt x="14737" y="20716"/>
                    <a:pt x="15033" y="20639"/>
                    <a:pt x="15329" y="20563"/>
                  </a:cubicBezTo>
                  <a:lnTo>
                    <a:pt x="15438" y="20529"/>
                  </a:lnTo>
                  <a:lnTo>
                    <a:pt x="15493" y="20519"/>
                  </a:lnTo>
                  <a:lnTo>
                    <a:pt x="15548" y="20497"/>
                  </a:lnTo>
                  <a:lnTo>
                    <a:pt x="15767" y="20431"/>
                  </a:lnTo>
                  <a:cubicBezTo>
                    <a:pt x="15909" y="20376"/>
                    <a:pt x="16051" y="20332"/>
                    <a:pt x="16194" y="20278"/>
                  </a:cubicBezTo>
                  <a:lnTo>
                    <a:pt x="16621" y="20113"/>
                  </a:lnTo>
                  <a:cubicBezTo>
                    <a:pt x="16686" y="20081"/>
                    <a:pt x="16763" y="20048"/>
                    <a:pt x="16829" y="20015"/>
                  </a:cubicBezTo>
                  <a:cubicBezTo>
                    <a:pt x="16861" y="19993"/>
                    <a:pt x="16895" y="19971"/>
                    <a:pt x="16927" y="19960"/>
                  </a:cubicBezTo>
                  <a:lnTo>
                    <a:pt x="17026" y="19894"/>
                  </a:lnTo>
                  <a:cubicBezTo>
                    <a:pt x="17157" y="19818"/>
                    <a:pt x="17277" y="19719"/>
                    <a:pt x="17387" y="19610"/>
                  </a:cubicBezTo>
                  <a:lnTo>
                    <a:pt x="17464" y="19533"/>
                  </a:lnTo>
                  <a:close/>
                  <a:moveTo>
                    <a:pt x="4336" y="19446"/>
                  </a:moveTo>
                  <a:lnTo>
                    <a:pt x="4336" y="19446"/>
                  </a:lnTo>
                  <a:cubicBezTo>
                    <a:pt x="4501" y="19610"/>
                    <a:pt x="4665" y="19763"/>
                    <a:pt x="4840" y="19906"/>
                  </a:cubicBezTo>
                  <a:cubicBezTo>
                    <a:pt x="5190" y="20190"/>
                    <a:pt x="5574" y="20442"/>
                    <a:pt x="5990" y="20628"/>
                  </a:cubicBezTo>
                  <a:cubicBezTo>
                    <a:pt x="6395" y="20825"/>
                    <a:pt x="6832" y="20979"/>
                    <a:pt x="7270" y="21066"/>
                  </a:cubicBezTo>
                  <a:cubicBezTo>
                    <a:pt x="7489" y="21120"/>
                    <a:pt x="7720" y="21154"/>
                    <a:pt x="7949" y="21164"/>
                  </a:cubicBezTo>
                  <a:cubicBezTo>
                    <a:pt x="8088" y="21175"/>
                    <a:pt x="8225" y="21186"/>
                    <a:pt x="8364" y="21186"/>
                  </a:cubicBezTo>
                  <a:lnTo>
                    <a:pt x="8364" y="21186"/>
                  </a:lnTo>
                  <a:cubicBezTo>
                    <a:pt x="8349" y="21186"/>
                    <a:pt x="8335" y="21186"/>
                    <a:pt x="8321" y="21186"/>
                  </a:cubicBezTo>
                  <a:cubicBezTo>
                    <a:pt x="8190" y="21186"/>
                    <a:pt x="8070" y="21186"/>
                    <a:pt x="7949" y="21176"/>
                  </a:cubicBezTo>
                  <a:cubicBezTo>
                    <a:pt x="7720" y="21154"/>
                    <a:pt x="7489" y="21120"/>
                    <a:pt x="7270" y="21077"/>
                  </a:cubicBezTo>
                  <a:cubicBezTo>
                    <a:pt x="6822" y="20989"/>
                    <a:pt x="6395" y="20847"/>
                    <a:pt x="5978" y="20650"/>
                  </a:cubicBezTo>
                  <a:cubicBezTo>
                    <a:pt x="5574" y="20453"/>
                    <a:pt x="5180" y="20201"/>
                    <a:pt x="4829" y="19916"/>
                  </a:cubicBezTo>
                  <a:cubicBezTo>
                    <a:pt x="4654" y="19763"/>
                    <a:pt x="4489" y="19610"/>
                    <a:pt x="4336" y="19446"/>
                  </a:cubicBezTo>
                  <a:close/>
                  <a:moveTo>
                    <a:pt x="15745" y="21132"/>
                  </a:moveTo>
                  <a:lnTo>
                    <a:pt x="15745" y="21132"/>
                  </a:lnTo>
                  <a:cubicBezTo>
                    <a:pt x="15362" y="21241"/>
                    <a:pt x="14978" y="21383"/>
                    <a:pt x="14595" y="21537"/>
                  </a:cubicBezTo>
                  <a:cubicBezTo>
                    <a:pt x="13851" y="21833"/>
                    <a:pt x="13117" y="22193"/>
                    <a:pt x="12372" y="22511"/>
                  </a:cubicBezTo>
                  <a:cubicBezTo>
                    <a:pt x="12000" y="22665"/>
                    <a:pt x="11617" y="22807"/>
                    <a:pt x="11223" y="22927"/>
                  </a:cubicBezTo>
                  <a:cubicBezTo>
                    <a:pt x="10840" y="23037"/>
                    <a:pt x="10446" y="23135"/>
                    <a:pt x="10041" y="23190"/>
                  </a:cubicBezTo>
                  <a:cubicBezTo>
                    <a:pt x="9789" y="23223"/>
                    <a:pt x="9537" y="23245"/>
                    <a:pt x="9285" y="23245"/>
                  </a:cubicBezTo>
                  <a:cubicBezTo>
                    <a:pt x="9132" y="23245"/>
                    <a:pt x="8978" y="23234"/>
                    <a:pt x="8825" y="23223"/>
                  </a:cubicBezTo>
                  <a:cubicBezTo>
                    <a:pt x="8421" y="23179"/>
                    <a:pt x="8027" y="23081"/>
                    <a:pt x="7655" y="22916"/>
                  </a:cubicBezTo>
                  <a:lnTo>
                    <a:pt x="7655" y="22916"/>
                  </a:lnTo>
                  <a:cubicBezTo>
                    <a:pt x="8027" y="23081"/>
                    <a:pt x="8421" y="23168"/>
                    <a:pt x="8825" y="23212"/>
                  </a:cubicBezTo>
                  <a:cubicBezTo>
                    <a:pt x="8978" y="23223"/>
                    <a:pt x="9132" y="23234"/>
                    <a:pt x="9285" y="23234"/>
                  </a:cubicBezTo>
                  <a:cubicBezTo>
                    <a:pt x="9537" y="23234"/>
                    <a:pt x="9789" y="23212"/>
                    <a:pt x="10041" y="23179"/>
                  </a:cubicBezTo>
                  <a:cubicBezTo>
                    <a:pt x="10435" y="23125"/>
                    <a:pt x="10840" y="23026"/>
                    <a:pt x="11223" y="22916"/>
                  </a:cubicBezTo>
                  <a:cubicBezTo>
                    <a:pt x="11606" y="22796"/>
                    <a:pt x="11990" y="22653"/>
                    <a:pt x="12362" y="22500"/>
                  </a:cubicBezTo>
                  <a:cubicBezTo>
                    <a:pt x="13117" y="22183"/>
                    <a:pt x="13840" y="21821"/>
                    <a:pt x="14595" y="21526"/>
                  </a:cubicBezTo>
                  <a:cubicBezTo>
                    <a:pt x="14968" y="21373"/>
                    <a:pt x="15351" y="21230"/>
                    <a:pt x="15745" y="21132"/>
                  </a:cubicBezTo>
                  <a:close/>
                  <a:moveTo>
                    <a:pt x="8048" y="165"/>
                  </a:moveTo>
                  <a:cubicBezTo>
                    <a:pt x="7884" y="176"/>
                    <a:pt x="7708" y="176"/>
                    <a:pt x="7533" y="187"/>
                  </a:cubicBezTo>
                  <a:lnTo>
                    <a:pt x="7523" y="187"/>
                  </a:lnTo>
                  <a:cubicBezTo>
                    <a:pt x="6756" y="220"/>
                    <a:pt x="5978" y="286"/>
                    <a:pt x="5267" y="493"/>
                  </a:cubicBezTo>
                  <a:lnTo>
                    <a:pt x="5256" y="493"/>
                  </a:lnTo>
                  <a:cubicBezTo>
                    <a:pt x="5180" y="526"/>
                    <a:pt x="5092" y="548"/>
                    <a:pt x="5015" y="581"/>
                  </a:cubicBezTo>
                  <a:cubicBezTo>
                    <a:pt x="4939" y="625"/>
                    <a:pt x="4884" y="668"/>
                    <a:pt x="4829" y="734"/>
                  </a:cubicBezTo>
                  <a:cubicBezTo>
                    <a:pt x="4796" y="767"/>
                    <a:pt x="4764" y="811"/>
                    <a:pt x="4742" y="855"/>
                  </a:cubicBezTo>
                  <a:cubicBezTo>
                    <a:pt x="4610" y="1062"/>
                    <a:pt x="4577" y="1325"/>
                    <a:pt x="4533" y="1566"/>
                  </a:cubicBezTo>
                  <a:cubicBezTo>
                    <a:pt x="4117" y="3899"/>
                    <a:pt x="3000" y="6099"/>
                    <a:pt x="1358" y="7807"/>
                  </a:cubicBezTo>
                  <a:cubicBezTo>
                    <a:pt x="1107" y="8070"/>
                    <a:pt x="789" y="8322"/>
                    <a:pt x="450" y="8388"/>
                  </a:cubicBezTo>
                  <a:cubicBezTo>
                    <a:pt x="636" y="8595"/>
                    <a:pt x="822" y="8804"/>
                    <a:pt x="1019" y="9001"/>
                  </a:cubicBezTo>
                  <a:cubicBezTo>
                    <a:pt x="1249" y="9242"/>
                    <a:pt x="1490" y="9482"/>
                    <a:pt x="1764" y="9680"/>
                  </a:cubicBezTo>
                  <a:cubicBezTo>
                    <a:pt x="1490" y="9493"/>
                    <a:pt x="1238" y="9252"/>
                    <a:pt x="1008" y="9011"/>
                  </a:cubicBezTo>
                  <a:cubicBezTo>
                    <a:pt x="811" y="8804"/>
                    <a:pt x="625" y="8607"/>
                    <a:pt x="438" y="8388"/>
                  </a:cubicBezTo>
                  <a:cubicBezTo>
                    <a:pt x="395" y="8398"/>
                    <a:pt x="351" y="8398"/>
                    <a:pt x="307" y="8398"/>
                  </a:cubicBezTo>
                  <a:cubicBezTo>
                    <a:pt x="209" y="8398"/>
                    <a:pt x="100" y="8376"/>
                    <a:pt x="1" y="8332"/>
                  </a:cubicBezTo>
                  <a:lnTo>
                    <a:pt x="1" y="8332"/>
                  </a:lnTo>
                  <a:cubicBezTo>
                    <a:pt x="669" y="9186"/>
                    <a:pt x="1172" y="9865"/>
                    <a:pt x="1917" y="10380"/>
                  </a:cubicBezTo>
                  <a:cubicBezTo>
                    <a:pt x="1961" y="10402"/>
                    <a:pt x="1993" y="10424"/>
                    <a:pt x="2037" y="10446"/>
                  </a:cubicBezTo>
                  <a:lnTo>
                    <a:pt x="2048" y="10446"/>
                  </a:lnTo>
                  <a:cubicBezTo>
                    <a:pt x="2387" y="10632"/>
                    <a:pt x="2738" y="10785"/>
                    <a:pt x="3110" y="10906"/>
                  </a:cubicBezTo>
                  <a:cubicBezTo>
                    <a:pt x="3297" y="10402"/>
                    <a:pt x="3537" y="9909"/>
                    <a:pt x="3745" y="9405"/>
                  </a:cubicBezTo>
                  <a:cubicBezTo>
                    <a:pt x="3745" y="9395"/>
                    <a:pt x="3756" y="9395"/>
                    <a:pt x="3756" y="9383"/>
                  </a:cubicBezTo>
                  <a:cubicBezTo>
                    <a:pt x="3997" y="8814"/>
                    <a:pt x="4216" y="8223"/>
                    <a:pt x="4326" y="7610"/>
                  </a:cubicBezTo>
                  <a:lnTo>
                    <a:pt x="4391" y="6624"/>
                  </a:lnTo>
                  <a:cubicBezTo>
                    <a:pt x="4446" y="6077"/>
                    <a:pt x="4523" y="5530"/>
                    <a:pt x="4599" y="4982"/>
                  </a:cubicBezTo>
                  <a:lnTo>
                    <a:pt x="4599" y="4982"/>
                  </a:lnTo>
                  <a:cubicBezTo>
                    <a:pt x="4533" y="5530"/>
                    <a:pt x="4457" y="6077"/>
                    <a:pt x="4413" y="6624"/>
                  </a:cubicBezTo>
                  <a:cubicBezTo>
                    <a:pt x="4380" y="6920"/>
                    <a:pt x="4358" y="7216"/>
                    <a:pt x="4348" y="7522"/>
                  </a:cubicBezTo>
                  <a:lnTo>
                    <a:pt x="4380" y="7227"/>
                  </a:lnTo>
                  <a:lnTo>
                    <a:pt x="4380" y="7227"/>
                  </a:lnTo>
                  <a:cubicBezTo>
                    <a:pt x="4380" y="7259"/>
                    <a:pt x="4378" y="7290"/>
                    <a:pt x="4376" y="7322"/>
                  </a:cubicBezTo>
                  <a:lnTo>
                    <a:pt x="4376" y="7322"/>
                  </a:lnTo>
                  <a:cubicBezTo>
                    <a:pt x="4347" y="7637"/>
                    <a:pt x="4336" y="7952"/>
                    <a:pt x="4336" y="8267"/>
                  </a:cubicBezTo>
                  <a:lnTo>
                    <a:pt x="4336" y="8541"/>
                  </a:lnTo>
                  <a:cubicBezTo>
                    <a:pt x="4348" y="8727"/>
                    <a:pt x="4358" y="8913"/>
                    <a:pt x="4380" y="9088"/>
                  </a:cubicBezTo>
                  <a:cubicBezTo>
                    <a:pt x="4380" y="9132"/>
                    <a:pt x="4391" y="9165"/>
                    <a:pt x="4391" y="9198"/>
                  </a:cubicBezTo>
                  <a:lnTo>
                    <a:pt x="4468" y="7490"/>
                  </a:lnTo>
                  <a:cubicBezTo>
                    <a:pt x="4665" y="6186"/>
                    <a:pt x="4971" y="4895"/>
                    <a:pt x="5212" y="3614"/>
                  </a:cubicBezTo>
                  <a:lnTo>
                    <a:pt x="5223" y="3504"/>
                  </a:lnTo>
                  <a:lnTo>
                    <a:pt x="5234" y="3286"/>
                  </a:lnTo>
                  <a:lnTo>
                    <a:pt x="5245" y="3077"/>
                  </a:lnTo>
                  <a:cubicBezTo>
                    <a:pt x="5245" y="2792"/>
                    <a:pt x="5234" y="2508"/>
                    <a:pt x="5202" y="2234"/>
                  </a:cubicBezTo>
                  <a:cubicBezTo>
                    <a:pt x="5168" y="1950"/>
                    <a:pt x="5114" y="1665"/>
                    <a:pt x="5048" y="1391"/>
                  </a:cubicBezTo>
                  <a:lnTo>
                    <a:pt x="5048" y="1391"/>
                  </a:lnTo>
                  <a:cubicBezTo>
                    <a:pt x="5124" y="1665"/>
                    <a:pt x="5180" y="1950"/>
                    <a:pt x="5212" y="2223"/>
                  </a:cubicBezTo>
                  <a:cubicBezTo>
                    <a:pt x="5245" y="2508"/>
                    <a:pt x="5267" y="2792"/>
                    <a:pt x="5256" y="3077"/>
                  </a:cubicBezTo>
                  <a:lnTo>
                    <a:pt x="5245" y="3296"/>
                  </a:lnTo>
                  <a:lnTo>
                    <a:pt x="5234" y="3504"/>
                  </a:lnTo>
                  <a:lnTo>
                    <a:pt x="5234" y="3537"/>
                  </a:lnTo>
                  <a:cubicBezTo>
                    <a:pt x="5333" y="2968"/>
                    <a:pt x="5421" y="2398"/>
                    <a:pt x="5486" y="1829"/>
                  </a:cubicBezTo>
                  <a:cubicBezTo>
                    <a:pt x="6099" y="2223"/>
                    <a:pt x="6723" y="2617"/>
                    <a:pt x="7336" y="3023"/>
                  </a:cubicBezTo>
                  <a:cubicBezTo>
                    <a:pt x="7764" y="3296"/>
                    <a:pt x="8201" y="3570"/>
                    <a:pt x="8683" y="3734"/>
                  </a:cubicBezTo>
                  <a:cubicBezTo>
                    <a:pt x="9165" y="3899"/>
                    <a:pt x="9691" y="3942"/>
                    <a:pt x="10194" y="3986"/>
                  </a:cubicBezTo>
                  <a:cubicBezTo>
                    <a:pt x="9537" y="4249"/>
                    <a:pt x="8847" y="4424"/>
                    <a:pt x="8146" y="4512"/>
                  </a:cubicBezTo>
                  <a:cubicBezTo>
                    <a:pt x="8180" y="4522"/>
                    <a:pt x="8212" y="4522"/>
                    <a:pt x="8245" y="4522"/>
                  </a:cubicBezTo>
                  <a:cubicBezTo>
                    <a:pt x="8453" y="4534"/>
                    <a:pt x="8661" y="4544"/>
                    <a:pt x="8880" y="4556"/>
                  </a:cubicBezTo>
                  <a:cubicBezTo>
                    <a:pt x="9077" y="4566"/>
                    <a:pt x="9285" y="4566"/>
                    <a:pt x="9493" y="4566"/>
                  </a:cubicBezTo>
                  <a:cubicBezTo>
                    <a:pt x="9701" y="4566"/>
                    <a:pt x="9920" y="4566"/>
                    <a:pt x="10128" y="4556"/>
                  </a:cubicBezTo>
                  <a:lnTo>
                    <a:pt x="10292" y="4544"/>
                  </a:lnTo>
                  <a:lnTo>
                    <a:pt x="10446" y="4534"/>
                  </a:lnTo>
                  <a:cubicBezTo>
                    <a:pt x="10501" y="4522"/>
                    <a:pt x="10555" y="4522"/>
                    <a:pt x="10599" y="4512"/>
                  </a:cubicBezTo>
                  <a:lnTo>
                    <a:pt x="10676" y="4500"/>
                  </a:lnTo>
                  <a:lnTo>
                    <a:pt x="10763" y="4490"/>
                  </a:lnTo>
                  <a:lnTo>
                    <a:pt x="10840" y="4478"/>
                  </a:lnTo>
                  <a:cubicBezTo>
                    <a:pt x="10862" y="4478"/>
                    <a:pt x="10883" y="4468"/>
                    <a:pt x="10917" y="4468"/>
                  </a:cubicBezTo>
                  <a:lnTo>
                    <a:pt x="11070" y="4435"/>
                  </a:lnTo>
                  <a:cubicBezTo>
                    <a:pt x="11168" y="4413"/>
                    <a:pt x="11278" y="4391"/>
                    <a:pt x="11377" y="4369"/>
                  </a:cubicBezTo>
                  <a:cubicBezTo>
                    <a:pt x="11615" y="4302"/>
                    <a:pt x="11846" y="4218"/>
                    <a:pt x="12069" y="4111"/>
                  </a:cubicBezTo>
                  <a:lnTo>
                    <a:pt x="12069" y="4111"/>
                  </a:lnTo>
                  <a:lnTo>
                    <a:pt x="11968" y="4161"/>
                  </a:lnTo>
                  <a:cubicBezTo>
                    <a:pt x="11924" y="4183"/>
                    <a:pt x="11869" y="4205"/>
                    <a:pt x="11825" y="4227"/>
                  </a:cubicBezTo>
                  <a:lnTo>
                    <a:pt x="11672" y="4281"/>
                  </a:lnTo>
                  <a:cubicBezTo>
                    <a:pt x="11650" y="4293"/>
                    <a:pt x="11628" y="4303"/>
                    <a:pt x="11606" y="4303"/>
                  </a:cubicBezTo>
                  <a:lnTo>
                    <a:pt x="11530" y="4337"/>
                  </a:lnTo>
                  <a:cubicBezTo>
                    <a:pt x="11508" y="4337"/>
                    <a:pt x="11475" y="4347"/>
                    <a:pt x="11453" y="4358"/>
                  </a:cubicBezTo>
                  <a:lnTo>
                    <a:pt x="11377" y="4380"/>
                  </a:lnTo>
                  <a:cubicBezTo>
                    <a:pt x="11278" y="4402"/>
                    <a:pt x="11168" y="4424"/>
                    <a:pt x="11070" y="4446"/>
                  </a:cubicBezTo>
                  <a:lnTo>
                    <a:pt x="10917" y="4478"/>
                  </a:lnTo>
                  <a:cubicBezTo>
                    <a:pt x="10895" y="4490"/>
                    <a:pt x="10862" y="4490"/>
                    <a:pt x="10840" y="4490"/>
                  </a:cubicBezTo>
                  <a:lnTo>
                    <a:pt x="10763" y="4500"/>
                  </a:lnTo>
                  <a:lnTo>
                    <a:pt x="10686" y="4512"/>
                  </a:lnTo>
                  <a:lnTo>
                    <a:pt x="10599" y="4522"/>
                  </a:lnTo>
                  <a:cubicBezTo>
                    <a:pt x="10555" y="4534"/>
                    <a:pt x="10501" y="4534"/>
                    <a:pt x="10446" y="4544"/>
                  </a:cubicBezTo>
                  <a:lnTo>
                    <a:pt x="10292" y="4556"/>
                  </a:lnTo>
                  <a:lnTo>
                    <a:pt x="10128" y="4566"/>
                  </a:lnTo>
                  <a:cubicBezTo>
                    <a:pt x="9942" y="4577"/>
                    <a:pt x="9745" y="4577"/>
                    <a:pt x="9548" y="4577"/>
                  </a:cubicBezTo>
                  <a:cubicBezTo>
                    <a:pt x="9318" y="4577"/>
                    <a:pt x="9099" y="4577"/>
                    <a:pt x="8880" y="4566"/>
                  </a:cubicBezTo>
                  <a:cubicBezTo>
                    <a:pt x="8661" y="4556"/>
                    <a:pt x="8453" y="4544"/>
                    <a:pt x="8245" y="4534"/>
                  </a:cubicBezTo>
                  <a:cubicBezTo>
                    <a:pt x="8201" y="4522"/>
                    <a:pt x="8168" y="4522"/>
                    <a:pt x="8124" y="4522"/>
                  </a:cubicBezTo>
                  <a:cubicBezTo>
                    <a:pt x="7884" y="4544"/>
                    <a:pt x="7643" y="4566"/>
                    <a:pt x="7402" y="4577"/>
                  </a:cubicBezTo>
                  <a:cubicBezTo>
                    <a:pt x="7523" y="5135"/>
                    <a:pt x="8146" y="5410"/>
                    <a:pt x="8705" y="5551"/>
                  </a:cubicBezTo>
                  <a:cubicBezTo>
                    <a:pt x="9450" y="5738"/>
                    <a:pt x="10216" y="5836"/>
                    <a:pt x="10993" y="5858"/>
                  </a:cubicBezTo>
                  <a:cubicBezTo>
                    <a:pt x="11037" y="5858"/>
                    <a:pt x="9472" y="8234"/>
                    <a:pt x="9231" y="8453"/>
                  </a:cubicBezTo>
                  <a:cubicBezTo>
                    <a:pt x="8508" y="9121"/>
                    <a:pt x="7599" y="9843"/>
                    <a:pt x="6570" y="9843"/>
                  </a:cubicBezTo>
                  <a:lnTo>
                    <a:pt x="6504" y="9843"/>
                  </a:lnTo>
                  <a:cubicBezTo>
                    <a:pt x="6329" y="9843"/>
                    <a:pt x="6121" y="9865"/>
                    <a:pt x="6066" y="10019"/>
                  </a:cubicBezTo>
                  <a:cubicBezTo>
                    <a:pt x="6044" y="10096"/>
                    <a:pt x="6066" y="10172"/>
                    <a:pt x="6099" y="10237"/>
                  </a:cubicBezTo>
                  <a:cubicBezTo>
                    <a:pt x="6253" y="10380"/>
                    <a:pt x="6416" y="10500"/>
                    <a:pt x="6570" y="10632"/>
                  </a:cubicBezTo>
                  <a:lnTo>
                    <a:pt x="6964" y="10928"/>
                  </a:lnTo>
                  <a:cubicBezTo>
                    <a:pt x="7095" y="11026"/>
                    <a:pt x="7227" y="11125"/>
                    <a:pt x="7358" y="11212"/>
                  </a:cubicBezTo>
                  <a:cubicBezTo>
                    <a:pt x="7621" y="11398"/>
                    <a:pt x="7905" y="11573"/>
                    <a:pt x="8190" y="11716"/>
                  </a:cubicBezTo>
                  <a:lnTo>
                    <a:pt x="8245" y="11748"/>
                  </a:lnTo>
                  <a:lnTo>
                    <a:pt x="8300" y="11770"/>
                  </a:lnTo>
                  <a:cubicBezTo>
                    <a:pt x="8343" y="11792"/>
                    <a:pt x="8377" y="11804"/>
                    <a:pt x="8409" y="11825"/>
                  </a:cubicBezTo>
                  <a:lnTo>
                    <a:pt x="8639" y="11924"/>
                  </a:lnTo>
                  <a:cubicBezTo>
                    <a:pt x="8716" y="11957"/>
                    <a:pt x="8793" y="11979"/>
                    <a:pt x="8869" y="12001"/>
                  </a:cubicBezTo>
                  <a:cubicBezTo>
                    <a:pt x="8946" y="12033"/>
                    <a:pt x="9022" y="12055"/>
                    <a:pt x="9099" y="12077"/>
                  </a:cubicBezTo>
                  <a:cubicBezTo>
                    <a:pt x="9143" y="12088"/>
                    <a:pt x="9175" y="12099"/>
                    <a:pt x="9219" y="12110"/>
                  </a:cubicBezTo>
                  <a:lnTo>
                    <a:pt x="9340" y="12132"/>
                  </a:lnTo>
                  <a:cubicBezTo>
                    <a:pt x="9351" y="12132"/>
                    <a:pt x="9373" y="12143"/>
                    <a:pt x="9394" y="12143"/>
                  </a:cubicBezTo>
                  <a:lnTo>
                    <a:pt x="9460" y="12154"/>
                  </a:lnTo>
                  <a:lnTo>
                    <a:pt x="9581" y="12176"/>
                  </a:lnTo>
                  <a:lnTo>
                    <a:pt x="9701" y="12198"/>
                  </a:lnTo>
                  <a:lnTo>
                    <a:pt x="9756" y="12208"/>
                  </a:lnTo>
                  <a:lnTo>
                    <a:pt x="9822" y="12208"/>
                  </a:lnTo>
                  <a:lnTo>
                    <a:pt x="9942" y="12220"/>
                  </a:lnTo>
                  <a:lnTo>
                    <a:pt x="10063" y="12230"/>
                  </a:lnTo>
                  <a:cubicBezTo>
                    <a:pt x="10238" y="12252"/>
                    <a:pt x="10424" y="12252"/>
                    <a:pt x="10610" y="12252"/>
                  </a:cubicBezTo>
                  <a:cubicBezTo>
                    <a:pt x="10752" y="12252"/>
                    <a:pt x="10895" y="12252"/>
                    <a:pt x="11037" y="12242"/>
                  </a:cubicBezTo>
                  <a:cubicBezTo>
                    <a:pt x="11365" y="12230"/>
                    <a:pt x="11683" y="12208"/>
                    <a:pt x="12011" y="12186"/>
                  </a:cubicBezTo>
                  <a:lnTo>
                    <a:pt x="12011" y="12186"/>
                  </a:lnTo>
                  <a:cubicBezTo>
                    <a:pt x="11683" y="12208"/>
                    <a:pt x="11365" y="12242"/>
                    <a:pt x="11037" y="12252"/>
                  </a:cubicBezTo>
                  <a:cubicBezTo>
                    <a:pt x="10883" y="12263"/>
                    <a:pt x="10742" y="12263"/>
                    <a:pt x="10588" y="12263"/>
                  </a:cubicBezTo>
                  <a:cubicBezTo>
                    <a:pt x="10413" y="12263"/>
                    <a:pt x="10238" y="12252"/>
                    <a:pt x="10063" y="12242"/>
                  </a:cubicBezTo>
                  <a:lnTo>
                    <a:pt x="9942" y="12230"/>
                  </a:lnTo>
                  <a:lnTo>
                    <a:pt x="9811" y="12220"/>
                  </a:lnTo>
                  <a:lnTo>
                    <a:pt x="9756" y="12220"/>
                  </a:lnTo>
                  <a:lnTo>
                    <a:pt x="9691" y="12208"/>
                  </a:lnTo>
                  <a:lnTo>
                    <a:pt x="9570" y="12186"/>
                  </a:lnTo>
                  <a:lnTo>
                    <a:pt x="9450" y="12164"/>
                  </a:lnTo>
                  <a:lnTo>
                    <a:pt x="9394" y="12154"/>
                  </a:lnTo>
                  <a:cubicBezTo>
                    <a:pt x="9373" y="12154"/>
                    <a:pt x="9351" y="12154"/>
                    <a:pt x="9329" y="12143"/>
                  </a:cubicBezTo>
                  <a:lnTo>
                    <a:pt x="9219" y="12121"/>
                  </a:lnTo>
                  <a:cubicBezTo>
                    <a:pt x="9175" y="12110"/>
                    <a:pt x="9132" y="12099"/>
                    <a:pt x="9099" y="12088"/>
                  </a:cubicBezTo>
                  <a:cubicBezTo>
                    <a:pt x="9012" y="12066"/>
                    <a:pt x="8935" y="12044"/>
                    <a:pt x="8858" y="12023"/>
                  </a:cubicBezTo>
                  <a:cubicBezTo>
                    <a:pt x="8781" y="11989"/>
                    <a:pt x="8705" y="11967"/>
                    <a:pt x="8628" y="11935"/>
                  </a:cubicBezTo>
                  <a:cubicBezTo>
                    <a:pt x="8552" y="11902"/>
                    <a:pt x="8486" y="11869"/>
                    <a:pt x="8409" y="11836"/>
                  </a:cubicBezTo>
                  <a:cubicBezTo>
                    <a:pt x="8365" y="11825"/>
                    <a:pt x="8333" y="11804"/>
                    <a:pt x="8300" y="11782"/>
                  </a:cubicBezTo>
                  <a:lnTo>
                    <a:pt x="8245" y="11760"/>
                  </a:lnTo>
                  <a:lnTo>
                    <a:pt x="8190" y="11727"/>
                  </a:lnTo>
                  <a:cubicBezTo>
                    <a:pt x="7895" y="11585"/>
                    <a:pt x="7621" y="11409"/>
                    <a:pt x="7348" y="11223"/>
                  </a:cubicBezTo>
                  <a:cubicBezTo>
                    <a:pt x="7216" y="11135"/>
                    <a:pt x="7085" y="11037"/>
                    <a:pt x="6953" y="10938"/>
                  </a:cubicBezTo>
                  <a:cubicBezTo>
                    <a:pt x="6822" y="10840"/>
                    <a:pt x="6691" y="10741"/>
                    <a:pt x="6570" y="10643"/>
                  </a:cubicBezTo>
                  <a:cubicBezTo>
                    <a:pt x="6406" y="10512"/>
                    <a:pt x="6253" y="10391"/>
                    <a:pt x="6099" y="10259"/>
                  </a:cubicBezTo>
                  <a:lnTo>
                    <a:pt x="6099" y="10259"/>
                  </a:lnTo>
                  <a:cubicBezTo>
                    <a:pt x="6110" y="10281"/>
                    <a:pt x="6132" y="10303"/>
                    <a:pt x="6143" y="10325"/>
                  </a:cubicBezTo>
                  <a:cubicBezTo>
                    <a:pt x="6931" y="11705"/>
                    <a:pt x="8519" y="12592"/>
                    <a:pt x="10107" y="12592"/>
                  </a:cubicBezTo>
                  <a:cubicBezTo>
                    <a:pt x="10326" y="12592"/>
                    <a:pt x="10545" y="12570"/>
                    <a:pt x="10774" y="12537"/>
                  </a:cubicBezTo>
                  <a:lnTo>
                    <a:pt x="10774" y="12537"/>
                  </a:lnTo>
                  <a:cubicBezTo>
                    <a:pt x="10194" y="13074"/>
                    <a:pt x="9394" y="13369"/>
                    <a:pt x="8606" y="13369"/>
                  </a:cubicBezTo>
                  <a:cubicBezTo>
                    <a:pt x="8355" y="13369"/>
                    <a:pt x="8114" y="13336"/>
                    <a:pt x="7873" y="13281"/>
                  </a:cubicBezTo>
                  <a:lnTo>
                    <a:pt x="7873" y="13281"/>
                  </a:lnTo>
                  <a:lnTo>
                    <a:pt x="7884" y="13293"/>
                  </a:lnTo>
                  <a:cubicBezTo>
                    <a:pt x="8124" y="13413"/>
                    <a:pt x="8365" y="13533"/>
                    <a:pt x="8606" y="13643"/>
                  </a:cubicBezTo>
                  <a:cubicBezTo>
                    <a:pt x="8847" y="13752"/>
                    <a:pt x="9099" y="13851"/>
                    <a:pt x="9351" y="13950"/>
                  </a:cubicBezTo>
                  <a:lnTo>
                    <a:pt x="9537" y="14015"/>
                  </a:lnTo>
                  <a:lnTo>
                    <a:pt x="9723" y="14081"/>
                  </a:lnTo>
                  <a:lnTo>
                    <a:pt x="9920" y="14147"/>
                  </a:lnTo>
                  <a:lnTo>
                    <a:pt x="10107" y="14212"/>
                  </a:lnTo>
                  <a:lnTo>
                    <a:pt x="10107" y="14212"/>
                  </a:lnTo>
                  <a:lnTo>
                    <a:pt x="9909" y="14147"/>
                  </a:lnTo>
                  <a:lnTo>
                    <a:pt x="9723" y="14091"/>
                  </a:lnTo>
                  <a:lnTo>
                    <a:pt x="9537" y="14026"/>
                  </a:lnTo>
                  <a:lnTo>
                    <a:pt x="9340" y="13960"/>
                  </a:lnTo>
                  <a:cubicBezTo>
                    <a:pt x="9088" y="13862"/>
                    <a:pt x="8847" y="13763"/>
                    <a:pt x="8606" y="13653"/>
                  </a:cubicBezTo>
                  <a:cubicBezTo>
                    <a:pt x="8355" y="13544"/>
                    <a:pt x="8114" y="13424"/>
                    <a:pt x="7884" y="13303"/>
                  </a:cubicBezTo>
                  <a:lnTo>
                    <a:pt x="7829" y="13271"/>
                  </a:lnTo>
                  <a:cubicBezTo>
                    <a:pt x="7676" y="13227"/>
                    <a:pt x="7523" y="13183"/>
                    <a:pt x="7380" y="13117"/>
                  </a:cubicBezTo>
                  <a:lnTo>
                    <a:pt x="7380" y="13117"/>
                  </a:lnTo>
                  <a:cubicBezTo>
                    <a:pt x="7566" y="14147"/>
                    <a:pt x="8300" y="15077"/>
                    <a:pt x="9263" y="15493"/>
                  </a:cubicBezTo>
                  <a:cubicBezTo>
                    <a:pt x="9000" y="15833"/>
                    <a:pt x="8618" y="16095"/>
                    <a:pt x="8201" y="16215"/>
                  </a:cubicBezTo>
                  <a:cubicBezTo>
                    <a:pt x="8913" y="16697"/>
                    <a:pt x="9767" y="16949"/>
                    <a:pt x="10621" y="16949"/>
                  </a:cubicBezTo>
                  <a:cubicBezTo>
                    <a:pt x="10686" y="16949"/>
                    <a:pt x="10763" y="16949"/>
                    <a:pt x="10840" y="16938"/>
                  </a:cubicBezTo>
                  <a:lnTo>
                    <a:pt x="10840" y="16938"/>
                  </a:lnTo>
                  <a:cubicBezTo>
                    <a:pt x="9986" y="17201"/>
                    <a:pt x="9088" y="17332"/>
                    <a:pt x="8201" y="17332"/>
                  </a:cubicBezTo>
                  <a:cubicBezTo>
                    <a:pt x="7545" y="17332"/>
                    <a:pt x="6888" y="17267"/>
                    <a:pt x="6241" y="17125"/>
                  </a:cubicBezTo>
                  <a:lnTo>
                    <a:pt x="6241" y="17125"/>
                  </a:lnTo>
                  <a:cubicBezTo>
                    <a:pt x="6494" y="17223"/>
                    <a:pt x="6745" y="17322"/>
                    <a:pt x="7008" y="17409"/>
                  </a:cubicBezTo>
                  <a:cubicBezTo>
                    <a:pt x="7270" y="17507"/>
                    <a:pt x="7545" y="17595"/>
                    <a:pt x="7818" y="17661"/>
                  </a:cubicBezTo>
                  <a:cubicBezTo>
                    <a:pt x="7949" y="17704"/>
                    <a:pt x="8081" y="17738"/>
                    <a:pt x="8223" y="17770"/>
                  </a:cubicBezTo>
                  <a:cubicBezTo>
                    <a:pt x="8365" y="17792"/>
                    <a:pt x="8497" y="17814"/>
                    <a:pt x="8639" y="17836"/>
                  </a:cubicBezTo>
                  <a:cubicBezTo>
                    <a:pt x="8847" y="17869"/>
                    <a:pt x="9055" y="17880"/>
                    <a:pt x="9263" y="17880"/>
                  </a:cubicBezTo>
                  <a:lnTo>
                    <a:pt x="9482" y="17880"/>
                  </a:lnTo>
                  <a:cubicBezTo>
                    <a:pt x="9767" y="17858"/>
                    <a:pt x="10051" y="17814"/>
                    <a:pt x="10314" y="17726"/>
                  </a:cubicBezTo>
                  <a:lnTo>
                    <a:pt x="10314" y="17726"/>
                  </a:lnTo>
                  <a:cubicBezTo>
                    <a:pt x="10051" y="17814"/>
                    <a:pt x="9767" y="17869"/>
                    <a:pt x="9482" y="17880"/>
                  </a:cubicBezTo>
                  <a:cubicBezTo>
                    <a:pt x="9406" y="17891"/>
                    <a:pt x="9329" y="17891"/>
                    <a:pt x="9253" y="17891"/>
                  </a:cubicBezTo>
                  <a:cubicBezTo>
                    <a:pt x="9044" y="17891"/>
                    <a:pt x="8837" y="17880"/>
                    <a:pt x="8639" y="17847"/>
                  </a:cubicBezTo>
                  <a:cubicBezTo>
                    <a:pt x="8497" y="17825"/>
                    <a:pt x="8365" y="17803"/>
                    <a:pt x="8223" y="17782"/>
                  </a:cubicBezTo>
                  <a:cubicBezTo>
                    <a:pt x="8081" y="17748"/>
                    <a:pt x="7949" y="17716"/>
                    <a:pt x="7807" y="17672"/>
                  </a:cubicBezTo>
                  <a:cubicBezTo>
                    <a:pt x="7533" y="17606"/>
                    <a:pt x="7270" y="17519"/>
                    <a:pt x="6997" y="17420"/>
                  </a:cubicBezTo>
                  <a:cubicBezTo>
                    <a:pt x="6734" y="17332"/>
                    <a:pt x="6472" y="17223"/>
                    <a:pt x="6209" y="17125"/>
                  </a:cubicBezTo>
                  <a:lnTo>
                    <a:pt x="6165" y="17103"/>
                  </a:lnTo>
                  <a:cubicBezTo>
                    <a:pt x="5891" y="17037"/>
                    <a:pt x="5618" y="16960"/>
                    <a:pt x="5355" y="16872"/>
                  </a:cubicBezTo>
                  <a:lnTo>
                    <a:pt x="5355" y="16872"/>
                  </a:lnTo>
                  <a:cubicBezTo>
                    <a:pt x="6241" y="17398"/>
                    <a:pt x="7194" y="17803"/>
                    <a:pt x="8190" y="18088"/>
                  </a:cubicBezTo>
                  <a:cubicBezTo>
                    <a:pt x="7742" y="18318"/>
                    <a:pt x="7249" y="18405"/>
                    <a:pt x="6745" y="18405"/>
                  </a:cubicBezTo>
                  <a:cubicBezTo>
                    <a:pt x="6000" y="18405"/>
                    <a:pt x="5234" y="18220"/>
                    <a:pt x="4523" y="18022"/>
                  </a:cubicBezTo>
                  <a:lnTo>
                    <a:pt x="4523" y="18022"/>
                  </a:lnTo>
                  <a:cubicBezTo>
                    <a:pt x="4621" y="18077"/>
                    <a:pt x="4720" y="18132"/>
                    <a:pt x="4829" y="18186"/>
                  </a:cubicBezTo>
                  <a:cubicBezTo>
                    <a:pt x="4971" y="18252"/>
                    <a:pt x="5124" y="18318"/>
                    <a:pt x="5278" y="18383"/>
                  </a:cubicBezTo>
                  <a:cubicBezTo>
                    <a:pt x="5431" y="18438"/>
                    <a:pt x="5596" y="18493"/>
                    <a:pt x="5749" y="18548"/>
                  </a:cubicBezTo>
                  <a:cubicBezTo>
                    <a:pt x="5913" y="18602"/>
                    <a:pt x="6066" y="18657"/>
                    <a:pt x="6231" y="18701"/>
                  </a:cubicBezTo>
                  <a:cubicBezTo>
                    <a:pt x="6263" y="18712"/>
                    <a:pt x="6307" y="18723"/>
                    <a:pt x="6351" y="18734"/>
                  </a:cubicBezTo>
                  <a:lnTo>
                    <a:pt x="6472" y="18756"/>
                  </a:lnTo>
                  <a:lnTo>
                    <a:pt x="6526" y="18777"/>
                  </a:lnTo>
                  <a:lnTo>
                    <a:pt x="6592" y="18789"/>
                  </a:lnTo>
                  <a:lnTo>
                    <a:pt x="6712" y="18821"/>
                  </a:lnTo>
                  <a:cubicBezTo>
                    <a:pt x="6789" y="18833"/>
                    <a:pt x="6876" y="18855"/>
                    <a:pt x="6953" y="18876"/>
                  </a:cubicBezTo>
                  <a:cubicBezTo>
                    <a:pt x="7041" y="18887"/>
                    <a:pt x="7117" y="18909"/>
                    <a:pt x="7194" y="18920"/>
                  </a:cubicBezTo>
                  <a:cubicBezTo>
                    <a:pt x="7851" y="19040"/>
                    <a:pt x="8519" y="19117"/>
                    <a:pt x="9175" y="19172"/>
                  </a:cubicBezTo>
                  <a:cubicBezTo>
                    <a:pt x="9362" y="19183"/>
                    <a:pt x="9559" y="19194"/>
                    <a:pt x="9745" y="19205"/>
                  </a:cubicBezTo>
                  <a:lnTo>
                    <a:pt x="10205" y="19139"/>
                  </a:lnTo>
                  <a:lnTo>
                    <a:pt x="10205" y="19139"/>
                  </a:lnTo>
                  <a:cubicBezTo>
                    <a:pt x="10205" y="19172"/>
                    <a:pt x="10194" y="19194"/>
                    <a:pt x="10183" y="19227"/>
                  </a:cubicBezTo>
                  <a:cubicBezTo>
                    <a:pt x="10511" y="19249"/>
                    <a:pt x="10840" y="19259"/>
                    <a:pt x="11168" y="19271"/>
                  </a:cubicBezTo>
                  <a:lnTo>
                    <a:pt x="10183" y="19237"/>
                  </a:lnTo>
                  <a:cubicBezTo>
                    <a:pt x="10041" y="19697"/>
                    <a:pt x="9581" y="20037"/>
                    <a:pt x="9110" y="20081"/>
                  </a:cubicBezTo>
                  <a:cubicBezTo>
                    <a:pt x="9329" y="20103"/>
                    <a:pt x="9548" y="20125"/>
                    <a:pt x="9767" y="20135"/>
                  </a:cubicBezTo>
                  <a:cubicBezTo>
                    <a:pt x="9919" y="20135"/>
                    <a:pt x="10061" y="20146"/>
                    <a:pt x="10213" y="20146"/>
                  </a:cubicBezTo>
                  <a:lnTo>
                    <a:pt x="10213" y="20146"/>
                  </a:lnTo>
                  <a:cubicBezTo>
                    <a:pt x="10067" y="20146"/>
                    <a:pt x="9912" y="20146"/>
                    <a:pt x="9767" y="20135"/>
                  </a:cubicBezTo>
                  <a:cubicBezTo>
                    <a:pt x="9537" y="20125"/>
                    <a:pt x="9318" y="20113"/>
                    <a:pt x="9088" y="20091"/>
                  </a:cubicBezTo>
                  <a:lnTo>
                    <a:pt x="8990" y="20091"/>
                  </a:lnTo>
                  <a:cubicBezTo>
                    <a:pt x="8902" y="20091"/>
                    <a:pt x="8814" y="20083"/>
                    <a:pt x="8726" y="20058"/>
                  </a:cubicBezTo>
                  <a:lnTo>
                    <a:pt x="8726" y="20058"/>
                  </a:lnTo>
                  <a:cubicBezTo>
                    <a:pt x="9250" y="20224"/>
                    <a:pt x="9731" y="20515"/>
                    <a:pt x="10117" y="20913"/>
                  </a:cubicBezTo>
                  <a:cubicBezTo>
                    <a:pt x="9811" y="20967"/>
                    <a:pt x="9537" y="21000"/>
                    <a:pt x="9263" y="21000"/>
                  </a:cubicBezTo>
                  <a:cubicBezTo>
                    <a:pt x="7150" y="21000"/>
                    <a:pt x="5913" y="19314"/>
                    <a:pt x="3964" y="18504"/>
                  </a:cubicBezTo>
                  <a:lnTo>
                    <a:pt x="3953" y="18515"/>
                  </a:lnTo>
                  <a:lnTo>
                    <a:pt x="3986" y="17869"/>
                  </a:lnTo>
                  <a:lnTo>
                    <a:pt x="3986" y="17869"/>
                  </a:lnTo>
                  <a:cubicBezTo>
                    <a:pt x="3888" y="18055"/>
                    <a:pt x="3833" y="18263"/>
                    <a:pt x="3833" y="18482"/>
                  </a:cubicBezTo>
                  <a:cubicBezTo>
                    <a:pt x="3833" y="18636"/>
                    <a:pt x="3854" y="18789"/>
                    <a:pt x="3910" y="18931"/>
                  </a:cubicBezTo>
                  <a:cubicBezTo>
                    <a:pt x="3910" y="18931"/>
                    <a:pt x="3910" y="18931"/>
                    <a:pt x="3910" y="18931"/>
                  </a:cubicBezTo>
                  <a:lnTo>
                    <a:pt x="3910" y="18931"/>
                  </a:lnTo>
                  <a:cubicBezTo>
                    <a:pt x="3953" y="19052"/>
                    <a:pt x="4019" y="19161"/>
                    <a:pt x="4095" y="19259"/>
                  </a:cubicBezTo>
                  <a:cubicBezTo>
                    <a:pt x="4073" y="19259"/>
                    <a:pt x="4063" y="19259"/>
                    <a:pt x="4041" y="19271"/>
                  </a:cubicBezTo>
                  <a:cubicBezTo>
                    <a:pt x="4052" y="19281"/>
                    <a:pt x="4052" y="19292"/>
                    <a:pt x="4063" y="19303"/>
                  </a:cubicBezTo>
                  <a:cubicBezTo>
                    <a:pt x="3964" y="19325"/>
                    <a:pt x="3866" y="19369"/>
                    <a:pt x="3778" y="19424"/>
                  </a:cubicBezTo>
                  <a:cubicBezTo>
                    <a:pt x="4402" y="20300"/>
                    <a:pt x="4983" y="21142"/>
                    <a:pt x="5781" y="21876"/>
                  </a:cubicBezTo>
                  <a:cubicBezTo>
                    <a:pt x="5858" y="21942"/>
                    <a:pt x="5924" y="22008"/>
                    <a:pt x="5990" y="22073"/>
                  </a:cubicBezTo>
                  <a:lnTo>
                    <a:pt x="6044" y="22084"/>
                  </a:lnTo>
                  <a:cubicBezTo>
                    <a:pt x="6099" y="22095"/>
                    <a:pt x="6154" y="22106"/>
                    <a:pt x="6197" y="22117"/>
                  </a:cubicBezTo>
                  <a:lnTo>
                    <a:pt x="6362" y="22150"/>
                  </a:lnTo>
                  <a:cubicBezTo>
                    <a:pt x="6384" y="22161"/>
                    <a:pt x="6406" y="22161"/>
                    <a:pt x="6438" y="22172"/>
                  </a:cubicBezTo>
                  <a:lnTo>
                    <a:pt x="6515" y="22183"/>
                  </a:lnTo>
                  <a:cubicBezTo>
                    <a:pt x="6570" y="22193"/>
                    <a:pt x="6614" y="22205"/>
                    <a:pt x="6669" y="22205"/>
                  </a:cubicBezTo>
                  <a:lnTo>
                    <a:pt x="6822" y="22237"/>
                  </a:lnTo>
                  <a:cubicBezTo>
                    <a:pt x="6876" y="22249"/>
                    <a:pt x="6931" y="22249"/>
                    <a:pt x="6986" y="22259"/>
                  </a:cubicBezTo>
                  <a:lnTo>
                    <a:pt x="7139" y="22281"/>
                  </a:lnTo>
                  <a:lnTo>
                    <a:pt x="7292" y="22292"/>
                  </a:lnTo>
                  <a:cubicBezTo>
                    <a:pt x="7348" y="22303"/>
                    <a:pt x="7402" y="22303"/>
                    <a:pt x="7457" y="22314"/>
                  </a:cubicBezTo>
                  <a:cubicBezTo>
                    <a:pt x="7851" y="22347"/>
                    <a:pt x="8256" y="22369"/>
                    <a:pt x="8650" y="22369"/>
                  </a:cubicBezTo>
                  <a:cubicBezTo>
                    <a:pt x="9099" y="22369"/>
                    <a:pt x="9548" y="22347"/>
                    <a:pt x="9986" y="22303"/>
                  </a:cubicBezTo>
                  <a:cubicBezTo>
                    <a:pt x="10829" y="22237"/>
                    <a:pt x="11672" y="22106"/>
                    <a:pt x="12493" y="21953"/>
                  </a:cubicBezTo>
                  <a:lnTo>
                    <a:pt x="12493" y="21953"/>
                  </a:lnTo>
                  <a:cubicBezTo>
                    <a:pt x="12088" y="22040"/>
                    <a:pt x="11661" y="22106"/>
                    <a:pt x="11245" y="22172"/>
                  </a:cubicBezTo>
                  <a:cubicBezTo>
                    <a:pt x="10829" y="22227"/>
                    <a:pt x="10413" y="22281"/>
                    <a:pt x="9986" y="22314"/>
                  </a:cubicBezTo>
                  <a:cubicBezTo>
                    <a:pt x="9537" y="22358"/>
                    <a:pt x="9077" y="22380"/>
                    <a:pt x="8618" y="22380"/>
                  </a:cubicBezTo>
                  <a:cubicBezTo>
                    <a:pt x="8234" y="22380"/>
                    <a:pt x="7840" y="22358"/>
                    <a:pt x="7457" y="22325"/>
                  </a:cubicBezTo>
                  <a:cubicBezTo>
                    <a:pt x="7402" y="22325"/>
                    <a:pt x="7348" y="22314"/>
                    <a:pt x="7292" y="22314"/>
                  </a:cubicBezTo>
                  <a:lnTo>
                    <a:pt x="7139" y="22292"/>
                  </a:lnTo>
                  <a:lnTo>
                    <a:pt x="6986" y="22271"/>
                  </a:lnTo>
                  <a:cubicBezTo>
                    <a:pt x="6931" y="22259"/>
                    <a:pt x="6876" y="22259"/>
                    <a:pt x="6822" y="22249"/>
                  </a:cubicBezTo>
                  <a:lnTo>
                    <a:pt x="6669" y="22227"/>
                  </a:lnTo>
                  <a:cubicBezTo>
                    <a:pt x="6614" y="22215"/>
                    <a:pt x="6559" y="22205"/>
                    <a:pt x="6515" y="22193"/>
                  </a:cubicBezTo>
                  <a:lnTo>
                    <a:pt x="6438" y="22183"/>
                  </a:lnTo>
                  <a:cubicBezTo>
                    <a:pt x="6406" y="22172"/>
                    <a:pt x="6384" y="22172"/>
                    <a:pt x="6351" y="22161"/>
                  </a:cubicBezTo>
                  <a:lnTo>
                    <a:pt x="6197" y="22128"/>
                  </a:lnTo>
                  <a:cubicBezTo>
                    <a:pt x="6143" y="22117"/>
                    <a:pt x="6099" y="22106"/>
                    <a:pt x="6044" y="22095"/>
                  </a:cubicBezTo>
                  <a:lnTo>
                    <a:pt x="6012" y="22084"/>
                  </a:lnTo>
                  <a:lnTo>
                    <a:pt x="6012" y="22084"/>
                  </a:lnTo>
                  <a:cubicBezTo>
                    <a:pt x="6165" y="22249"/>
                    <a:pt x="6307" y="22402"/>
                    <a:pt x="6438" y="22566"/>
                  </a:cubicBezTo>
                  <a:cubicBezTo>
                    <a:pt x="6712" y="22643"/>
                    <a:pt x="6986" y="22730"/>
                    <a:pt x="7249" y="22828"/>
                  </a:cubicBezTo>
                  <a:cubicBezTo>
                    <a:pt x="8234" y="23168"/>
                    <a:pt x="9219" y="23595"/>
                    <a:pt x="10260" y="23716"/>
                  </a:cubicBezTo>
                  <a:cubicBezTo>
                    <a:pt x="10391" y="23726"/>
                    <a:pt x="10533" y="23738"/>
                    <a:pt x="10665" y="23738"/>
                  </a:cubicBezTo>
                  <a:cubicBezTo>
                    <a:pt x="12625" y="23738"/>
                    <a:pt x="14387" y="22249"/>
                    <a:pt x="16106" y="21515"/>
                  </a:cubicBezTo>
                  <a:cubicBezTo>
                    <a:pt x="16260" y="21449"/>
                    <a:pt x="17574" y="21208"/>
                    <a:pt x="18000" y="21208"/>
                  </a:cubicBezTo>
                  <a:cubicBezTo>
                    <a:pt x="18077" y="21208"/>
                    <a:pt x="18131" y="21208"/>
                    <a:pt x="18131" y="21230"/>
                  </a:cubicBezTo>
                  <a:lnTo>
                    <a:pt x="18131" y="21142"/>
                  </a:lnTo>
                  <a:cubicBezTo>
                    <a:pt x="18121" y="20782"/>
                    <a:pt x="18011" y="20420"/>
                    <a:pt x="17814" y="20125"/>
                  </a:cubicBezTo>
                  <a:cubicBezTo>
                    <a:pt x="17737" y="20004"/>
                    <a:pt x="17639" y="19894"/>
                    <a:pt x="17606" y="19752"/>
                  </a:cubicBezTo>
                  <a:cubicBezTo>
                    <a:pt x="17584" y="19697"/>
                    <a:pt x="17584" y="19631"/>
                    <a:pt x="17584" y="19566"/>
                  </a:cubicBezTo>
                  <a:cubicBezTo>
                    <a:pt x="17584" y="19490"/>
                    <a:pt x="17584" y="19412"/>
                    <a:pt x="17606" y="19336"/>
                  </a:cubicBezTo>
                  <a:lnTo>
                    <a:pt x="17606" y="19336"/>
                  </a:lnTo>
                  <a:lnTo>
                    <a:pt x="17595" y="19347"/>
                  </a:lnTo>
                  <a:cubicBezTo>
                    <a:pt x="17595" y="19358"/>
                    <a:pt x="17595" y="19369"/>
                    <a:pt x="17584" y="19369"/>
                  </a:cubicBezTo>
                  <a:lnTo>
                    <a:pt x="17574" y="19402"/>
                  </a:lnTo>
                  <a:cubicBezTo>
                    <a:pt x="17562" y="19412"/>
                    <a:pt x="17552" y="19424"/>
                    <a:pt x="17540" y="19446"/>
                  </a:cubicBezTo>
                  <a:cubicBezTo>
                    <a:pt x="17518" y="19478"/>
                    <a:pt x="17496" y="19511"/>
                    <a:pt x="17464" y="19533"/>
                  </a:cubicBezTo>
                  <a:cubicBezTo>
                    <a:pt x="17486" y="19500"/>
                    <a:pt x="17508" y="19468"/>
                    <a:pt x="17530" y="19446"/>
                  </a:cubicBezTo>
                  <a:cubicBezTo>
                    <a:pt x="17540" y="19424"/>
                    <a:pt x="17552" y="19412"/>
                    <a:pt x="17562" y="19391"/>
                  </a:cubicBezTo>
                  <a:lnTo>
                    <a:pt x="17574" y="19369"/>
                  </a:lnTo>
                  <a:cubicBezTo>
                    <a:pt x="17584" y="19358"/>
                    <a:pt x="17584" y="19347"/>
                    <a:pt x="17595" y="19347"/>
                  </a:cubicBezTo>
                  <a:lnTo>
                    <a:pt x="17606" y="19314"/>
                  </a:lnTo>
                  <a:cubicBezTo>
                    <a:pt x="17617" y="19237"/>
                    <a:pt x="17639" y="19161"/>
                    <a:pt x="17650" y="19084"/>
                  </a:cubicBezTo>
                  <a:cubicBezTo>
                    <a:pt x="17661" y="19008"/>
                    <a:pt x="17672" y="18931"/>
                    <a:pt x="17672" y="18855"/>
                  </a:cubicBezTo>
                  <a:cubicBezTo>
                    <a:pt x="17672" y="18526"/>
                    <a:pt x="17552" y="18198"/>
                    <a:pt x="17355" y="17935"/>
                  </a:cubicBezTo>
                  <a:cubicBezTo>
                    <a:pt x="17256" y="17792"/>
                    <a:pt x="17124" y="17672"/>
                    <a:pt x="17070" y="17507"/>
                  </a:cubicBezTo>
                  <a:cubicBezTo>
                    <a:pt x="17037" y="17431"/>
                    <a:pt x="17026" y="17344"/>
                    <a:pt x="17015" y="17267"/>
                  </a:cubicBezTo>
                  <a:cubicBezTo>
                    <a:pt x="16982" y="17354"/>
                    <a:pt x="16949" y="17442"/>
                    <a:pt x="16905" y="17529"/>
                  </a:cubicBezTo>
                  <a:cubicBezTo>
                    <a:pt x="16851" y="17628"/>
                    <a:pt x="16785" y="17716"/>
                    <a:pt x="16720" y="17803"/>
                  </a:cubicBezTo>
                  <a:cubicBezTo>
                    <a:pt x="16785" y="17716"/>
                    <a:pt x="16840" y="17628"/>
                    <a:pt x="16895" y="17529"/>
                  </a:cubicBezTo>
                  <a:cubicBezTo>
                    <a:pt x="16938" y="17442"/>
                    <a:pt x="16982" y="17344"/>
                    <a:pt x="17015" y="17245"/>
                  </a:cubicBezTo>
                  <a:lnTo>
                    <a:pt x="17015" y="17157"/>
                  </a:lnTo>
                  <a:cubicBezTo>
                    <a:pt x="17004" y="16774"/>
                    <a:pt x="16883" y="13347"/>
                    <a:pt x="16851" y="11310"/>
                  </a:cubicBezTo>
                  <a:cubicBezTo>
                    <a:pt x="16654" y="11037"/>
                    <a:pt x="16467" y="10774"/>
                    <a:pt x="16282" y="10522"/>
                  </a:cubicBezTo>
                  <a:cubicBezTo>
                    <a:pt x="15274" y="9165"/>
                    <a:pt x="14355" y="7741"/>
                    <a:pt x="13479" y="6285"/>
                  </a:cubicBezTo>
                  <a:cubicBezTo>
                    <a:pt x="13041" y="5541"/>
                    <a:pt x="12603" y="4807"/>
                    <a:pt x="12165" y="4062"/>
                  </a:cubicBezTo>
                  <a:cubicBezTo>
                    <a:pt x="11781" y="3427"/>
                    <a:pt x="11409" y="2792"/>
                    <a:pt x="11015" y="2157"/>
                  </a:cubicBezTo>
                  <a:cubicBezTo>
                    <a:pt x="10829" y="2191"/>
                    <a:pt x="10643" y="2201"/>
                    <a:pt x="10479" y="2201"/>
                  </a:cubicBezTo>
                  <a:lnTo>
                    <a:pt x="10402" y="2201"/>
                  </a:lnTo>
                  <a:cubicBezTo>
                    <a:pt x="9953" y="2191"/>
                    <a:pt x="9515" y="2169"/>
                    <a:pt x="9077" y="2070"/>
                  </a:cubicBezTo>
                  <a:cubicBezTo>
                    <a:pt x="8650" y="1960"/>
                    <a:pt x="8234" y="1763"/>
                    <a:pt x="7939" y="1446"/>
                  </a:cubicBezTo>
                  <a:cubicBezTo>
                    <a:pt x="7873" y="1380"/>
                    <a:pt x="7818" y="1303"/>
                    <a:pt x="7818" y="1216"/>
                  </a:cubicBezTo>
                  <a:cubicBezTo>
                    <a:pt x="7818" y="1194"/>
                    <a:pt x="7818" y="1172"/>
                    <a:pt x="7829" y="1150"/>
                  </a:cubicBezTo>
                  <a:cubicBezTo>
                    <a:pt x="7851" y="1096"/>
                    <a:pt x="7917" y="1062"/>
                    <a:pt x="7971" y="1030"/>
                  </a:cubicBezTo>
                  <a:cubicBezTo>
                    <a:pt x="8442" y="778"/>
                    <a:pt x="8924" y="668"/>
                    <a:pt x="9143" y="176"/>
                  </a:cubicBezTo>
                  <a:lnTo>
                    <a:pt x="8902" y="176"/>
                  </a:lnTo>
                  <a:cubicBezTo>
                    <a:pt x="8716" y="176"/>
                    <a:pt x="8508" y="176"/>
                    <a:pt x="8278" y="165"/>
                  </a:cubicBezTo>
                  <a:close/>
                  <a:moveTo>
                    <a:pt x="2859" y="21471"/>
                  </a:moveTo>
                  <a:cubicBezTo>
                    <a:pt x="2694" y="21636"/>
                    <a:pt x="2530" y="21789"/>
                    <a:pt x="2421" y="21996"/>
                  </a:cubicBezTo>
                  <a:cubicBezTo>
                    <a:pt x="2092" y="22653"/>
                    <a:pt x="1983" y="23551"/>
                    <a:pt x="1884" y="24274"/>
                  </a:cubicBezTo>
                  <a:cubicBezTo>
                    <a:pt x="2212" y="23573"/>
                    <a:pt x="2803" y="22993"/>
                    <a:pt x="3515" y="22665"/>
                  </a:cubicBezTo>
                  <a:cubicBezTo>
                    <a:pt x="3581" y="22424"/>
                    <a:pt x="3635" y="22193"/>
                    <a:pt x="3647" y="22193"/>
                  </a:cubicBezTo>
                  <a:cubicBezTo>
                    <a:pt x="3384" y="21964"/>
                    <a:pt x="3121" y="21712"/>
                    <a:pt x="2859" y="21471"/>
                  </a:cubicBez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3" name="Google Shape;2003;p244"/>
            <p:cNvSpPr/>
            <p:nvPr/>
          </p:nvSpPr>
          <p:spPr>
            <a:xfrm>
              <a:off x="5607921" y="2751554"/>
              <a:ext cx="52377" cy="43129"/>
            </a:xfrm>
            <a:custGeom>
              <a:rect b="b" l="l" r="r" t="t"/>
              <a:pathLst>
                <a:path extrusionOk="0" h="1497" w="1818">
                  <a:moveTo>
                    <a:pt x="0" y="1"/>
                  </a:moveTo>
                  <a:lnTo>
                    <a:pt x="0" y="1"/>
                  </a:lnTo>
                  <a:cubicBezTo>
                    <a:pt x="11" y="142"/>
                    <a:pt x="22" y="282"/>
                    <a:pt x="55" y="424"/>
                  </a:cubicBezTo>
                  <a:cubicBezTo>
                    <a:pt x="77" y="489"/>
                    <a:pt x="99" y="555"/>
                    <a:pt x="131" y="621"/>
                  </a:cubicBezTo>
                  <a:cubicBezTo>
                    <a:pt x="109" y="555"/>
                    <a:pt x="77" y="489"/>
                    <a:pt x="65" y="424"/>
                  </a:cubicBezTo>
                  <a:cubicBezTo>
                    <a:pt x="22" y="282"/>
                    <a:pt x="11" y="142"/>
                    <a:pt x="0" y="1"/>
                  </a:cubicBezTo>
                  <a:close/>
                  <a:moveTo>
                    <a:pt x="131" y="621"/>
                  </a:moveTo>
                  <a:cubicBezTo>
                    <a:pt x="164" y="686"/>
                    <a:pt x="208" y="741"/>
                    <a:pt x="252" y="796"/>
                  </a:cubicBezTo>
                  <a:cubicBezTo>
                    <a:pt x="296" y="850"/>
                    <a:pt x="362" y="894"/>
                    <a:pt x="416" y="927"/>
                  </a:cubicBezTo>
                  <a:cubicBezTo>
                    <a:pt x="471" y="971"/>
                    <a:pt x="537" y="1004"/>
                    <a:pt x="602" y="1025"/>
                  </a:cubicBezTo>
                  <a:lnTo>
                    <a:pt x="997" y="1190"/>
                  </a:lnTo>
                  <a:lnTo>
                    <a:pt x="1741" y="1475"/>
                  </a:lnTo>
                  <a:cubicBezTo>
                    <a:pt x="1757" y="1483"/>
                    <a:pt x="1780" y="1485"/>
                    <a:pt x="1799" y="1490"/>
                  </a:cubicBezTo>
                  <a:lnTo>
                    <a:pt x="1799" y="1490"/>
                  </a:lnTo>
                  <a:cubicBezTo>
                    <a:pt x="1794" y="1487"/>
                    <a:pt x="1789" y="1485"/>
                    <a:pt x="1785" y="1485"/>
                  </a:cubicBezTo>
                  <a:lnTo>
                    <a:pt x="997" y="1179"/>
                  </a:lnTo>
                  <a:cubicBezTo>
                    <a:pt x="865" y="1124"/>
                    <a:pt x="734" y="1081"/>
                    <a:pt x="602" y="1015"/>
                  </a:cubicBezTo>
                  <a:cubicBezTo>
                    <a:pt x="547" y="993"/>
                    <a:pt x="482" y="960"/>
                    <a:pt x="416" y="916"/>
                  </a:cubicBezTo>
                  <a:cubicBezTo>
                    <a:pt x="362" y="884"/>
                    <a:pt x="306" y="840"/>
                    <a:pt x="252" y="785"/>
                  </a:cubicBezTo>
                  <a:cubicBezTo>
                    <a:pt x="208" y="741"/>
                    <a:pt x="164" y="675"/>
                    <a:pt x="131" y="621"/>
                  </a:cubicBezTo>
                  <a:close/>
                  <a:moveTo>
                    <a:pt x="1799" y="1490"/>
                  </a:moveTo>
                  <a:cubicBezTo>
                    <a:pt x="1805" y="1493"/>
                    <a:pt x="1811" y="1497"/>
                    <a:pt x="1817" y="1497"/>
                  </a:cubicBezTo>
                  <a:cubicBezTo>
                    <a:pt x="1812" y="1494"/>
                    <a:pt x="1805" y="1492"/>
                    <a:pt x="1799" y="1490"/>
                  </a:cubicBezTo>
                  <a:close/>
                </a:path>
              </a:pathLst>
            </a:custGeom>
            <a:solidFill>
              <a:srgbClr val="657F8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4" name="Google Shape;2004;p244"/>
            <p:cNvSpPr/>
            <p:nvPr/>
          </p:nvSpPr>
          <p:spPr>
            <a:xfrm>
              <a:off x="5593084" y="2795028"/>
              <a:ext cx="3486" cy="12273"/>
            </a:xfrm>
            <a:custGeom>
              <a:rect b="b" l="l" r="r" t="t"/>
              <a:pathLst>
                <a:path extrusionOk="0" h="426" w="121">
                  <a:moveTo>
                    <a:pt x="1" y="1"/>
                  </a:moveTo>
                  <a:cubicBezTo>
                    <a:pt x="1" y="77"/>
                    <a:pt x="11" y="152"/>
                    <a:pt x="23" y="229"/>
                  </a:cubicBezTo>
                  <a:cubicBezTo>
                    <a:pt x="33" y="250"/>
                    <a:pt x="44" y="261"/>
                    <a:pt x="44" y="283"/>
                  </a:cubicBezTo>
                  <a:cubicBezTo>
                    <a:pt x="44" y="261"/>
                    <a:pt x="33" y="239"/>
                    <a:pt x="33" y="229"/>
                  </a:cubicBezTo>
                  <a:cubicBezTo>
                    <a:pt x="11" y="152"/>
                    <a:pt x="1" y="77"/>
                    <a:pt x="1" y="1"/>
                  </a:cubicBezTo>
                  <a:close/>
                  <a:moveTo>
                    <a:pt x="44" y="283"/>
                  </a:moveTo>
                  <a:lnTo>
                    <a:pt x="44" y="283"/>
                  </a:lnTo>
                  <a:cubicBezTo>
                    <a:pt x="55" y="294"/>
                    <a:pt x="55" y="305"/>
                    <a:pt x="55" y="316"/>
                  </a:cubicBezTo>
                  <a:lnTo>
                    <a:pt x="55" y="294"/>
                  </a:lnTo>
                  <a:lnTo>
                    <a:pt x="44" y="283"/>
                  </a:lnTo>
                  <a:close/>
                  <a:moveTo>
                    <a:pt x="88" y="382"/>
                  </a:moveTo>
                  <a:cubicBezTo>
                    <a:pt x="99" y="392"/>
                    <a:pt x="99" y="404"/>
                    <a:pt x="110" y="414"/>
                  </a:cubicBezTo>
                  <a:cubicBezTo>
                    <a:pt x="110" y="414"/>
                    <a:pt x="110" y="426"/>
                    <a:pt x="121" y="426"/>
                  </a:cubicBezTo>
                  <a:cubicBezTo>
                    <a:pt x="110" y="414"/>
                    <a:pt x="99" y="392"/>
                    <a:pt x="88" y="382"/>
                  </a:cubicBezTo>
                  <a:close/>
                </a:path>
              </a:pathLst>
            </a:custGeom>
            <a:solidFill>
              <a:srgbClr val="87050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5" name="Google Shape;2005;p244"/>
            <p:cNvSpPr/>
            <p:nvPr/>
          </p:nvSpPr>
          <p:spPr>
            <a:xfrm>
              <a:off x="5596253" y="2806955"/>
              <a:ext cx="177585" cy="48602"/>
            </a:xfrm>
            <a:custGeom>
              <a:rect b="b" l="l" r="r" t="t"/>
              <a:pathLst>
                <a:path extrusionOk="0" h="1687" w="6164">
                  <a:moveTo>
                    <a:pt x="0" y="0"/>
                  </a:moveTo>
                  <a:cubicBezTo>
                    <a:pt x="0" y="0"/>
                    <a:pt x="0" y="10"/>
                    <a:pt x="8" y="11"/>
                  </a:cubicBezTo>
                  <a:lnTo>
                    <a:pt x="8" y="11"/>
                  </a:lnTo>
                  <a:cubicBezTo>
                    <a:pt x="6" y="8"/>
                    <a:pt x="4" y="4"/>
                    <a:pt x="0" y="0"/>
                  </a:cubicBezTo>
                  <a:close/>
                  <a:moveTo>
                    <a:pt x="8" y="11"/>
                  </a:moveTo>
                  <a:cubicBezTo>
                    <a:pt x="9" y="13"/>
                    <a:pt x="10" y="15"/>
                    <a:pt x="11" y="17"/>
                  </a:cubicBezTo>
                  <a:lnTo>
                    <a:pt x="11" y="17"/>
                  </a:lnTo>
                  <a:cubicBezTo>
                    <a:pt x="11" y="15"/>
                    <a:pt x="11" y="13"/>
                    <a:pt x="11" y="12"/>
                  </a:cubicBezTo>
                  <a:cubicBezTo>
                    <a:pt x="10" y="12"/>
                    <a:pt x="9" y="11"/>
                    <a:pt x="8" y="11"/>
                  </a:cubicBezTo>
                  <a:close/>
                  <a:moveTo>
                    <a:pt x="11" y="17"/>
                  </a:moveTo>
                  <a:cubicBezTo>
                    <a:pt x="11" y="26"/>
                    <a:pt x="12" y="33"/>
                    <a:pt x="22" y="33"/>
                  </a:cubicBezTo>
                  <a:cubicBezTo>
                    <a:pt x="16" y="28"/>
                    <a:pt x="13" y="22"/>
                    <a:pt x="11" y="17"/>
                  </a:cubicBezTo>
                  <a:close/>
                  <a:moveTo>
                    <a:pt x="22" y="33"/>
                  </a:moveTo>
                  <a:lnTo>
                    <a:pt x="22" y="33"/>
                  </a:lnTo>
                  <a:cubicBezTo>
                    <a:pt x="44" y="77"/>
                    <a:pt x="66" y="110"/>
                    <a:pt x="98" y="132"/>
                  </a:cubicBezTo>
                  <a:cubicBezTo>
                    <a:pt x="76" y="99"/>
                    <a:pt x="44" y="66"/>
                    <a:pt x="22" y="33"/>
                  </a:cubicBezTo>
                  <a:close/>
                  <a:moveTo>
                    <a:pt x="98" y="132"/>
                  </a:moveTo>
                  <a:lnTo>
                    <a:pt x="98" y="132"/>
                  </a:lnTo>
                  <a:cubicBezTo>
                    <a:pt x="120" y="165"/>
                    <a:pt x="153" y="197"/>
                    <a:pt x="175" y="231"/>
                  </a:cubicBezTo>
                  <a:lnTo>
                    <a:pt x="372" y="394"/>
                  </a:lnTo>
                  <a:lnTo>
                    <a:pt x="470" y="460"/>
                  </a:lnTo>
                  <a:cubicBezTo>
                    <a:pt x="478" y="460"/>
                    <a:pt x="486" y="460"/>
                    <a:pt x="494" y="464"/>
                  </a:cubicBezTo>
                  <a:lnTo>
                    <a:pt x="494" y="464"/>
                  </a:lnTo>
                  <a:cubicBezTo>
                    <a:pt x="453" y="435"/>
                    <a:pt x="413" y="414"/>
                    <a:pt x="372" y="384"/>
                  </a:cubicBezTo>
                  <a:cubicBezTo>
                    <a:pt x="307" y="340"/>
                    <a:pt x="241" y="285"/>
                    <a:pt x="186" y="231"/>
                  </a:cubicBezTo>
                  <a:cubicBezTo>
                    <a:pt x="153" y="197"/>
                    <a:pt x="132" y="165"/>
                    <a:pt x="98" y="132"/>
                  </a:cubicBezTo>
                  <a:close/>
                  <a:moveTo>
                    <a:pt x="494" y="464"/>
                  </a:moveTo>
                  <a:lnTo>
                    <a:pt x="494" y="464"/>
                  </a:lnTo>
                  <a:cubicBezTo>
                    <a:pt x="497" y="466"/>
                    <a:pt x="500" y="469"/>
                    <a:pt x="504" y="471"/>
                  </a:cubicBezTo>
                  <a:cubicBezTo>
                    <a:pt x="500" y="468"/>
                    <a:pt x="497" y="466"/>
                    <a:pt x="494" y="464"/>
                  </a:cubicBezTo>
                  <a:close/>
                  <a:moveTo>
                    <a:pt x="5726" y="1654"/>
                  </a:moveTo>
                  <a:cubicBezTo>
                    <a:pt x="5715" y="1654"/>
                    <a:pt x="5693" y="1654"/>
                    <a:pt x="5682" y="1664"/>
                  </a:cubicBezTo>
                  <a:cubicBezTo>
                    <a:pt x="5835" y="1664"/>
                    <a:pt x="6000" y="1676"/>
                    <a:pt x="6153" y="1686"/>
                  </a:cubicBezTo>
                  <a:lnTo>
                    <a:pt x="6164" y="1686"/>
                  </a:lnTo>
                  <a:lnTo>
                    <a:pt x="6164" y="1676"/>
                  </a:lnTo>
                  <a:lnTo>
                    <a:pt x="6153" y="1676"/>
                  </a:lnTo>
                  <a:cubicBezTo>
                    <a:pt x="6010" y="1676"/>
                    <a:pt x="5869" y="1664"/>
                    <a:pt x="5726" y="1654"/>
                  </a:cubicBezTo>
                  <a:close/>
                </a:path>
              </a:pathLst>
            </a:custGeom>
            <a:solidFill>
              <a:srgbClr val="657F8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6" name="Google Shape;2006;p244"/>
            <p:cNvSpPr/>
            <p:nvPr/>
          </p:nvSpPr>
          <p:spPr>
            <a:xfrm>
              <a:off x="5594640" y="2803498"/>
              <a:ext cx="1008" cy="2535"/>
            </a:xfrm>
            <a:custGeom>
              <a:rect b="b" l="l" r="r" t="t"/>
              <a:pathLst>
                <a:path extrusionOk="0" h="88" w="35">
                  <a:moveTo>
                    <a:pt x="1" y="0"/>
                  </a:moveTo>
                  <a:lnTo>
                    <a:pt x="1" y="22"/>
                  </a:lnTo>
                  <a:cubicBezTo>
                    <a:pt x="12" y="33"/>
                    <a:pt x="12" y="44"/>
                    <a:pt x="12" y="44"/>
                  </a:cubicBezTo>
                  <a:cubicBezTo>
                    <a:pt x="23" y="66"/>
                    <a:pt x="34" y="76"/>
                    <a:pt x="34" y="88"/>
                  </a:cubicBezTo>
                  <a:cubicBezTo>
                    <a:pt x="34" y="66"/>
                    <a:pt x="23" y="55"/>
                    <a:pt x="23" y="44"/>
                  </a:cubicBezTo>
                  <a:cubicBezTo>
                    <a:pt x="12" y="33"/>
                    <a:pt x="1" y="11"/>
                    <a:pt x="1" y="0"/>
                  </a:cubicBezTo>
                  <a:close/>
                </a:path>
              </a:pathLst>
            </a:custGeom>
            <a:solidFill>
              <a:srgbClr val="72040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7" name="Google Shape;2007;p244"/>
            <p:cNvSpPr/>
            <p:nvPr/>
          </p:nvSpPr>
          <p:spPr>
            <a:xfrm>
              <a:off x="5970985" y="2769733"/>
              <a:ext cx="3486" cy="28407"/>
            </a:xfrm>
            <a:custGeom>
              <a:rect b="b" l="l" r="r" t="t"/>
              <a:pathLst>
                <a:path extrusionOk="0" h="986" w="121">
                  <a:moveTo>
                    <a:pt x="76" y="1"/>
                  </a:moveTo>
                  <a:lnTo>
                    <a:pt x="76" y="1"/>
                  </a:lnTo>
                  <a:cubicBezTo>
                    <a:pt x="110" y="220"/>
                    <a:pt x="110" y="438"/>
                    <a:pt x="76" y="657"/>
                  </a:cubicBezTo>
                  <a:cubicBezTo>
                    <a:pt x="120" y="438"/>
                    <a:pt x="110" y="220"/>
                    <a:pt x="76" y="1"/>
                  </a:cubicBezTo>
                  <a:close/>
                  <a:moveTo>
                    <a:pt x="76" y="657"/>
                  </a:moveTo>
                  <a:cubicBezTo>
                    <a:pt x="54" y="767"/>
                    <a:pt x="32" y="876"/>
                    <a:pt x="0" y="975"/>
                  </a:cubicBezTo>
                  <a:lnTo>
                    <a:pt x="0" y="986"/>
                  </a:lnTo>
                  <a:cubicBezTo>
                    <a:pt x="32" y="876"/>
                    <a:pt x="66" y="767"/>
                    <a:pt x="76" y="657"/>
                  </a:cubicBezTo>
                  <a:close/>
                </a:path>
              </a:pathLst>
            </a:custGeom>
            <a:solidFill>
              <a:srgbClr val="87050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8" name="Google Shape;2008;p244"/>
            <p:cNvSpPr/>
            <p:nvPr/>
          </p:nvSpPr>
          <p:spPr>
            <a:xfrm>
              <a:off x="5724313" y="2797823"/>
              <a:ext cx="246700" cy="82339"/>
            </a:xfrm>
            <a:custGeom>
              <a:rect b="b" l="l" r="r" t="t"/>
              <a:pathLst>
                <a:path extrusionOk="0" h="2858" w="8563">
                  <a:moveTo>
                    <a:pt x="8562" y="0"/>
                  </a:moveTo>
                  <a:lnTo>
                    <a:pt x="8551" y="11"/>
                  </a:lnTo>
                  <a:lnTo>
                    <a:pt x="8551" y="33"/>
                  </a:lnTo>
                  <a:cubicBezTo>
                    <a:pt x="8551" y="22"/>
                    <a:pt x="8562" y="22"/>
                    <a:pt x="8562" y="11"/>
                  </a:cubicBezTo>
                  <a:lnTo>
                    <a:pt x="8562" y="0"/>
                  </a:lnTo>
                  <a:close/>
                  <a:moveTo>
                    <a:pt x="1" y="2759"/>
                  </a:moveTo>
                  <a:cubicBezTo>
                    <a:pt x="208" y="2803"/>
                    <a:pt x="416" y="2825"/>
                    <a:pt x="624" y="2857"/>
                  </a:cubicBezTo>
                  <a:cubicBezTo>
                    <a:pt x="624" y="2847"/>
                    <a:pt x="635" y="2847"/>
                    <a:pt x="646" y="2847"/>
                  </a:cubicBezTo>
                  <a:cubicBezTo>
                    <a:pt x="427" y="2825"/>
                    <a:pt x="208" y="2803"/>
                    <a:pt x="1" y="2759"/>
                  </a:cubicBezTo>
                  <a:close/>
                </a:path>
              </a:pathLst>
            </a:custGeom>
            <a:solidFill>
              <a:srgbClr val="657F8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9" name="Google Shape;2009;p244"/>
            <p:cNvSpPr/>
            <p:nvPr/>
          </p:nvSpPr>
          <p:spPr>
            <a:xfrm>
              <a:off x="5988011" y="2830292"/>
              <a:ext cx="4437" cy="27139"/>
            </a:xfrm>
            <a:custGeom>
              <a:rect b="b" l="l" r="r" t="t"/>
              <a:pathLst>
                <a:path extrusionOk="0" h="942" w="154">
                  <a:moveTo>
                    <a:pt x="55" y="0"/>
                  </a:moveTo>
                  <a:lnTo>
                    <a:pt x="77" y="44"/>
                  </a:lnTo>
                  <a:cubicBezTo>
                    <a:pt x="88" y="56"/>
                    <a:pt x="88" y="66"/>
                    <a:pt x="88" y="77"/>
                  </a:cubicBezTo>
                  <a:lnTo>
                    <a:pt x="98" y="99"/>
                  </a:lnTo>
                  <a:lnTo>
                    <a:pt x="98" y="77"/>
                  </a:lnTo>
                  <a:cubicBezTo>
                    <a:pt x="88" y="66"/>
                    <a:pt x="88" y="56"/>
                    <a:pt x="88" y="44"/>
                  </a:cubicBezTo>
                  <a:lnTo>
                    <a:pt x="55" y="0"/>
                  </a:lnTo>
                  <a:close/>
                  <a:moveTo>
                    <a:pt x="120" y="154"/>
                  </a:moveTo>
                  <a:lnTo>
                    <a:pt x="132" y="219"/>
                  </a:lnTo>
                  <a:lnTo>
                    <a:pt x="132" y="241"/>
                  </a:lnTo>
                  <a:lnTo>
                    <a:pt x="142" y="275"/>
                  </a:lnTo>
                  <a:lnTo>
                    <a:pt x="142" y="241"/>
                  </a:lnTo>
                  <a:cubicBezTo>
                    <a:pt x="132" y="231"/>
                    <a:pt x="132" y="219"/>
                    <a:pt x="132" y="209"/>
                  </a:cubicBezTo>
                  <a:lnTo>
                    <a:pt x="120" y="154"/>
                  </a:lnTo>
                  <a:close/>
                  <a:moveTo>
                    <a:pt x="142" y="329"/>
                  </a:moveTo>
                  <a:lnTo>
                    <a:pt x="142" y="384"/>
                  </a:lnTo>
                  <a:lnTo>
                    <a:pt x="142" y="438"/>
                  </a:lnTo>
                  <a:lnTo>
                    <a:pt x="142" y="504"/>
                  </a:lnTo>
                  <a:cubicBezTo>
                    <a:pt x="142" y="482"/>
                    <a:pt x="154" y="460"/>
                    <a:pt x="154" y="438"/>
                  </a:cubicBezTo>
                  <a:lnTo>
                    <a:pt x="154" y="384"/>
                  </a:lnTo>
                  <a:lnTo>
                    <a:pt x="142" y="329"/>
                  </a:lnTo>
                  <a:close/>
                  <a:moveTo>
                    <a:pt x="142" y="504"/>
                  </a:moveTo>
                  <a:lnTo>
                    <a:pt x="142" y="504"/>
                  </a:lnTo>
                  <a:cubicBezTo>
                    <a:pt x="142" y="515"/>
                    <a:pt x="132" y="537"/>
                    <a:pt x="132" y="559"/>
                  </a:cubicBezTo>
                  <a:cubicBezTo>
                    <a:pt x="142" y="537"/>
                    <a:pt x="142" y="515"/>
                    <a:pt x="142" y="504"/>
                  </a:cubicBezTo>
                  <a:close/>
                  <a:moveTo>
                    <a:pt x="132" y="559"/>
                  </a:moveTo>
                  <a:lnTo>
                    <a:pt x="120" y="614"/>
                  </a:lnTo>
                  <a:cubicBezTo>
                    <a:pt x="120" y="625"/>
                    <a:pt x="120" y="635"/>
                    <a:pt x="110" y="635"/>
                  </a:cubicBezTo>
                  <a:lnTo>
                    <a:pt x="110" y="669"/>
                  </a:lnTo>
                  <a:lnTo>
                    <a:pt x="120" y="635"/>
                  </a:lnTo>
                  <a:cubicBezTo>
                    <a:pt x="120" y="635"/>
                    <a:pt x="120" y="625"/>
                    <a:pt x="132" y="614"/>
                  </a:cubicBezTo>
                  <a:lnTo>
                    <a:pt x="132" y="559"/>
                  </a:lnTo>
                  <a:close/>
                  <a:moveTo>
                    <a:pt x="110" y="669"/>
                  </a:moveTo>
                  <a:cubicBezTo>
                    <a:pt x="98" y="701"/>
                    <a:pt x="88" y="745"/>
                    <a:pt x="77" y="778"/>
                  </a:cubicBezTo>
                  <a:cubicBezTo>
                    <a:pt x="88" y="745"/>
                    <a:pt x="110" y="701"/>
                    <a:pt x="110" y="669"/>
                  </a:cubicBezTo>
                  <a:close/>
                  <a:moveTo>
                    <a:pt x="77" y="778"/>
                  </a:moveTo>
                  <a:lnTo>
                    <a:pt x="77" y="778"/>
                  </a:lnTo>
                  <a:cubicBezTo>
                    <a:pt x="66" y="789"/>
                    <a:pt x="55" y="811"/>
                    <a:pt x="55" y="833"/>
                  </a:cubicBezTo>
                  <a:cubicBezTo>
                    <a:pt x="66" y="811"/>
                    <a:pt x="77" y="800"/>
                    <a:pt x="77" y="778"/>
                  </a:cubicBezTo>
                  <a:close/>
                  <a:moveTo>
                    <a:pt x="44" y="854"/>
                  </a:moveTo>
                  <a:cubicBezTo>
                    <a:pt x="33" y="866"/>
                    <a:pt x="33" y="876"/>
                    <a:pt x="33" y="876"/>
                  </a:cubicBezTo>
                  <a:lnTo>
                    <a:pt x="11" y="920"/>
                  </a:lnTo>
                  <a:cubicBezTo>
                    <a:pt x="11" y="924"/>
                    <a:pt x="11" y="929"/>
                    <a:pt x="10" y="932"/>
                  </a:cubicBezTo>
                  <a:lnTo>
                    <a:pt x="10" y="932"/>
                  </a:lnTo>
                  <a:lnTo>
                    <a:pt x="11" y="931"/>
                  </a:lnTo>
                  <a:lnTo>
                    <a:pt x="33" y="888"/>
                  </a:lnTo>
                  <a:cubicBezTo>
                    <a:pt x="44" y="876"/>
                    <a:pt x="44" y="866"/>
                    <a:pt x="44" y="854"/>
                  </a:cubicBezTo>
                  <a:close/>
                  <a:moveTo>
                    <a:pt x="10" y="932"/>
                  </a:moveTo>
                  <a:lnTo>
                    <a:pt x="0" y="942"/>
                  </a:lnTo>
                  <a:cubicBezTo>
                    <a:pt x="7" y="942"/>
                    <a:pt x="9" y="938"/>
                    <a:pt x="10" y="932"/>
                  </a:cubicBezTo>
                  <a:close/>
                </a:path>
              </a:pathLst>
            </a:custGeom>
            <a:solidFill>
              <a:srgbClr val="87050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0" name="Google Shape;2010;p244"/>
            <p:cNvSpPr/>
            <p:nvPr/>
          </p:nvSpPr>
          <p:spPr>
            <a:xfrm>
              <a:off x="5987666" y="2856797"/>
              <a:ext cx="663" cy="1613"/>
            </a:xfrm>
            <a:custGeom>
              <a:rect b="b" l="l" r="r" t="t"/>
              <a:pathLst>
                <a:path extrusionOk="0" h="56" w="23">
                  <a:moveTo>
                    <a:pt x="23" y="0"/>
                  </a:moveTo>
                  <a:lnTo>
                    <a:pt x="12" y="11"/>
                  </a:lnTo>
                  <a:lnTo>
                    <a:pt x="1" y="33"/>
                  </a:lnTo>
                  <a:lnTo>
                    <a:pt x="1" y="55"/>
                  </a:lnTo>
                  <a:lnTo>
                    <a:pt x="12" y="22"/>
                  </a:lnTo>
                  <a:cubicBezTo>
                    <a:pt x="23" y="22"/>
                    <a:pt x="23" y="11"/>
                    <a:pt x="23" y="0"/>
                  </a:cubicBezTo>
                  <a:close/>
                </a:path>
              </a:pathLst>
            </a:custGeom>
            <a:solidFill>
              <a:srgbClr val="72040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1" name="Google Shape;2011;p244"/>
            <p:cNvSpPr/>
            <p:nvPr/>
          </p:nvSpPr>
          <p:spPr>
            <a:xfrm>
              <a:off x="5593084" y="2846396"/>
              <a:ext cx="29" cy="317"/>
            </a:xfrm>
            <a:custGeom>
              <a:rect b="b" l="l" r="r" t="t"/>
              <a:pathLst>
                <a:path extrusionOk="0" h="11" w="1">
                  <a:moveTo>
                    <a:pt x="1" y="0"/>
                  </a:moveTo>
                  <a:lnTo>
                    <a:pt x="1" y="11"/>
                  </a:lnTo>
                  <a:lnTo>
                    <a:pt x="1" y="11"/>
                  </a:lnTo>
                  <a:close/>
                </a:path>
              </a:pathLst>
            </a:custGeom>
            <a:solidFill>
              <a:srgbClr val="728089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2" name="Google Shape;2012;p244"/>
            <p:cNvSpPr/>
            <p:nvPr/>
          </p:nvSpPr>
          <p:spPr>
            <a:xfrm>
              <a:off x="5605069" y="2520238"/>
              <a:ext cx="663" cy="34082"/>
            </a:xfrm>
            <a:custGeom>
              <a:rect b="b" l="l" r="r" t="t"/>
              <a:pathLst>
                <a:path extrusionOk="0" h="1183" w="23">
                  <a:moveTo>
                    <a:pt x="23" y="0"/>
                  </a:moveTo>
                  <a:cubicBezTo>
                    <a:pt x="11" y="33"/>
                    <a:pt x="11" y="55"/>
                    <a:pt x="1" y="88"/>
                  </a:cubicBezTo>
                  <a:lnTo>
                    <a:pt x="1" y="668"/>
                  </a:lnTo>
                  <a:cubicBezTo>
                    <a:pt x="1" y="843"/>
                    <a:pt x="11" y="1018"/>
                    <a:pt x="23" y="1183"/>
                  </a:cubicBezTo>
                  <a:cubicBezTo>
                    <a:pt x="23" y="1084"/>
                    <a:pt x="11" y="986"/>
                    <a:pt x="11" y="887"/>
                  </a:cubicBezTo>
                  <a:lnTo>
                    <a:pt x="11" y="668"/>
                  </a:lnTo>
                  <a:cubicBezTo>
                    <a:pt x="1" y="449"/>
                    <a:pt x="11" y="219"/>
                    <a:pt x="23" y="0"/>
                  </a:cubicBezTo>
                  <a:close/>
                </a:path>
              </a:pathLst>
            </a:custGeom>
            <a:solidFill>
              <a:srgbClr val="87050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3" name="Google Shape;2013;p244"/>
            <p:cNvSpPr/>
            <p:nvPr/>
          </p:nvSpPr>
          <p:spPr>
            <a:xfrm>
              <a:off x="5606970" y="2566277"/>
              <a:ext cx="3169" cy="20542"/>
            </a:xfrm>
            <a:custGeom>
              <a:rect b="b" l="l" r="r" t="t"/>
              <a:pathLst>
                <a:path extrusionOk="0" h="713" w="110">
                  <a:moveTo>
                    <a:pt x="0" y="1"/>
                  </a:moveTo>
                  <a:lnTo>
                    <a:pt x="0" y="45"/>
                  </a:lnTo>
                  <a:cubicBezTo>
                    <a:pt x="22" y="264"/>
                    <a:pt x="66" y="493"/>
                    <a:pt x="110" y="712"/>
                  </a:cubicBezTo>
                  <a:cubicBezTo>
                    <a:pt x="66" y="483"/>
                    <a:pt x="22" y="242"/>
                    <a:pt x="0" y="1"/>
                  </a:cubicBezTo>
                  <a:close/>
                </a:path>
              </a:pathLst>
            </a:custGeom>
            <a:solidFill>
              <a:srgbClr val="657F8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4" name="Google Shape;2014;p244"/>
            <p:cNvSpPr/>
            <p:nvPr/>
          </p:nvSpPr>
          <p:spPr>
            <a:xfrm>
              <a:off x="5605069" y="2518020"/>
              <a:ext cx="663" cy="37885"/>
            </a:xfrm>
            <a:custGeom>
              <a:rect b="b" l="l" r="r" t="t"/>
              <a:pathLst>
                <a:path extrusionOk="0" h="1315" w="23">
                  <a:moveTo>
                    <a:pt x="23" y="0"/>
                  </a:moveTo>
                  <a:cubicBezTo>
                    <a:pt x="11" y="22"/>
                    <a:pt x="11" y="55"/>
                    <a:pt x="1" y="88"/>
                  </a:cubicBezTo>
                  <a:lnTo>
                    <a:pt x="1" y="165"/>
                  </a:lnTo>
                  <a:cubicBezTo>
                    <a:pt x="11" y="132"/>
                    <a:pt x="11" y="110"/>
                    <a:pt x="23" y="77"/>
                  </a:cubicBezTo>
                  <a:lnTo>
                    <a:pt x="23" y="0"/>
                  </a:lnTo>
                  <a:close/>
                  <a:moveTo>
                    <a:pt x="11" y="964"/>
                  </a:moveTo>
                  <a:lnTo>
                    <a:pt x="11" y="1019"/>
                  </a:lnTo>
                  <a:cubicBezTo>
                    <a:pt x="12" y="1024"/>
                    <a:pt x="12" y="1028"/>
                    <a:pt x="13" y="1033"/>
                  </a:cubicBezTo>
                  <a:lnTo>
                    <a:pt x="13" y="1033"/>
                  </a:lnTo>
                  <a:cubicBezTo>
                    <a:pt x="12" y="1010"/>
                    <a:pt x="11" y="987"/>
                    <a:pt x="11" y="964"/>
                  </a:cubicBezTo>
                  <a:close/>
                  <a:moveTo>
                    <a:pt x="13" y="1033"/>
                  </a:moveTo>
                  <a:cubicBezTo>
                    <a:pt x="16" y="1101"/>
                    <a:pt x="21" y="1168"/>
                    <a:pt x="22" y="1236"/>
                  </a:cubicBezTo>
                  <a:lnTo>
                    <a:pt x="22" y="1236"/>
                  </a:lnTo>
                  <a:cubicBezTo>
                    <a:pt x="22" y="1168"/>
                    <a:pt x="20" y="1100"/>
                    <a:pt x="13" y="1033"/>
                  </a:cubicBezTo>
                  <a:close/>
                  <a:moveTo>
                    <a:pt x="22" y="1236"/>
                  </a:moveTo>
                  <a:cubicBezTo>
                    <a:pt x="23" y="1262"/>
                    <a:pt x="23" y="1288"/>
                    <a:pt x="23" y="1314"/>
                  </a:cubicBezTo>
                  <a:lnTo>
                    <a:pt x="23" y="1260"/>
                  </a:lnTo>
                  <a:cubicBezTo>
                    <a:pt x="23" y="1252"/>
                    <a:pt x="23" y="1244"/>
                    <a:pt x="22" y="1236"/>
                  </a:cubicBezTo>
                  <a:close/>
                </a:path>
              </a:pathLst>
            </a:custGeom>
            <a:solidFill>
              <a:srgbClr val="72040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5" name="Google Shape;2015;p244"/>
            <p:cNvSpPr/>
            <p:nvPr/>
          </p:nvSpPr>
          <p:spPr>
            <a:xfrm>
              <a:off x="5618005" y="2318367"/>
              <a:ext cx="980" cy="1901"/>
            </a:xfrm>
            <a:custGeom>
              <a:rect b="b" l="l" r="r" t="t"/>
              <a:pathLst>
                <a:path extrusionOk="0" h="66" w="34">
                  <a:moveTo>
                    <a:pt x="0" y="0"/>
                  </a:moveTo>
                  <a:lnTo>
                    <a:pt x="33" y="66"/>
                  </a:lnTo>
                  <a:lnTo>
                    <a:pt x="33" y="66"/>
                  </a:lnTo>
                  <a:close/>
                </a:path>
              </a:pathLst>
            </a:custGeom>
            <a:solidFill>
              <a:srgbClr val="87050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6" name="Google Shape;2016;p244"/>
            <p:cNvSpPr/>
            <p:nvPr/>
          </p:nvSpPr>
          <p:spPr>
            <a:xfrm>
              <a:off x="5629673" y="2403183"/>
              <a:ext cx="1585" cy="11092"/>
            </a:xfrm>
            <a:custGeom>
              <a:rect b="b" l="l" r="r" t="t"/>
              <a:pathLst>
                <a:path extrusionOk="0" h="385" w="55">
                  <a:moveTo>
                    <a:pt x="55" y="1"/>
                  </a:moveTo>
                  <a:cubicBezTo>
                    <a:pt x="44" y="23"/>
                    <a:pt x="44" y="45"/>
                    <a:pt x="33" y="78"/>
                  </a:cubicBezTo>
                  <a:lnTo>
                    <a:pt x="23" y="176"/>
                  </a:lnTo>
                  <a:lnTo>
                    <a:pt x="1" y="385"/>
                  </a:lnTo>
                  <a:lnTo>
                    <a:pt x="33" y="176"/>
                  </a:lnTo>
                  <a:lnTo>
                    <a:pt x="55" y="1"/>
                  </a:lnTo>
                  <a:close/>
                </a:path>
              </a:pathLst>
            </a:custGeom>
            <a:solidFill>
              <a:srgbClr val="657F8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7" name="Google Shape;2017;p244"/>
            <p:cNvSpPr/>
            <p:nvPr/>
          </p:nvSpPr>
          <p:spPr>
            <a:xfrm>
              <a:off x="5699998" y="2430005"/>
              <a:ext cx="15183" cy="1613"/>
            </a:xfrm>
            <a:custGeom>
              <a:rect b="b" l="l" r="r" t="t"/>
              <a:pathLst>
                <a:path extrusionOk="0" h="56" w="527">
                  <a:moveTo>
                    <a:pt x="1" y="1"/>
                  </a:moveTo>
                  <a:lnTo>
                    <a:pt x="1" y="1"/>
                  </a:lnTo>
                  <a:cubicBezTo>
                    <a:pt x="165" y="23"/>
                    <a:pt x="329" y="33"/>
                    <a:pt x="504" y="55"/>
                  </a:cubicBezTo>
                  <a:cubicBezTo>
                    <a:pt x="516" y="45"/>
                    <a:pt x="516" y="45"/>
                    <a:pt x="526" y="45"/>
                  </a:cubicBezTo>
                  <a:cubicBezTo>
                    <a:pt x="351" y="33"/>
                    <a:pt x="176" y="23"/>
                    <a:pt x="1" y="1"/>
                  </a:cubicBezTo>
                  <a:close/>
                </a:path>
              </a:pathLst>
            </a:custGeom>
            <a:solidFill>
              <a:srgbClr val="657F8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8" name="Google Shape;2018;p244"/>
            <p:cNvSpPr/>
            <p:nvPr/>
          </p:nvSpPr>
          <p:spPr>
            <a:xfrm>
              <a:off x="5687379" y="2672903"/>
              <a:ext cx="19937" cy="11063"/>
            </a:xfrm>
            <a:custGeom>
              <a:rect b="b" l="l" r="r" t="t"/>
              <a:pathLst>
                <a:path extrusionOk="0" h="384" w="692">
                  <a:moveTo>
                    <a:pt x="1" y="0"/>
                  </a:moveTo>
                  <a:lnTo>
                    <a:pt x="176" y="110"/>
                  </a:lnTo>
                  <a:lnTo>
                    <a:pt x="341" y="208"/>
                  </a:lnTo>
                  <a:lnTo>
                    <a:pt x="516" y="307"/>
                  </a:lnTo>
                  <a:lnTo>
                    <a:pt x="647" y="373"/>
                  </a:lnTo>
                  <a:cubicBezTo>
                    <a:pt x="658" y="373"/>
                    <a:pt x="669" y="373"/>
                    <a:pt x="691" y="383"/>
                  </a:cubicBezTo>
                  <a:lnTo>
                    <a:pt x="526" y="296"/>
                  </a:lnTo>
                  <a:lnTo>
                    <a:pt x="351" y="198"/>
                  </a:lnTo>
                  <a:lnTo>
                    <a:pt x="176" y="9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57F8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9" name="Google Shape;2019;p244"/>
            <p:cNvSpPr/>
            <p:nvPr/>
          </p:nvSpPr>
          <p:spPr>
            <a:xfrm>
              <a:off x="5554277" y="1825341"/>
              <a:ext cx="395273" cy="539438"/>
            </a:xfrm>
            <a:custGeom>
              <a:rect b="b" l="l" r="r" t="t"/>
              <a:pathLst>
                <a:path extrusionOk="0" h="18724" w="13720">
                  <a:moveTo>
                    <a:pt x="7587" y="0"/>
                  </a:moveTo>
                  <a:cubicBezTo>
                    <a:pt x="6838" y="0"/>
                    <a:pt x="6105" y="125"/>
                    <a:pt x="5497" y="350"/>
                  </a:cubicBezTo>
                  <a:cubicBezTo>
                    <a:pt x="3723" y="1007"/>
                    <a:pt x="2431" y="2430"/>
                    <a:pt x="2136" y="4303"/>
                  </a:cubicBezTo>
                  <a:cubicBezTo>
                    <a:pt x="1961" y="5442"/>
                    <a:pt x="2081" y="6602"/>
                    <a:pt x="2202" y="7752"/>
                  </a:cubicBezTo>
                  <a:cubicBezTo>
                    <a:pt x="2059" y="7391"/>
                    <a:pt x="1971" y="6909"/>
                    <a:pt x="1687" y="6624"/>
                  </a:cubicBezTo>
                  <a:cubicBezTo>
                    <a:pt x="1560" y="6497"/>
                    <a:pt x="1389" y="6378"/>
                    <a:pt x="1213" y="6378"/>
                  </a:cubicBezTo>
                  <a:cubicBezTo>
                    <a:pt x="1192" y="6378"/>
                    <a:pt x="1172" y="6380"/>
                    <a:pt x="1151" y="6383"/>
                  </a:cubicBezTo>
                  <a:cubicBezTo>
                    <a:pt x="1073" y="6405"/>
                    <a:pt x="997" y="6438"/>
                    <a:pt x="932" y="6482"/>
                  </a:cubicBezTo>
                  <a:cubicBezTo>
                    <a:pt x="1" y="7128"/>
                    <a:pt x="679" y="8989"/>
                    <a:pt x="1205" y="9679"/>
                  </a:cubicBezTo>
                  <a:cubicBezTo>
                    <a:pt x="1358" y="9887"/>
                    <a:pt x="1555" y="10073"/>
                    <a:pt x="1796" y="10150"/>
                  </a:cubicBezTo>
                  <a:cubicBezTo>
                    <a:pt x="1848" y="10164"/>
                    <a:pt x="1903" y="10171"/>
                    <a:pt x="1959" y="10171"/>
                  </a:cubicBezTo>
                  <a:cubicBezTo>
                    <a:pt x="2159" y="10171"/>
                    <a:pt x="2364" y="10079"/>
                    <a:pt x="2442" y="9899"/>
                  </a:cubicBezTo>
                  <a:lnTo>
                    <a:pt x="2442" y="9899"/>
                  </a:lnTo>
                  <a:cubicBezTo>
                    <a:pt x="2367" y="10076"/>
                    <a:pt x="2650" y="10708"/>
                    <a:pt x="2705" y="10894"/>
                  </a:cubicBezTo>
                  <a:cubicBezTo>
                    <a:pt x="2803" y="11277"/>
                    <a:pt x="2935" y="11649"/>
                    <a:pt x="3088" y="12011"/>
                  </a:cubicBezTo>
                  <a:cubicBezTo>
                    <a:pt x="3723" y="13456"/>
                    <a:pt x="4993" y="13916"/>
                    <a:pt x="6428" y="14277"/>
                  </a:cubicBezTo>
                  <a:cubicBezTo>
                    <a:pt x="6482" y="14288"/>
                    <a:pt x="6537" y="14299"/>
                    <a:pt x="6581" y="14332"/>
                  </a:cubicBezTo>
                  <a:cubicBezTo>
                    <a:pt x="6657" y="14398"/>
                    <a:pt x="6669" y="14518"/>
                    <a:pt x="6679" y="14617"/>
                  </a:cubicBezTo>
                  <a:cubicBezTo>
                    <a:pt x="6745" y="15262"/>
                    <a:pt x="6811" y="15941"/>
                    <a:pt x="6613" y="16576"/>
                  </a:cubicBezTo>
                  <a:cubicBezTo>
                    <a:pt x="6438" y="17167"/>
                    <a:pt x="5924" y="17277"/>
                    <a:pt x="5409" y="17551"/>
                  </a:cubicBezTo>
                  <a:cubicBezTo>
                    <a:pt x="5355" y="17583"/>
                    <a:pt x="5289" y="17617"/>
                    <a:pt x="5267" y="17671"/>
                  </a:cubicBezTo>
                  <a:cubicBezTo>
                    <a:pt x="5223" y="17781"/>
                    <a:pt x="5300" y="17890"/>
                    <a:pt x="5377" y="17967"/>
                  </a:cubicBezTo>
                  <a:cubicBezTo>
                    <a:pt x="5672" y="18284"/>
                    <a:pt x="6088" y="18481"/>
                    <a:pt x="6515" y="18591"/>
                  </a:cubicBezTo>
                  <a:cubicBezTo>
                    <a:pt x="6953" y="18690"/>
                    <a:pt x="7391" y="18712"/>
                    <a:pt x="7840" y="18722"/>
                  </a:cubicBezTo>
                  <a:cubicBezTo>
                    <a:pt x="7870" y="18723"/>
                    <a:pt x="7902" y="18724"/>
                    <a:pt x="7933" y="18724"/>
                  </a:cubicBezTo>
                  <a:cubicBezTo>
                    <a:pt x="8639" y="18724"/>
                    <a:pt x="9599" y="18488"/>
                    <a:pt x="10008" y="17901"/>
                  </a:cubicBezTo>
                  <a:cubicBezTo>
                    <a:pt x="10051" y="17836"/>
                    <a:pt x="10085" y="17770"/>
                    <a:pt x="10063" y="17693"/>
                  </a:cubicBezTo>
                  <a:cubicBezTo>
                    <a:pt x="10051" y="17627"/>
                    <a:pt x="9975" y="17583"/>
                    <a:pt x="9909" y="17551"/>
                  </a:cubicBezTo>
                  <a:cubicBezTo>
                    <a:pt x="9241" y="17189"/>
                    <a:pt x="8793" y="16741"/>
                    <a:pt x="8705" y="15953"/>
                  </a:cubicBezTo>
                  <a:cubicBezTo>
                    <a:pt x="8672" y="15624"/>
                    <a:pt x="8486" y="14540"/>
                    <a:pt x="8781" y="14310"/>
                  </a:cubicBezTo>
                  <a:cubicBezTo>
                    <a:pt x="8836" y="14266"/>
                    <a:pt x="8913" y="14245"/>
                    <a:pt x="8990" y="14233"/>
                  </a:cubicBezTo>
                  <a:cubicBezTo>
                    <a:pt x="9942" y="13970"/>
                    <a:pt x="10610" y="13850"/>
                    <a:pt x="11102" y="12887"/>
                  </a:cubicBezTo>
                  <a:cubicBezTo>
                    <a:pt x="11683" y="11748"/>
                    <a:pt x="11924" y="10413"/>
                    <a:pt x="12055" y="9153"/>
                  </a:cubicBezTo>
                  <a:lnTo>
                    <a:pt x="12055" y="9153"/>
                  </a:lnTo>
                  <a:cubicBezTo>
                    <a:pt x="12033" y="9371"/>
                    <a:pt x="12376" y="9445"/>
                    <a:pt x="12643" y="9445"/>
                  </a:cubicBezTo>
                  <a:cubicBezTo>
                    <a:pt x="12765" y="9445"/>
                    <a:pt x="12872" y="9429"/>
                    <a:pt x="12920" y="9405"/>
                  </a:cubicBezTo>
                  <a:cubicBezTo>
                    <a:pt x="13238" y="9230"/>
                    <a:pt x="13424" y="8748"/>
                    <a:pt x="13511" y="8430"/>
                  </a:cubicBezTo>
                  <a:cubicBezTo>
                    <a:pt x="13708" y="7708"/>
                    <a:pt x="13720" y="6898"/>
                    <a:pt x="13369" y="6230"/>
                  </a:cubicBezTo>
                  <a:cubicBezTo>
                    <a:pt x="13304" y="6109"/>
                    <a:pt x="13205" y="5978"/>
                    <a:pt x="13073" y="5945"/>
                  </a:cubicBezTo>
                  <a:cubicBezTo>
                    <a:pt x="13043" y="5937"/>
                    <a:pt x="13014" y="5933"/>
                    <a:pt x="12985" y="5933"/>
                  </a:cubicBezTo>
                  <a:cubicBezTo>
                    <a:pt x="12833" y="5933"/>
                    <a:pt x="12693" y="6043"/>
                    <a:pt x="12591" y="6153"/>
                  </a:cubicBezTo>
                  <a:cubicBezTo>
                    <a:pt x="12362" y="6405"/>
                    <a:pt x="12209" y="6722"/>
                    <a:pt x="12165" y="7062"/>
                  </a:cubicBezTo>
                  <a:cubicBezTo>
                    <a:pt x="12175" y="5365"/>
                    <a:pt x="12351" y="3515"/>
                    <a:pt x="11552" y="1949"/>
                  </a:cubicBezTo>
                  <a:cubicBezTo>
                    <a:pt x="11256" y="1369"/>
                    <a:pt x="10796" y="931"/>
                    <a:pt x="10227" y="613"/>
                  </a:cubicBezTo>
                  <a:cubicBezTo>
                    <a:pt x="9459" y="190"/>
                    <a:pt x="8511" y="0"/>
                    <a:pt x="7587" y="0"/>
                  </a:cubicBezTo>
                  <a:close/>
                </a:path>
              </a:pathLst>
            </a:custGeom>
            <a:solidFill>
              <a:srgbClr val="FFBDB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0" name="Google Shape;2020;p244"/>
            <p:cNvSpPr/>
            <p:nvPr/>
          </p:nvSpPr>
          <p:spPr>
            <a:xfrm>
              <a:off x="5615786" y="1825312"/>
              <a:ext cx="289598" cy="154940"/>
            </a:xfrm>
            <a:custGeom>
              <a:rect b="b" l="l" r="r" t="t"/>
              <a:pathLst>
                <a:path extrusionOk="0" h="5378" w="10052">
                  <a:moveTo>
                    <a:pt x="5453" y="1"/>
                  </a:moveTo>
                  <a:cubicBezTo>
                    <a:pt x="4709" y="1"/>
                    <a:pt x="3975" y="132"/>
                    <a:pt x="3362" y="351"/>
                  </a:cubicBezTo>
                  <a:cubicBezTo>
                    <a:pt x="1588" y="1008"/>
                    <a:pt x="296" y="2431"/>
                    <a:pt x="1" y="4304"/>
                  </a:cubicBezTo>
                  <a:lnTo>
                    <a:pt x="1" y="4315"/>
                  </a:lnTo>
                  <a:lnTo>
                    <a:pt x="1" y="4304"/>
                  </a:lnTo>
                  <a:cubicBezTo>
                    <a:pt x="296" y="2431"/>
                    <a:pt x="1588" y="1008"/>
                    <a:pt x="3362" y="351"/>
                  </a:cubicBezTo>
                  <a:cubicBezTo>
                    <a:pt x="3975" y="132"/>
                    <a:pt x="4709" y="1"/>
                    <a:pt x="5453" y="1"/>
                  </a:cubicBezTo>
                  <a:cubicBezTo>
                    <a:pt x="6384" y="1"/>
                    <a:pt x="7325" y="187"/>
                    <a:pt x="8092" y="614"/>
                  </a:cubicBezTo>
                  <a:cubicBezTo>
                    <a:pt x="8661" y="932"/>
                    <a:pt x="9121" y="1370"/>
                    <a:pt x="9417" y="1950"/>
                  </a:cubicBezTo>
                  <a:cubicBezTo>
                    <a:pt x="9953" y="3001"/>
                    <a:pt x="10052" y="4195"/>
                    <a:pt x="10052" y="5377"/>
                  </a:cubicBezTo>
                  <a:cubicBezTo>
                    <a:pt x="10052" y="4195"/>
                    <a:pt x="9953" y="3001"/>
                    <a:pt x="9417" y="1950"/>
                  </a:cubicBezTo>
                  <a:cubicBezTo>
                    <a:pt x="9121" y="1370"/>
                    <a:pt x="8661" y="932"/>
                    <a:pt x="8092" y="614"/>
                  </a:cubicBezTo>
                  <a:cubicBezTo>
                    <a:pt x="7325" y="187"/>
                    <a:pt x="6384" y="1"/>
                    <a:pt x="5453" y="1"/>
                  </a:cubicBezTo>
                  <a:close/>
                </a:path>
              </a:pathLst>
            </a:custGeom>
            <a:solidFill>
              <a:srgbClr val="FFDFD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1" name="Google Shape;2021;p244"/>
            <p:cNvSpPr/>
            <p:nvPr/>
          </p:nvSpPr>
          <p:spPr>
            <a:xfrm>
              <a:off x="5583922" y="1825312"/>
              <a:ext cx="363409" cy="329990"/>
            </a:xfrm>
            <a:custGeom>
              <a:rect b="b" l="l" r="r" t="t"/>
              <a:pathLst>
                <a:path extrusionOk="0" h="11454" w="12614">
                  <a:moveTo>
                    <a:pt x="11596" y="7555"/>
                  </a:moveTo>
                  <a:cubicBezTo>
                    <a:pt x="11574" y="7555"/>
                    <a:pt x="11552" y="7555"/>
                    <a:pt x="11530" y="7567"/>
                  </a:cubicBezTo>
                  <a:cubicBezTo>
                    <a:pt x="11497" y="7567"/>
                    <a:pt x="11475" y="7577"/>
                    <a:pt x="11465" y="7589"/>
                  </a:cubicBezTo>
                  <a:lnTo>
                    <a:pt x="11465" y="7589"/>
                  </a:lnTo>
                  <a:cubicBezTo>
                    <a:pt x="11475" y="7577"/>
                    <a:pt x="11497" y="7567"/>
                    <a:pt x="11530" y="7555"/>
                  </a:cubicBezTo>
                  <a:close/>
                  <a:moveTo>
                    <a:pt x="11596" y="7555"/>
                  </a:moveTo>
                  <a:cubicBezTo>
                    <a:pt x="11640" y="7556"/>
                    <a:pt x="11694" y="7567"/>
                    <a:pt x="11727" y="7577"/>
                  </a:cubicBezTo>
                  <a:cubicBezTo>
                    <a:pt x="11815" y="7621"/>
                    <a:pt x="11891" y="7676"/>
                    <a:pt x="11946" y="7764"/>
                  </a:cubicBezTo>
                  <a:cubicBezTo>
                    <a:pt x="11891" y="7687"/>
                    <a:pt x="11815" y="7621"/>
                    <a:pt x="11727" y="7589"/>
                  </a:cubicBezTo>
                  <a:cubicBezTo>
                    <a:pt x="11683" y="7567"/>
                    <a:pt x="11640" y="7556"/>
                    <a:pt x="11596" y="7555"/>
                  </a:cubicBezTo>
                  <a:close/>
                  <a:moveTo>
                    <a:pt x="11935" y="6592"/>
                  </a:moveTo>
                  <a:cubicBezTo>
                    <a:pt x="11957" y="6592"/>
                    <a:pt x="11978" y="6603"/>
                    <a:pt x="12000" y="6614"/>
                  </a:cubicBezTo>
                  <a:cubicBezTo>
                    <a:pt x="11978" y="6603"/>
                    <a:pt x="11957" y="6603"/>
                    <a:pt x="11935" y="6603"/>
                  </a:cubicBezTo>
                  <a:lnTo>
                    <a:pt x="11902" y="6603"/>
                  </a:lnTo>
                  <a:cubicBezTo>
                    <a:pt x="11891" y="6603"/>
                    <a:pt x="11880" y="6614"/>
                    <a:pt x="11869" y="6614"/>
                  </a:cubicBezTo>
                  <a:lnTo>
                    <a:pt x="11803" y="6647"/>
                  </a:lnTo>
                  <a:cubicBezTo>
                    <a:pt x="11781" y="6658"/>
                    <a:pt x="11760" y="6669"/>
                    <a:pt x="11749" y="6691"/>
                  </a:cubicBezTo>
                  <a:cubicBezTo>
                    <a:pt x="11683" y="6757"/>
                    <a:pt x="11640" y="6844"/>
                    <a:pt x="11606" y="6932"/>
                  </a:cubicBezTo>
                  <a:cubicBezTo>
                    <a:pt x="11562" y="7008"/>
                    <a:pt x="11530" y="7096"/>
                    <a:pt x="11508" y="7195"/>
                  </a:cubicBezTo>
                  <a:cubicBezTo>
                    <a:pt x="11464" y="7370"/>
                    <a:pt x="11431" y="7555"/>
                    <a:pt x="11421" y="7742"/>
                  </a:cubicBezTo>
                  <a:cubicBezTo>
                    <a:pt x="11409" y="7840"/>
                    <a:pt x="11399" y="7928"/>
                    <a:pt x="11399" y="8027"/>
                  </a:cubicBezTo>
                  <a:cubicBezTo>
                    <a:pt x="11387" y="8125"/>
                    <a:pt x="11387" y="8212"/>
                    <a:pt x="11409" y="8311"/>
                  </a:cubicBezTo>
                  <a:cubicBezTo>
                    <a:pt x="11409" y="8355"/>
                    <a:pt x="11421" y="8399"/>
                    <a:pt x="11431" y="8443"/>
                  </a:cubicBezTo>
                  <a:cubicBezTo>
                    <a:pt x="11442" y="8465"/>
                    <a:pt x="11442" y="8487"/>
                    <a:pt x="11453" y="8508"/>
                  </a:cubicBezTo>
                  <a:lnTo>
                    <a:pt x="11486" y="8574"/>
                  </a:lnTo>
                  <a:cubicBezTo>
                    <a:pt x="11497" y="8596"/>
                    <a:pt x="11508" y="8618"/>
                    <a:pt x="11519" y="8628"/>
                  </a:cubicBezTo>
                  <a:cubicBezTo>
                    <a:pt x="11530" y="8640"/>
                    <a:pt x="11530" y="8650"/>
                    <a:pt x="11541" y="8662"/>
                  </a:cubicBezTo>
                  <a:cubicBezTo>
                    <a:pt x="11552" y="8672"/>
                    <a:pt x="11552" y="8684"/>
                    <a:pt x="11562" y="8684"/>
                  </a:cubicBezTo>
                  <a:cubicBezTo>
                    <a:pt x="11574" y="8706"/>
                    <a:pt x="11596" y="8716"/>
                    <a:pt x="11618" y="8727"/>
                  </a:cubicBezTo>
                  <a:cubicBezTo>
                    <a:pt x="11640" y="8738"/>
                    <a:pt x="11661" y="8749"/>
                    <a:pt x="11683" y="8749"/>
                  </a:cubicBezTo>
                  <a:cubicBezTo>
                    <a:pt x="11705" y="8749"/>
                    <a:pt x="11727" y="8738"/>
                    <a:pt x="11738" y="8727"/>
                  </a:cubicBezTo>
                  <a:cubicBezTo>
                    <a:pt x="11760" y="8716"/>
                    <a:pt x="11771" y="8694"/>
                    <a:pt x="11781" y="8684"/>
                  </a:cubicBezTo>
                  <a:cubicBezTo>
                    <a:pt x="11815" y="8640"/>
                    <a:pt x="11837" y="8596"/>
                    <a:pt x="11858" y="8563"/>
                  </a:cubicBezTo>
                  <a:lnTo>
                    <a:pt x="11924" y="8431"/>
                  </a:lnTo>
                  <a:cubicBezTo>
                    <a:pt x="11946" y="8388"/>
                    <a:pt x="11957" y="8344"/>
                    <a:pt x="11978" y="8300"/>
                  </a:cubicBezTo>
                  <a:lnTo>
                    <a:pt x="12012" y="8169"/>
                  </a:lnTo>
                  <a:cubicBezTo>
                    <a:pt x="12022" y="8125"/>
                    <a:pt x="12022" y="8071"/>
                    <a:pt x="12022" y="8027"/>
                  </a:cubicBezTo>
                  <a:cubicBezTo>
                    <a:pt x="12022" y="8005"/>
                    <a:pt x="12022" y="7983"/>
                    <a:pt x="12012" y="7961"/>
                  </a:cubicBezTo>
                  <a:cubicBezTo>
                    <a:pt x="12012" y="7939"/>
                    <a:pt x="12012" y="7917"/>
                    <a:pt x="12000" y="7884"/>
                  </a:cubicBezTo>
                  <a:cubicBezTo>
                    <a:pt x="11990" y="7840"/>
                    <a:pt x="11968" y="7808"/>
                    <a:pt x="11946" y="7764"/>
                  </a:cubicBezTo>
                  <a:lnTo>
                    <a:pt x="11946" y="7764"/>
                  </a:lnTo>
                  <a:cubicBezTo>
                    <a:pt x="11978" y="7796"/>
                    <a:pt x="11990" y="7840"/>
                    <a:pt x="12012" y="7884"/>
                  </a:cubicBezTo>
                  <a:cubicBezTo>
                    <a:pt x="12012" y="7906"/>
                    <a:pt x="12022" y="7928"/>
                    <a:pt x="12022" y="7961"/>
                  </a:cubicBezTo>
                  <a:cubicBezTo>
                    <a:pt x="12022" y="7983"/>
                    <a:pt x="12022" y="8005"/>
                    <a:pt x="12034" y="8027"/>
                  </a:cubicBezTo>
                  <a:cubicBezTo>
                    <a:pt x="12034" y="8071"/>
                    <a:pt x="12022" y="8125"/>
                    <a:pt x="12022" y="8169"/>
                  </a:cubicBezTo>
                  <a:lnTo>
                    <a:pt x="11990" y="8300"/>
                  </a:lnTo>
                  <a:cubicBezTo>
                    <a:pt x="11968" y="8355"/>
                    <a:pt x="11957" y="8399"/>
                    <a:pt x="11935" y="8431"/>
                  </a:cubicBezTo>
                  <a:lnTo>
                    <a:pt x="11869" y="8563"/>
                  </a:lnTo>
                  <a:cubicBezTo>
                    <a:pt x="11847" y="8607"/>
                    <a:pt x="11825" y="8640"/>
                    <a:pt x="11793" y="8684"/>
                  </a:cubicBezTo>
                  <a:cubicBezTo>
                    <a:pt x="11781" y="8706"/>
                    <a:pt x="11771" y="8727"/>
                    <a:pt x="11749" y="8738"/>
                  </a:cubicBezTo>
                  <a:cubicBezTo>
                    <a:pt x="11727" y="8749"/>
                    <a:pt x="11705" y="8760"/>
                    <a:pt x="11683" y="8760"/>
                  </a:cubicBezTo>
                  <a:cubicBezTo>
                    <a:pt x="11650" y="8760"/>
                    <a:pt x="11628" y="8749"/>
                    <a:pt x="11606" y="8738"/>
                  </a:cubicBezTo>
                  <a:cubicBezTo>
                    <a:pt x="11584" y="8727"/>
                    <a:pt x="11574" y="8716"/>
                    <a:pt x="11552" y="8694"/>
                  </a:cubicBezTo>
                  <a:lnTo>
                    <a:pt x="11530" y="8672"/>
                  </a:lnTo>
                  <a:cubicBezTo>
                    <a:pt x="11519" y="8662"/>
                    <a:pt x="11519" y="8650"/>
                    <a:pt x="11508" y="8640"/>
                  </a:cubicBezTo>
                  <a:cubicBezTo>
                    <a:pt x="11497" y="8618"/>
                    <a:pt x="11486" y="8596"/>
                    <a:pt x="11475" y="8585"/>
                  </a:cubicBezTo>
                  <a:lnTo>
                    <a:pt x="11442" y="8519"/>
                  </a:lnTo>
                  <a:cubicBezTo>
                    <a:pt x="11431" y="8497"/>
                    <a:pt x="11421" y="8475"/>
                    <a:pt x="11421" y="8443"/>
                  </a:cubicBezTo>
                  <a:lnTo>
                    <a:pt x="11387" y="8311"/>
                  </a:lnTo>
                  <a:cubicBezTo>
                    <a:pt x="11377" y="8212"/>
                    <a:pt x="11377" y="8125"/>
                    <a:pt x="11377" y="8027"/>
                  </a:cubicBezTo>
                  <a:cubicBezTo>
                    <a:pt x="11387" y="7928"/>
                    <a:pt x="11399" y="7840"/>
                    <a:pt x="11399" y="7742"/>
                  </a:cubicBezTo>
                  <a:cubicBezTo>
                    <a:pt x="11421" y="7555"/>
                    <a:pt x="11453" y="7370"/>
                    <a:pt x="11497" y="7183"/>
                  </a:cubicBezTo>
                  <a:cubicBezTo>
                    <a:pt x="11519" y="7096"/>
                    <a:pt x="11552" y="7008"/>
                    <a:pt x="11596" y="6920"/>
                  </a:cubicBezTo>
                  <a:cubicBezTo>
                    <a:pt x="11628" y="6833"/>
                    <a:pt x="11672" y="6757"/>
                    <a:pt x="11749" y="6680"/>
                  </a:cubicBezTo>
                  <a:cubicBezTo>
                    <a:pt x="11760" y="6669"/>
                    <a:pt x="11781" y="6658"/>
                    <a:pt x="11803" y="6636"/>
                  </a:cubicBezTo>
                  <a:cubicBezTo>
                    <a:pt x="11815" y="6625"/>
                    <a:pt x="11837" y="6614"/>
                    <a:pt x="11858" y="6603"/>
                  </a:cubicBezTo>
                  <a:lnTo>
                    <a:pt x="11902" y="6603"/>
                  </a:lnTo>
                  <a:cubicBezTo>
                    <a:pt x="11913" y="6592"/>
                    <a:pt x="11924" y="6592"/>
                    <a:pt x="11935" y="6592"/>
                  </a:cubicBezTo>
                  <a:close/>
                  <a:moveTo>
                    <a:pt x="745" y="7863"/>
                  </a:moveTo>
                  <a:lnTo>
                    <a:pt x="745" y="7863"/>
                  </a:lnTo>
                  <a:cubicBezTo>
                    <a:pt x="657" y="8059"/>
                    <a:pt x="570" y="8268"/>
                    <a:pt x="526" y="8475"/>
                  </a:cubicBezTo>
                  <a:cubicBezTo>
                    <a:pt x="504" y="8585"/>
                    <a:pt x="482" y="8694"/>
                    <a:pt x="482" y="8804"/>
                  </a:cubicBezTo>
                  <a:cubicBezTo>
                    <a:pt x="482" y="8694"/>
                    <a:pt x="494" y="8585"/>
                    <a:pt x="516" y="8475"/>
                  </a:cubicBezTo>
                  <a:cubicBezTo>
                    <a:pt x="570" y="8256"/>
                    <a:pt x="657" y="8059"/>
                    <a:pt x="745" y="7863"/>
                  </a:cubicBezTo>
                  <a:close/>
                  <a:moveTo>
                    <a:pt x="285" y="7151"/>
                  </a:moveTo>
                  <a:cubicBezTo>
                    <a:pt x="341" y="7161"/>
                    <a:pt x="384" y="7195"/>
                    <a:pt x="428" y="7238"/>
                  </a:cubicBezTo>
                  <a:cubicBezTo>
                    <a:pt x="461" y="7271"/>
                    <a:pt x="504" y="7315"/>
                    <a:pt x="526" y="7370"/>
                  </a:cubicBezTo>
                  <a:cubicBezTo>
                    <a:pt x="560" y="7414"/>
                    <a:pt x="581" y="7457"/>
                    <a:pt x="614" y="7512"/>
                  </a:cubicBezTo>
                  <a:cubicBezTo>
                    <a:pt x="811" y="7895"/>
                    <a:pt x="964" y="8322"/>
                    <a:pt x="1063" y="8749"/>
                  </a:cubicBezTo>
                  <a:cubicBezTo>
                    <a:pt x="1074" y="8859"/>
                    <a:pt x="1096" y="8968"/>
                    <a:pt x="1074" y="9078"/>
                  </a:cubicBezTo>
                  <a:cubicBezTo>
                    <a:pt x="1063" y="9187"/>
                    <a:pt x="1019" y="9297"/>
                    <a:pt x="954" y="9384"/>
                  </a:cubicBezTo>
                  <a:cubicBezTo>
                    <a:pt x="910" y="9428"/>
                    <a:pt x="866" y="9461"/>
                    <a:pt x="811" y="9482"/>
                  </a:cubicBezTo>
                  <a:cubicBezTo>
                    <a:pt x="800" y="9482"/>
                    <a:pt x="778" y="9494"/>
                    <a:pt x="767" y="9494"/>
                  </a:cubicBezTo>
                  <a:cubicBezTo>
                    <a:pt x="757" y="9494"/>
                    <a:pt x="745" y="9482"/>
                    <a:pt x="735" y="9482"/>
                  </a:cubicBezTo>
                  <a:cubicBezTo>
                    <a:pt x="701" y="9472"/>
                    <a:pt x="680" y="9450"/>
                    <a:pt x="669" y="9428"/>
                  </a:cubicBezTo>
                  <a:cubicBezTo>
                    <a:pt x="592" y="9341"/>
                    <a:pt x="548" y="9242"/>
                    <a:pt x="516" y="9132"/>
                  </a:cubicBezTo>
                  <a:cubicBezTo>
                    <a:pt x="494" y="9023"/>
                    <a:pt x="472" y="8913"/>
                    <a:pt x="482" y="8804"/>
                  </a:cubicBezTo>
                  <a:lnTo>
                    <a:pt x="482" y="8804"/>
                  </a:lnTo>
                  <a:cubicBezTo>
                    <a:pt x="482" y="8913"/>
                    <a:pt x="504" y="9023"/>
                    <a:pt x="526" y="9132"/>
                  </a:cubicBezTo>
                  <a:cubicBezTo>
                    <a:pt x="560" y="9231"/>
                    <a:pt x="603" y="9329"/>
                    <a:pt x="669" y="9417"/>
                  </a:cubicBezTo>
                  <a:cubicBezTo>
                    <a:pt x="691" y="9439"/>
                    <a:pt x="713" y="9461"/>
                    <a:pt x="735" y="9472"/>
                  </a:cubicBezTo>
                  <a:lnTo>
                    <a:pt x="811" y="9472"/>
                  </a:lnTo>
                  <a:cubicBezTo>
                    <a:pt x="855" y="9450"/>
                    <a:pt x="898" y="9417"/>
                    <a:pt x="942" y="9373"/>
                  </a:cubicBezTo>
                  <a:cubicBezTo>
                    <a:pt x="1008" y="9297"/>
                    <a:pt x="1052" y="9187"/>
                    <a:pt x="1063" y="9078"/>
                  </a:cubicBezTo>
                  <a:cubicBezTo>
                    <a:pt x="1074" y="8968"/>
                    <a:pt x="1063" y="8859"/>
                    <a:pt x="1041" y="8749"/>
                  </a:cubicBezTo>
                  <a:cubicBezTo>
                    <a:pt x="954" y="8322"/>
                    <a:pt x="800" y="7906"/>
                    <a:pt x="603" y="7512"/>
                  </a:cubicBezTo>
                  <a:cubicBezTo>
                    <a:pt x="570" y="7468"/>
                    <a:pt x="548" y="7414"/>
                    <a:pt x="516" y="7370"/>
                  </a:cubicBezTo>
                  <a:cubicBezTo>
                    <a:pt x="494" y="7326"/>
                    <a:pt x="461" y="7282"/>
                    <a:pt x="417" y="7238"/>
                  </a:cubicBezTo>
                  <a:cubicBezTo>
                    <a:pt x="384" y="7205"/>
                    <a:pt x="341" y="7173"/>
                    <a:pt x="285" y="7161"/>
                  </a:cubicBezTo>
                  <a:cubicBezTo>
                    <a:pt x="263" y="7151"/>
                    <a:pt x="242" y="7151"/>
                    <a:pt x="231" y="7151"/>
                  </a:cubicBezTo>
                  <a:close/>
                  <a:moveTo>
                    <a:pt x="319" y="7129"/>
                  </a:moveTo>
                  <a:cubicBezTo>
                    <a:pt x="297" y="7129"/>
                    <a:pt x="263" y="7129"/>
                    <a:pt x="231" y="7139"/>
                  </a:cubicBezTo>
                  <a:lnTo>
                    <a:pt x="220" y="7151"/>
                  </a:lnTo>
                  <a:lnTo>
                    <a:pt x="198" y="7151"/>
                  </a:lnTo>
                  <a:cubicBezTo>
                    <a:pt x="23" y="7238"/>
                    <a:pt x="1" y="7512"/>
                    <a:pt x="23" y="7720"/>
                  </a:cubicBezTo>
                  <a:cubicBezTo>
                    <a:pt x="78" y="8278"/>
                    <a:pt x="253" y="8837"/>
                    <a:pt x="516" y="9341"/>
                  </a:cubicBezTo>
                  <a:cubicBezTo>
                    <a:pt x="581" y="9461"/>
                    <a:pt x="680" y="9603"/>
                    <a:pt x="822" y="9603"/>
                  </a:cubicBezTo>
                  <a:lnTo>
                    <a:pt x="833" y="9603"/>
                  </a:lnTo>
                  <a:cubicBezTo>
                    <a:pt x="976" y="9592"/>
                    <a:pt x="1063" y="9428"/>
                    <a:pt x="1117" y="9297"/>
                  </a:cubicBezTo>
                  <a:cubicBezTo>
                    <a:pt x="1183" y="9132"/>
                    <a:pt x="1249" y="8957"/>
                    <a:pt x="1315" y="8782"/>
                  </a:cubicBezTo>
                  <a:cubicBezTo>
                    <a:pt x="1293" y="8519"/>
                    <a:pt x="1260" y="8246"/>
                    <a:pt x="1216" y="7983"/>
                  </a:cubicBezTo>
                  <a:lnTo>
                    <a:pt x="1216" y="8049"/>
                  </a:lnTo>
                  <a:cubicBezTo>
                    <a:pt x="1107" y="7742"/>
                    <a:pt x="910" y="7479"/>
                    <a:pt x="658" y="7271"/>
                  </a:cubicBezTo>
                  <a:cubicBezTo>
                    <a:pt x="560" y="7195"/>
                    <a:pt x="439" y="7129"/>
                    <a:pt x="319" y="7129"/>
                  </a:cubicBezTo>
                  <a:close/>
                  <a:moveTo>
                    <a:pt x="6559" y="1"/>
                  </a:moveTo>
                  <a:cubicBezTo>
                    <a:pt x="5815" y="1"/>
                    <a:pt x="5081" y="132"/>
                    <a:pt x="4468" y="351"/>
                  </a:cubicBezTo>
                  <a:cubicBezTo>
                    <a:pt x="2694" y="1008"/>
                    <a:pt x="1402" y="2431"/>
                    <a:pt x="1107" y="4304"/>
                  </a:cubicBezTo>
                  <a:lnTo>
                    <a:pt x="1107" y="4315"/>
                  </a:lnTo>
                  <a:cubicBezTo>
                    <a:pt x="942" y="5388"/>
                    <a:pt x="1151" y="6395"/>
                    <a:pt x="1205" y="7435"/>
                  </a:cubicBezTo>
                  <a:cubicBezTo>
                    <a:pt x="1348" y="7665"/>
                    <a:pt x="1468" y="7917"/>
                    <a:pt x="1567" y="8169"/>
                  </a:cubicBezTo>
                  <a:cubicBezTo>
                    <a:pt x="1632" y="7983"/>
                    <a:pt x="1709" y="7796"/>
                    <a:pt x="1786" y="7621"/>
                  </a:cubicBezTo>
                  <a:cubicBezTo>
                    <a:pt x="1950" y="7195"/>
                    <a:pt x="2114" y="6757"/>
                    <a:pt x="2037" y="6307"/>
                  </a:cubicBezTo>
                  <a:cubicBezTo>
                    <a:pt x="1961" y="5859"/>
                    <a:pt x="1621" y="5410"/>
                    <a:pt x="1774" y="4983"/>
                  </a:cubicBezTo>
                  <a:lnTo>
                    <a:pt x="1830" y="4983"/>
                  </a:lnTo>
                  <a:cubicBezTo>
                    <a:pt x="3012" y="4983"/>
                    <a:pt x="4063" y="3779"/>
                    <a:pt x="3877" y="2607"/>
                  </a:cubicBezTo>
                  <a:lnTo>
                    <a:pt x="3877" y="2607"/>
                  </a:lnTo>
                  <a:cubicBezTo>
                    <a:pt x="4216" y="2848"/>
                    <a:pt x="4621" y="2968"/>
                    <a:pt x="5037" y="2968"/>
                  </a:cubicBezTo>
                  <a:cubicBezTo>
                    <a:pt x="5322" y="2968"/>
                    <a:pt x="5606" y="2913"/>
                    <a:pt x="5869" y="2793"/>
                  </a:cubicBezTo>
                  <a:cubicBezTo>
                    <a:pt x="6078" y="3078"/>
                    <a:pt x="6450" y="3209"/>
                    <a:pt x="6800" y="3209"/>
                  </a:cubicBezTo>
                  <a:cubicBezTo>
                    <a:pt x="6866" y="3209"/>
                    <a:pt x="6920" y="3209"/>
                    <a:pt x="6975" y="3198"/>
                  </a:cubicBezTo>
                  <a:cubicBezTo>
                    <a:pt x="7391" y="3154"/>
                    <a:pt x="7764" y="2957"/>
                    <a:pt x="8136" y="2771"/>
                  </a:cubicBezTo>
                  <a:lnTo>
                    <a:pt x="8136" y="2771"/>
                  </a:lnTo>
                  <a:cubicBezTo>
                    <a:pt x="8015" y="3088"/>
                    <a:pt x="8234" y="3450"/>
                    <a:pt x="8541" y="3592"/>
                  </a:cubicBezTo>
                  <a:cubicBezTo>
                    <a:pt x="8738" y="3691"/>
                    <a:pt x="8957" y="3713"/>
                    <a:pt x="9176" y="3713"/>
                  </a:cubicBezTo>
                  <a:cubicBezTo>
                    <a:pt x="9297" y="3713"/>
                    <a:pt x="9417" y="3702"/>
                    <a:pt x="9537" y="3702"/>
                  </a:cubicBezTo>
                  <a:cubicBezTo>
                    <a:pt x="9165" y="4282"/>
                    <a:pt x="9625" y="5180"/>
                    <a:pt x="10314" y="5234"/>
                  </a:cubicBezTo>
                  <a:cubicBezTo>
                    <a:pt x="10282" y="6844"/>
                    <a:pt x="10227" y="8465"/>
                    <a:pt x="10161" y="10074"/>
                  </a:cubicBezTo>
                  <a:cubicBezTo>
                    <a:pt x="10151" y="10249"/>
                    <a:pt x="10095" y="10479"/>
                    <a:pt x="9920" y="10479"/>
                  </a:cubicBezTo>
                  <a:lnTo>
                    <a:pt x="9910" y="10479"/>
                  </a:lnTo>
                  <a:cubicBezTo>
                    <a:pt x="9789" y="10479"/>
                    <a:pt x="9701" y="10358"/>
                    <a:pt x="9647" y="10238"/>
                  </a:cubicBezTo>
                  <a:cubicBezTo>
                    <a:pt x="9438" y="9855"/>
                    <a:pt x="9231" y="9472"/>
                    <a:pt x="9034" y="9088"/>
                  </a:cubicBezTo>
                  <a:cubicBezTo>
                    <a:pt x="8902" y="8847"/>
                    <a:pt x="8760" y="8607"/>
                    <a:pt x="8552" y="8431"/>
                  </a:cubicBezTo>
                  <a:cubicBezTo>
                    <a:pt x="8387" y="8300"/>
                    <a:pt x="8180" y="8234"/>
                    <a:pt x="7961" y="8234"/>
                  </a:cubicBezTo>
                  <a:cubicBezTo>
                    <a:pt x="7807" y="8234"/>
                    <a:pt x="7643" y="8278"/>
                    <a:pt x="7501" y="8344"/>
                  </a:cubicBezTo>
                  <a:cubicBezTo>
                    <a:pt x="7643" y="8355"/>
                    <a:pt x="7774" y="8399"/>
                    <a:pt x="7917" y="8465"/>
                  </a:cubicBezTo>
                  <a:cubicBezTo>
                    <a:pt x="8399" y="8694"/>
                    <a:pt x="8793" y="9198"/>
                    <a:pt x="8727" y="9723"/>
                  </a:cubicBezTo>
                  <a:cubicBezTo>
                    <a:pt x="8771" y="9680"/>
                    <a:pt x="8825" y="9658"/>
                    <a:pt x="8880" y="9658"/>
                  </a:cubicBezTo>
                  <a:cubicBezTo>
                    <a:pt x="8957" y="9658"/>
                    <a:pt x="9044" y="9691"/>
                    <a:pt x="9099" y="9745"/>
                  </a:cubicBezTo>
                  <a:cubicBezTo>
                    <a:pt x="9198" y="9844"/>
                    <a:pt x="9241" y="9986"/>
                    <a:pt x="9275" y="10117"/>
                  </a:cubicBezTo>
                  <a:cubicBezTo>
                    <a:pt x="9373" y="10555"/>
                    <a:pt x="9438" y="11005"/>
                    <a:pt x="9460" y="11453"/>
                  </a:cubicBezTo>
                  <a:cubicBezTo>
                    <a:pt x="9482" y="11300"/>
                    <a:pt x="9504" y="11125"/>
                    <a:pt x="9625" y="11015"/>
                  </a:cubicBezTo>
                  <a:cubicBezTo>
                    <a:pt x="9679" y="10971"/>
                    <a:pt x="9734" y="10950"/>
                    <a:pt x="9800" y="10950"/>
                  </a:cubicBezTo>
                  <a:cubicBezTo>
                    <a:pt x="9920" y="10950"/>
                    <a:pt x="10041" y="11027"/>
                    <a:pt x="10151" y="11070"/>
                  </a:cubicBezTo>
                  <a:cubicBezTo>
                    <a:pt x="10523" y="10555"/>
                    <a:pt x="10523" y="9910"/>
                    <a:pt x="10555" y="9297"/>
                  </a:cubicBezTo>
                  <a:cubicBezTo>
                    <a:pt x="10577" y="9012"/>
                    <a:pt x="10577" y="8727"/>
                    <a:pt x="10610" y="8431"/>
                  </a:cubicBezTo>
                  <a:cubicBezTo>
                    <a:pt x="10665" y="7884"/>
                    <a:pt x="10829" y="7337"/>
                    <a:pt x="11081" y="6833"/>
                  </a:cubicBezTo>
                  <a:cubicBezTo>
                    <a:pt x="11092" y="7665"/>
                    <a:pt x="11114" y="8497"/>
                    <a:pt x="11114" y="9329"/>
                  </a:cubicBezTo>
                  <a:cubicBezTo>
                    <a:pt x="11223" y="9417"/>
                    <a:pt x="11431" y="9450"/>
                    <a:pt x="11606" y="9450"/>
                  </a:cubicBezTo>
                  <a:cubicBezTo>
                    <a:pt x="11727" y="9450"/>
                    <a:pt x="11837" y="9428"/>
                    <a:pt x="11891" y="9406"/>
                  </a:cubicBezTo>
                  <a:cubicBezTo>
                    <a:pt x="12209" y="9231"/>
                    <a:pt x="12395" y="8749"/>
                    <a:pt x="12482" y="8431"/>
                  </a:cubicBezTo>
                  <a:cubicBezTo>
                    <a:pt x="12570" y="8114"/>
                    <a:pt x="12614" y="7774"/>
                    <a:pt x="12614" y="7446"/>
                  </a:cubicBezTo>
                  <a:cubicBezTo>
                    <a:pt x="12614" y="7282"/>
                    <a:pt x="12603" y="7118"/>
                    <a:pt x="12581" y="6964"/>
                  </a:cubicBezTo>
                  <a:cubicBezTo>
                    <a:pt x="12570" y="6920"/>
                    <a:pt x="12559" y="6877"/>
                    <a:pt x="12559" y="6844"/>
                  </a:cubicBezTo>
                  <a:cubicBezTo>
                    <a:pt x="12515" y="6636"/>
                    <a:pt x="12438" y="6428"/>
                    <a:pt x="12340" y="6231"/>
                  </a:cubicBezTo>
                  <a:cubicBezTo>
                    <a:pt x="12275" y="6110"/>
                    <a:pt x="12176" y="5979"/>
                    <a:pt x="12044" y="5946"/>
                  </a:cubicBezTo>
                  <a:cubicBezTo>
                    <a:pt x="12012" y="5935"/>
                    <a:pt x="11990" y="5935"/>
                    <a:pt x="11968" y="5935"/>
                  </a:cubicBezTo>
                  <a:cubicBezTo>
                    <a:pt x="11815" y="5935"/>
                    <a:pt x="11661" y="6045"/>
                    <a:pt x="11562" y="6154"/>
                  </a:cubicBezTo>
                  <a:cubicBezTo>
                    <a:pt x="11333" y="6406"/>
                    <a:pt x="11180" y="6723"/>
                    <a:pt x="11136" y="7063"/>
                  </a:cubicBezTo>
                  <a:cubicBezTo>
                    <a:pt x="11136" y="6516"/>
                    <a:pt x="11158" y="5946"/>
                    <a:pt x="11158" y="5377"/>
                  </a:cubicBezTo>
                  <a:cubicBezTo>
                    <a:pt x="11158" y="4195"/>
                    <a:pt x="11059" y="3001"/>
                    <a:pt x="10523" y="1950"/>
                  </a:cubicBezTo>
                  <a:cubicBezTo>
                    <a:pt x="10227" y="1370"/>
                    <a:pt x="9767" y="932"/>
                    <a:pt x="9198" y="614"/>
                  </a:cubicBezTo>
                  <a:cubicBezTo>
                    <a:pt x="8431" y="187"/>
                    <a:pt x="7490" y="1"/>
                    <a:pt x="6559" y="1"/>
                  </a:cubicBezTo>
                  <a:close/>
                </a:path>
              </a:pathLst>
            </a:custGeom>
            <a:solidFill>
              <a:srgbClr val="FFA5A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2" name="Google Shape;2022;p244"/>
            <p:cNvSpPr/>
            <p:nvPr/>
          </p:nvSpPr>
          <p:spPr>
            <a:xfrm>
              <a:off x="5705673" y="2303846"/>
              <a:ext cx="92134" cy="60904"/>
            </a:xfrm>
            <a:custGeom>
              <a:rect b="b" l="l" r="r" t="t"/>
              <a:pathLst>
                <a:path extrusionOk="0" h="2114" w="3198">
                  <a:moveTo>
                    <a:pt x="1348" y="0"/>
                  </a:moveTo>
                  <a:cubicBezTo>
                    <a:pt x="1161" y="570"/>
                    <a:pt x="658" y="668"/>
                    <a:pt x="154" y="942"/>
                  </a:cubicBezTo>
                  <a:cubicBezTo>
                    <a:pt x="100" y="974"/>
                    <a:pt x="34" y="1008"/>
                    <a:pt x="12" y="1062"/>
                  </a:cubicBezTo>
                  <a:cubicBezTo>
                    <a:pt x="1" y="1084"/>
                    <a:pt x="1" y="1106"/>
                    <a:pt x="1" y="1128"/>
                  </a:cubicBezTo>
                  <a:cubicBezTo>
                    <a:pt x="1" y="1215"/>
                    <a:pt x="56" y="1292"/>
                    <a:pt x="122" y="1358"/>
                  </a:cubicBezTo>
                  <a:cubicBezTo>
                    <a:pt x="417" y="1675"/>
                    <a:pt x="833" y="1872"/>
                    <a:pt x="1260" y="1982"/>
                  </a:cubicBezTo>
                  <a:cubicBezTo>
                    <a:pt x="1698" y="2081"/>
                    <a:pt x="2136" y="2103"/>
                    <a:pt x="2585" y="2113"/>
                  </a:cubicBezTo>
                  <a:lnTo>
                    <a:pt x="2662" y="2113"/>
                  </a:lnTo>
                  <a:cubicBezTo>
                    <a:pt x="2826" y="2113"/>
                    <a:pt x="3012" y="2103"/>
                    <a:pt x="3198" y="2069"/>
                  </a:cubicBezTo>
                  <a:cubicBezTo>
                    <a:pt x="3023" y="1807"/>
                    <a:pt x="2859" y="1533"/>
                    <a:pt x="2684" y="1271"/>
                  </a:cubicBezTo>
                  <a:cubicBezTo>
                    <a:pt x="2530" y="1030"/>
                    <a:pt x="2377" y="789"/>
                    <a:pt x="2169" y="602"/>
                  </a:cubicBezTo>
                  <a:cubicBezTo>
                    <a:pt x="1917" y="373"/>
                    <a:pt x="1633" y="186"/>
                    <a:pt x="1348" y="0"/>
                  </a:cubicBezTo>
                  <a:close/>
                </a:path>
              </a:pathLst>
            </a:custGeom>
            <a:solidFill>
              <a:srgbClr val="FFA5A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3" name="Google Shape;2023;p244"/>
            <p:cNvSpPr/>
            <p:nvPr/>
          </p:nvSpPr>
          <p:spPr>
            <a:xfrm>
              <a:off x="5615469" y="2022142"/>
              <a:ext cx="290549" cy="230019"/>
            </a:xfrm>
            <a:custGeom>
              <a:rect b="b" l="l" r="r" t="t"/>
              <a:pathLst>
                <a:path extrusionOk="0" h="7984" w="10085">
                  <a:moveTo>
                    <a:pt x="9986" y="1"/>
                  </a:moveTo>
                  <a:cubicBezTo>
                    <a:pt x="9734" y="505"/>
                    <a:pt x="9570" y="1052"/>
                    <a:pt x="9515" y="1599"/>
                  </a:cubicBezTo>
                  <a:cubicBezTo>
                    <a:pt x="9482" y="1895"/>
                    <a:pt x="9482" y="2180"/>
                    <a:pt x="9460" y="2465"/>
                  </a:cubicBezTo>
                  <a:cubicBezTo>
                    <a:pt x="9428" y="3078"/>
                    <a:pt x="9428" y="3723"/>
                    <a:pt x="9056" y="4238"/>
                  </a:cubicBezTo>
                  <a:cubicBezTo>
                    <a:pt x="8946" y="4187"/>
                    <a:pt x="8823" y="4112"/>
                    <a:pt x="8704" y="4112"/>
                  </a:cubicBezTo>
                  <a:cubicBezTo>
                    <a:pt x="8644" y="4112"/>
                    <a:pt x="8585" y="4132"/>
                    <a:pt x="8530" y="4183"/>
                  </a:cubicBezTo>
                  <a:cubicBezTo>
                    <a:pt x="8409" y="4293"/>
                    <a:pt x="8387" y="4468"/>
                    <a:pt x="8365" y="4621"/>
                  </a:cubicBezTo>
                  <a:cubicBezTo>
                    <a:pt x="8343" y="4173"/>
                    <a:pt x="8278" y="3723"/>
                    <a:pt x="8180" y="3285"/>
                  </a:cubicBezTo>
                  <a:cubicBezTo>
                    <a:pt x="8146" y="3154"/>
                    <a:pt x="8103" y="3012"/>
                    <a:pt x="8004" y="2913"/>
                  </a:cubicBezTo>
                  <a:cubicBezTo>
                    <a:pt x="7948" y="2863"/>
                    <a:pt x="7867" y="2831"/>
                    <a:pt x="7789" y="2831"/>
                  </a:cubicBezTo>
                  <a:cubicBezTo>
                    <a:pt x="7731" y="2831"/>
                    <a:pt x="7674" y="2849"/>
                    <a:pt x="7632" y="2891"/>
                  </a:cubicBezTo>
                  <a:cubicBezTo>
                    <a:pt x="7698" y="2366"/>
                    <a:pt x="7304" y="1862"/>
                    <a:pt x="6822" y="1633"/>
                  </a:cubicBezTo>
                  <a:cubicBezTo>
                    <a:pt x="6635" y="1551"/>
                    <a:pt x="6460" y="1506"/>
                    <a:pt x="6271" y="1506"/>
                  </a:cubicBezTo>
                  <a:cubicBezTo>
                    <a:pt x="6205" y="1506"/>
                    <a:pt x="6137" y="1512"/>
                    <a:pt x="6066" y="1523"/>
                  </a:cubicBezTo>
                  <a:cubicBezTo>
                    <a:pt x="6000" y="1534"/>
                    <a:pt x="5343" y="1840"/>
                    <a:pt x="5387" y="1874"/>
                  </a:cubicBezTo>
                  <a:cubicBezTo>
                    <a:pt x="5121" y="1679"/>
                    <a:pt x="4829" y="1583"/>
                    <a:pt x="4537" y="1583"/>
                  </a:cubicBezTo>
                  <a:cubicBezTo>
                    <a:pt x="4254" y="1583"/>
                    <a:pt x="3971" y="1673"/>
                    <a:pt x="3713" y="1852"/>
                  </a:cubicBezTo>
                  <a:cubicBezTo>
                    <a:pt x="3472" y="2027"/>
                    <a:pt x="2793" y="2563"/>
                    <a:pt x="3209" y="2869"/>
                  </a:cubicBezTo>
                  <a:cubicBezTo>
                    <a:pt x="3164" y="2849"/>
                    <a:pt x="3118" y="2839"/>
                    <a:pt x="3074" y="2839"/>
                  </a:cubicBezTo>
                  <a:cubicBezTo>
                    <a:pt x="2858" y="2839"/>
                    <a:pt x="2663" y="3055"/>
                    <a:pt x="2618" y="3264"/>
                  </a:cubicBezTo>
                  <a:cubicBezTo>
                    <a:pt x="2563" y="3538"/>
                    <a:pt x="2628" y="3822"/>
                    <a:pt x="2584" y="4107"/>
                  </a:cubicBezTo>
                  <a:cubicBezTo>
                    <a:pt x="2503" y="3935"/>
                    <a:pt x="2325" y="3830"/>
                    <a:pt x="2148" y="3830"/>
                  </a:cubicBezTo>
                  <a:cubicBezTo>
                    <a:pt x="2110" y="3830"/>
                    <a:pt x="2073" y="3835"/>
                    <a:pt x="2037" y="3844"/>
                  </a:cubicBezTo>
                  <a:cubicBezTo>
                    <a:pt x="1818" y="3899"/>
                    <a:pt x="1665" y="4118"/>
                    <a:pt x="1687" y="4337"/>
                  </a:cubicBezTo>
                  <a:cubicBezTo>
                    <a:pt x="1380" y="4282"/>
                    <a:pt x="1151" y="4030"/>
                    <a:pt x="1019" y="3735"/>
                  </a:cubicBezTo>
                  <a:cubicBezTo>
                    <a:pt x="997" y="3702"/>
                    <a:pt x="986" y="3669"/>
                    <a:pt x="975" y="3636"/>
                  </a:cubicBezTo>
                  <a:cubicBezTo>
                    <a:pt x="855" y="3307"/>
                    <a:pt x="844" y="2947"/>
                    <a:pt x="800" y="2607"/>
                  </a:cubicBezTo>
                  <a:cubicBezTo>
                    <a:pt x="701" y="1830"/>
                    <a:pt x="428" y="1074"/>
                    <a:pt x="1" y="417"/>
                  </a:cubicBezTo>
                  <a:lnTo>
                    <a:pt x="1" y="417"/>
                  </a:lnTo>
                  <a:cubicBezTo>
                    <a:pt x="307" y="1906"/>
                    <a:pt x="297" y="3472"/>
                    <a:pt x="450" y="4983"/>
                  </a:cubicBezTo>
                  <a:cubicBezTo>
                    <a:pt x="482" y="5311"/>
                    <a:pt x="537" y="5662"/>
                    <a:pt x="778" y="5869"/>
                  </a:cubicBezTo>
                  <a:cubicBezTo>
                    <a:pt x="855" y="5935"/>
                    <a:pt x="942" y="5979"/>
                    <a:pt x="1008" y="6056"/>
                  </a:cubicBezTo>
                  <a:cubicBezTo>
                    <a:pt x="1117" y="6176"/>
                    <a:pt x="1139" y="6341"/>
                    <a:pt x="1194" y="6482"/>
                  </a:cubicBezTo>
                  <a:cubicBezTo>
                    <a:pt x="1322" y="6824"/>
                    <a:pt x="1696" y="7039"/>
                    <a:pt x="2060" y="7039"/>
                  </a:cubicBezTo>
                  <a:cubicBezTo>
                    <a:pt x="2197" y="7039"/>
                    <a:pt x="2333" y="7008"/>
                    <a:pt x="2453" y="6942"/>
                  </a:cubicBezTo>
                  <a:cubicBezTo>
                    <a:pt x="2507" y="7320"/>
                    <a:pt x="2887" y="7610"/>
                    <a:pt x="3263" y="7610"/>
                  </a:cubicBezTo>
                  <a:cubicBezTo>
                    <a:pt x="3345" y="7610"/>
                    <a:pt x="3426" y="7596"/>
                    <a:pt x="3504" y="7567"/>
                  </a:cubicBezTo>
                  <a:cubicBezTo>
                    <a:pt x="3566" y="7549"/>
                    <a:pt x="3628" y="7517"/>
                    <a:pt x="3690" y="7517"/>
                  </a:cubicBezTo>
                  <a:cubicBezTo>
                    <a:pt x="3705" y="7517"/>
                    <a:pt x="3720" y="7519"/>
                    <a:pt x="3734" y="7523"/>
                  </a:cubicBezTo>
                  <a:cubicBezTo>
                    <a:pt x="3811" y="7545"/>
                    <a:pt x="3866" y="7611"/>
                    <a:pt x="3920" y="7676"/>
                  </a:cubicBezTo>
                  <a:cubicBezTo>
                    <a:pt x="4101" y="7877"/>
                    <a:pt x="4376" y="7984"/>
                    <a:pt x="4650" y="7984"/>
                  </a:cubicBezTo>
                  <a:cubicBezTo>
                    <a:pt x="4824" y="7984"/>
                    <a:pt x="4998" y="7941"/>
                    <a:pt x="5146" y="7852"/>
                  </a:cubicBezTo>
                  <a:cubicBezTo>
                    <a:pt x="5274" y="7763"/>
                    <a:pt x="5400" y="7649"/>
                    <a:pt x="5543" y="7649"/>
                  </a:cubicBezTo>
                  <a:cubicBezTo>
                    <a:pt x="5560" y="7649"/>
                    <a:pt x="5578" y="7651"/>
                    <a:pt x="5596" y="7654"/>
                  </a:cubicBezTo>
                  <a:cubicBezTo>
                    <a:pt x="5694" y="7676"/>
                    <a:pt x="5771" y="7753"/>
                    <a:pt x="5847" y="7818"/>
                  </a:cubicBezTo>
                  <a:cubicBezTo>
                    <a:pt x="5986" y="7922"/>
                    <a:pt x="6124" y="7962"/>
                    <a:pt x="6260" y="7962"/>
                  </a:cubicBezTo>
                  <a:cubicBezTo>
                    <a:pt x="6456" y="7962"/>
                    <a:pt x="6650" y="7878"/>
                    <a:pt x="6844" y="7774"/>
                  </a:cubicBezTo>
                  <a:cubicBezTo>
                    <a:pt x="7019" y="7676"/>
                    <a:pt x="7051" y="7599"/>
                    <a:pt x="7270" y="7599"/>
                  </a:cubicBezTo>
                  <a:cubicBezTo>
                    <a:pt x="7369" y="7599"/>
                    <a:pt x="7457" y="7633"/>
                    <a:pt x="7545" y="7665"/>
                  </a:cubicBezTo>
                  <a:cubicBezTo>
                    <a:pt x="7626" y="7690"/>
                    <a:pt x="7708" y="7721"/>
                    <a:pt x="7804" y="7721"/>
                  </a:cubicBezTo>
                  <a:cubicBezTo>
                    <a:pt x="7836" y="7721"/>
                    <a:pt x="7870" y="7717"/>
                    <a:pt x="7905" y="7709"/>
                  </a:cubicBezTo>
                  <a:cubicBezTo>
                    <a:pt x="8168" y="7665"/>
                    <a:pt x="8399" y="7468"/>
                    <a:pt x="8508" y="7227"/>
                  </a:cubicBezTo>
                  <a:cubicBezTo>
                    <a:pt x="8584" y="7030"/>
                    <a:pt x="8639" y="6757"/>
                    <a:pt x="8847" y="6757"/>
                  </a:cubicBezTo>
                  <a:cubicBezTo>
                    <a:pt x="8855" y="6756"/>
                    <a:pt x="8863" y="6755"/>
                    <a:pt x="8871" y="6755"/>
                  </a:cubicBezTo>
                  <a:cubicBezTo>
                    <a:pt x="8949" y="6755"/>
                    <a:pt x="9020" y="6802"/>
                    <a:pt x="9099" y="6822"/>
                  </a:cubicBezTo>
                  <a:cubicBezTo>
                    <a:pt x="9125" y="6828"/>
                    <a:pt x="9152" y="6831"/>
                    <a:pt x="9178" y="6831"/>
                  </a:cubicBezTo>
                  <a:cubicBezTo>
                    <a:pt x="9341" y="6831"/>
                    <a:pt x="9506" y="6721"/>
                    <a:pt x="9581" y="6570"/>
                  </a:cubicBezTo>
                  <a:cubicBezTo>
                    <a:pt x="9669" y="6395"/>
                    <a:pt x="9669" y="6176"/>
                    <a:pt x="9613" y="5990"/>
                  </a:cubicBezTo>
                  <a:cubicBezTo>
                    <a:pt x="9581" y="5869"/>
                    <a:pt x="9559" y="5716"/>
                    <a:pt x="9669" y="5672"/>
                  </a:cubicBezTo>
                  <a:cubicBezTo>
                    <a:pt x="9701" y="5662"/>
                    <a:pt x="9734" y="5662"/>
                    <a:pt x="9756" y="5662"/>
                  </a:cubicBezTo>
                  <a:lnTo>
                    <a:pt x="9811" y="5662"/>
                  </a:lnTo>
                  <a:cubicBezTo>
                    <a:pt x="10029" y="5650"/>
                    <a:pt x="10085" y="5366"/>
                    <a:pt x="10073" y="5158"/>
                  </a:cubicBezTo>
                  <a:cubicBezTo>
                    <a:pt x="10041" y="4326"/>
                    <a:pt x="9964" y="3483"/>
                    <a:pt x="10019" y="2650"/>
                  </a:cubicBezTo>
                  <a:cubicBezTo>
                    <a:pt x="10019" y="1764"/>
                    <a:pt x="9997" y="888"/>
                    <a:pt x="9986" y="1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4" name="Google Shape;2024;p244"/>
            <p:cNvSpPr/>
            <p:nvPr/>
          </p:nvSpPr>
          <p:spPr>
            <a:xfrm>
              <a:off x="5581099" y="2031304"/>
              <a:ext cx="9162" cy="17689"/>
            </a:xfrm>
            <a:custGeom>
              <a:rect b="b" l="l" r="r" t="t"/>
              <a:pathLst>
                <a:path extrusionOk="0" h="614" w="318">
                  <a:moveTo>
                    <a:pt x="296" y="1"/>
                  </a:moveTo>
                  <a:cubicBezTo>
                    <a:pt x="296" y="1"/>
                    <a:pt x="295" y="1"/>
                    <a:pt x="295" y="1"/>
                  </a:cubicBezTo>
                  <a:lnTo>
                    <a:pt x="295" y="1"/>
                  </a:lnTo>
                  <a:cubicBezTo>
                    <a:pt x="303" y="1"/>
                    <a:pt x="310" y="1"/>
                    <a:pt x="318" y="1"/>
                  </a:cubicBezTo>
                  <a:close/>
                  <a:moveTo>
                    <a:pt x="295" y="1"/>
                  </a:moveTo>
                  <a:cubicBezTo>
                    <a:pt x="270" y="2"/>
                    <a:pt x="245" y="6"/>
                    <a:pt x="220" y="23"/>
                  </a:cubicBezTo>
                  <a:cubicBezTo>
                    <a:pt x="241" y="11"/>
                    <a:pt x="273" y="11"/>
                    <a:pt x="295" y="1"/>
                  </a:cubicBezTo>
                  <a:close/>
                  <a:moveTo>
                    <a:pt x="220" y="23"/>
                  </a:moveTo>
                  <a:lnTo>
                    <a:pt x="220" y="23"/>
                  </a:lnTo>
                  <a:cubicBezTo>
                    <a:pt x="164" y="45"/>
                    <a:pt x="132" y="88"/>
                    <a:pt x="99" y="132"/>
                  </a:cubicBezTo>
                  <a:cubicBezTo>
                    <a:pt x="132" y="88"/>
                    <a:pt x="176" y="55"/>
                    <a:pt x="220" y="23"/>
                  </a:cubicBezTo>
                  <a:close/>
                  <a:moveTo>
                    <a:pt x="99" y="132"/>
                  </a:moveTo>
                  <a:cubicBezTo>
                    <a:pt x="77" y="154"/>
                    <a:pt x="66" y="176"/>
                    <a:pt x="55" y="198"/>
                  </a:cubicBezTo>
                  <a:cubicBezTo>
                    <a:pt x="44" y="230"/>
                    <a:pt x="33" y="252"/>
                    <a:pt x="33" y="285"/>
                  </a:cubicBezTo>
                  <a:cubicBezTo>
                    <a:pt x="44" y="252"/>
                    <a:pt x="44" y="230"/>
                    <a:pt x="55" y="208"/>
                  </a:cubicBezTo>
                  <a:cubicBezTo>
                    <a:pt x="66" y="176"/>
                    <a:pt x="88" y="154"/>
                    <a:pt x="99" y="132"/>
                  </a:cubicBezTo>
                  <a:close/>
                  <a:moveTo>
                    <a:pt x="33" y="285"/>
                  </a:moveTo>
                  <a:cubicBezTo>
                    <a:pt x="1" y="384"/>
                    <a:pt x="11" y="504"/>
                    <a:pt x="22" y="614"/>
                  </a:cubicBezTo>
                  <a:cubicBezTo>
                    <a:pt x="11" y="504"/>
                    <a:pt x="11" y="384"/>
                    <a:pt x="33" y="285"/>
                  </a:cubicBezTo>
                  <a:close/>
                </a:path>
              </a:pathLst>
            </a:custGeom>
            <a:solidFill>
              <a:srgbClr val="E77777"/>
            </a:solidFill>
            <a:ln cap="flat" cmpd="sng" w="9525">
              <a:solidFill>
                <a:srgbClr val="EFA5A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5" name="Google Shape;2025;p244"/>
            <p:cNvSpPr/>
            <p:nvPr/>
          </p:nvSpPr>
          <p:spPr>
            <a:xfrm>
              <a:off x="5590577" y="2031304"/>
              <a:ext cx="24921" cy="67531"/>
            </a:xfrm>
            <a:custGeom>
              <a:rect b="b" l="l" r="r" t="t"/>
              <a:pathLst>
                <a:path extrusionOk="0" h="2344" w="865">
                  <a:moveTo>
                    <a:pt x="514" y="713"/>
                  </a:moveTo>
                  <a:cubicBezTo>
                    <a:pt x="426" y="909"/>
                    <a:pt x="339" y="1106"/>
                    <a:pt x="285" y="1325"/>
                  </a:cubicBezTo>
                  <a:cubicBezTo>
                    <a:pt x="263" y="1435"/>
                    <a:pt x="251" y="1544"/>
                    <a:pt x="251" y="1654"/>
                  </a:cubicBezTo>
                  <a:cubicBezTo>
                    <a:pt x="251" y="1544"/>
                    <a:pt x="273" y="1435"/>
                    <a:pt x="295" y="1325"/>
                  </a:cubicBezTo>
                  <a:cubicBezTo>
                    <a:pt x="339" y="1118"/>
                    <a:pt x="426" y="909"/>
                    <a:pt x="514" y="713"/>
                  </a:cubicBezTo>
                  <a:close/>
                  <a:moveTo>
                    <a:pt x="0" y="1"/>
                  </a:moveTo>
                  <a:cubicBezTo>
                    <a:pt x="11" y="1"/>
                    <a:pt x="32" y="1"/>
                    <a:pt x="54" y="11"/>
                  </a:cubicBezTo>
                  <a:cubicBezTo>
                    <a:pt x="110" y="23"/>
                    <a:pt x="153" y="55"/>
                    <a:pt x="186" y="88"/>
                  </a:cubicBezTo>
                  <a:cubicBezTo>
                    <a:pt x="230" y="132"/>
                    <a:pt x="263" y="176"/>
                    <a:pt x="285" y="220"/>
                  </a:cubicBezTo>
                  <a:cubicBezTo>
                    <a:pt x="317" y="264"/>
                    <a:pt x="339" y="318"/>
                    <a:pt x="372" y="362"/>
                  </a:cubicBezTo>
                  <a:cubicBezTo>
                    <a:pt x="569" y="756"/>
                    <a:pt x="723" y="1172"/>
                    <a:pt x="810" y="1599"/>
                  </a:cubicBezTo>
                  <a:cubicBezTo>
                    <a:pt x="832" y="1709"/>
                    <a:pt x="843" y="1818"/>
                    <a:pt x="832" y="1928"/>
                  </a:cubicBezTo>
                  <a:cubicBezTo>
                    <a:pt x="821" y="2037"/>
                    <a:pt x="777" y="2147"/>
                    <a:pt x="711" y="2223"/>
                  </a:cubicBezTo>
                  <a:cubicBezTo>
                    <a:pt x="667" y="2267"/>
                    <a:pt x="624" y="2300"/>
                    <a:pt x="580" y="2322"/>
                  </a:cubicBezTo>
                  <a:lnTo>
                    <a:pt x="504" y="2322"/>
                  </a:lnTo>
                  <a:cubicBezTo>
                    <a:pt x="482" y="2311"/>
                    <a:pt x="460" y="2289"/>
                    <a:pt x="438" y="2267"/>
                  </a:cubicBezTo>
                  <a:cubicBezTo>
                    <a:pt x="372" y="2179"/>
                    <a:pt x="329" y="2081"/>
                    <a:pt x="295" y="1982"/>
                  </a:cubicBezTo>
                  <a:cubicBezTo>
                    <a:pt x="273" y="1873"/>
                    <a:pt x="251" y="1763"/>
                    <a:pt x="251" y="1654"/>
                  </a:cubicBezTo>
                  <a:lnTo>
                    <a:pt x="251" y="1654"/>
                  </a:lnTo>
                  <a:cubicBezTo>
                    <a:pt x="241" y="1763"/>
                    <a:pt x="263" y="1873"/>
                    <a:pt x="285" y="1982"/>
                  </a:cubicBezTo>
                  <a:cubicBezTo>
                    <a:pt x="317" y="2092"/>
                    <a:pt x="361" y="2191"/>
                    <a:pt x="438" y="2278"/>
                  </a:cubicBezTo>
                  <a:cubicBezTo>
                    <a:pt x="449" y="2300"/>
                    <a:pt x="470" y="2322"/>
                    <a:pt x="504" y="2332"/>
                  </a:cubicBezTo>
                  <a:cubicBezTo>
                    <a:pt x="514" y="2332"/>
                    <a:pt x="526" y="2344"/>
                    <a:pt x="536" y="2344"/>
                  </a:cubicBezTo>
                  <a:cubicBezTo>
                    <a:pt x="547" y="2344"/>
                    <a:pt x="569" y="2332"/>
                    <a:pt x="580" y="2332"/>
                  </a:cubicBezTo>
                  <a:cubicBezTo>
                    <a:pt x="635" y="2311"/>
                    <a:pt x="679" y="2278"/>
                    <a:pt x="723" y="2234"/>
                  </a:cubicBezTo>
                  <a:cubicBezTo>
                    <a:pt x="788" y="2147"/>
                    <a:pt x="832" y="2037"/>
                    <a:pt x="843" y="1928"/>
                  </a:cubicBezTo>
                  <a:cubicBezTo>
                    <a:pt x="865" y="1818"/>
                    <a:pt x="843" y="1709"/>
                    <a:pt x="832" y="1599"/>
                  </a:cubicBezTo>
                  <a:cubicBezTo>
                    <a:pt x="733" y="1172"/>
                    <a:pt x="580" y="745"/>
                    <a:pt x="383" y="362"/>
                  </a:cubicBezTo>
                  <a:cubicBezTo>
                    <a:pt x="350" y="307"/>
                    <a:pt x="329" y="264"/>
                    <a:pt x="295" y="220"/>
                  </a:cubicBezTo>
                  <a:cubicBezTo>
                    <a:pt x="273" y="165"/>
                    <a:pt x="230" y="121"/>
                    <a:pt x="197" y="88"/>
                  </a:cubicBezTo>
                  <a:cubicBezTo>
                    <a:pt x="153" y="45"/>
                    <a:pt x="110" y="11"/>
                    <a:pt x="54" y="1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EFA5A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6" name="Google Shape;2026;p244"/>
            <p:cNvSpPr/>
            <p:nvPr/>
          </p:nvSpPr>
          <p:spPr>
            <a:xfrm>
              <a:off x="5911665" y="2015228"/>
              <a:ext cx="18957" cy="62460"/>
            </a:xfrm>
            <a:custGeom>
              <a:rect b="b" l="l" r="r" t="t"/>
              <a:pathLst>
                <a:path extrusionOk="0" h="2168" w="658">
                  <a:moveTo>
                    <a:pt x="559" y="0"/>
                  </a:moveTo>
                  <a:cubicBezTo>
                    <a:pt x="548" y="0"/>
                    <a:pt x="537" y="0"/>
                    <a:pt x="526" y="11"/>
                  </a:cubicBezTo>
                  <a:lnTo>
                    <a:pt x="559" y="11"/>
                  </a:lnTo>
                  <a:cubicBezTo>
                    <a:pt x="581" y="11"/>
                    <a:pt x="602" y="11"/>
                    <a:pt x="624" y="22"/>
                  </a:cubicBezTo>
                  <a:cubicBezTo>
                    <a:pt x="602" y="11"/>
                    <a:pt x="581" y="0"/>
                    <a:pt x="559" y="0"/>
                  </a:cubicBezTo>
                  <a:close/>
                  <a:moveTo>
                    <a:pt x="154" y="963"/>
                  </a:moveTo>
                  <a:cubicBezTo>
                    <a:pt x="121" y="975"/>
                    <a:pt x="99" y="985"/>
                    <a:pt x="89" y="997"/>
                  </a:cubicBezTo>
                  <a:lnTo>
                    <a:pt x="89" y="997"/>
                  </a:lnTo>
                  <a:cubicBezTo>
                    <a:pt x="99" y="985"/>
                    <a:pt x="121" y="975"/>
                    <a:pt x="154" y="975"/>
                  </a:cubicBezTo>
                  <a:cubicBezTo>
                    <a:pt x="176" y="963"/>
                    <a:pt x="198" y="963"/>
                    <a:pt x="220" y="963"/>
                  </a:cubicBezTo>
                  <a:close/>
                  <a:moveTo>
                    <a:pt x="220" y="963"/>
                  </a:moveTo>
                  <a:lnTo>
                    <a:pt x="220" y="963"/>
                  </a:lnTo>
                  <a:cubicBezTo>
                    <a:pt x="264" y="964"/>
                    <a:pt x="307" y="975"/>
                    <a:pt x="351" y="997"/>
                  </a:cubicBezTo>
                  <a:cubicBezTo>
                    <a:pt x="439" y="1029"/>
                    <a:pt x="515" y="1095"/>
                    <a:pt x="570" y="1172"/>
                  </a:cubicBezTo>
                  <a:cubicBezTo>
                    <a:pt x="515" y="1084"/>
                    <a:pt x="439" y="1029"/>
                    <a:pt x="351" y="985"/>
                  </a:cubicBezTo>
                  <a:cubicBezTo>
                    <a:pt x="318" y="975"/>
                    <a:pt x="264" y="964"/>
                    <a:pt x="220" y="963"/>
                  </a:cubicBezTo>
                  <a:close/>
                  <a:moveTo>
                    <a:pt x="482" y="11"/>
                  </a:moveTo>
                  <a:cubicBezTo>
                    <a:pt x="461" y="22"/>
                    <a:pt x="439" y="33"/>
                    <a:pt x="427" y="44"/>
                  </a:cubicBezTo>
                  <a:cubicBezTo>
                    <a:pt x="405" y="66"/>
                    <a:pt x="384" y="77"/>
                    <a:pt x="373" y="88"/>
                  </a:cubicBezTo>
                  <a:cubicBezTo>
                    <a:pt x="296" y="165"/>
                    <a:pt x="252" y="241"/>
                    <a:pt x="220" y="328"/>
                  </a:cubicBezTo>
                  <a:cubicBezTo>
                    <a:pt x="176" y="416"/>
                    <a:pt x="143" y="504"/>
                    <a:pt x="121" y="591"/>
                  </a:cubicBezTo>
                  <a:cubicBezTo>
                    <a:pt x="77" y="778"/>
                    <a:pt x="45" y="963"/>
                    <a:pt x="23" y="1150"/>
                  </a:cubicBezTo>
                  <a:cubicBezTo>
                    <a:pt x="23" y="1248"/>
                    <a:pt x="11" y="1336"/>
                    <a:pt x="1" y="1435"/>
                  </a:cubicBezTo>
                  <a:cubicBezTo>
                    <a:pt x="1" y="1533"/>
                    <a:pt x="1" y="1620"/>
                    <a:pt x="11" y="1719"/>
                  </a:cubicBezTo>
                  <a:lnTo>
                    <a:pt x="45" y="1851"/>
                  </a:lnTo>
                  <a:cubicBezTo>
                    <a:pt x="45" y="1883"/>
                    <a:pt x="55" y="1905"/>
                    <a:pt x="66" y="1927"/>
                  </a:cubicBezTo>
                  <a:lnTo>
                    <a:pt x="99" y="1993"/>
                  </a:lnTo>
                  <a:cubicBezTo>
                    <a:pt x="110" y="2004"/>
                    <a:pt x="121" y="2026"/>
                    <a:pt x="132" y="2048"/>
                  </a:cubicBezTo>
                  <a:cubicBezTo>
                    <a:pt x="143" y="2058"/>
                    <a:pt x="143" y="2070"/>
                    <a:pt x="154" y="2080"/>
                  </a:cubicBezTo>
                  <a:lnTo>
                    <a:pt x="176" y="2102"/>
                  </a:lnTo>
                  <a:cubicBezTo>
                    <a:pt x="198" y="2124"/>
                    <a:pt x="208" y="2135"/>
                    <a:pt x="230" y="2146"/>
                  </a:cubicBezTo>
                  <a:cubicBezTo>
                    <a:pt x="252" y="2157"/>
                    <a:pt x="274" y="2168"/>
                    <a:pt x="307" y="2168"/>
                  </a:cubicBezTo>
                  <a:cubicBezTo>
                    <a:pt x="329" y="2168"/>
                    <a:pt x="351" y="2157"/>
                    <a:pt x="373" y="2146"/>
                  </a:cubicBezTo>
                  <a:cubicBezTo>
                    <a:pt x="395" y="2135"/>
                    <a:pt x="405" y="2114"/>
                    <a:pt x="417" y="2092"/>
                  </a:cubicBezTo>
                  <a:cubicBezTo>
                    <a:pt x="449" y="2048"/>
                    <a:pt x="471" y="2015"/>
                    <a:pt x="493" y="1971"/>
                  </a:cubicBezTo>
                  <a:lnTo>
                    <a:pt x="559" y="1839"/>
                  </a:lnTo>
                  <a:cubicBezTo>
                    <a:pt x="581" y="1807"/>
                    <a:pt x="592" y="1763"/>
                    <a:pt x="614" y="1708"/>
                  </a:cubicBezTo>
                  <a:lnTo>
                    <a:pt x="646" y="1577"/>
                  </a:lnTo>
                  <a:cubicBezTo>
                    <a:pt x="646" y="1533"/>
                    <a:pt x="658" y="1479"/>
                    <a:pt x="658" y="1435"/>
                  </a:cubicBezTo>
                  <a:cubicBezTo>
                    <a:pt x="646" y="1413"/>
                    <a:pt x="646" y="1391"/>
                    <a:pt x="646" y="1369"/>
                  </a:cubicBezTo>
                  <a:cubicBezTo>
                    <a:pt x="646" y="1336"/>
                    <a:pt x="636" y="1314"/>
                    <a:pt x="636" y="1292"/>
                  </a:cubicBezTo>
                  <a:cubicBezTo>
                    <a:pt x="614" y="1248"/>
                    <a:pt x="602" y="1204"/>
                    <a:pt x="570" y="1172"/>
                  </a:cubicBezTo>
                  <a:lnTo>
                    <a:pt x="570" y="1172"/>
                  </a:lnTo>
                  <a:cubicBezTo>
                    <a:pt x="592" y="1216"/>
                    <a:pt x="614" y="1248"/>
                    <a:pt x="624" y="1292"/>
                  </a:cubicBezTo>
                  <a:cubicBezTo>
                    <a:pt x="636" y="1325"/>
                    <a:pt x="636" y="1347"/>
                    <a:pt x="636" y="1369"/>
                  </a:cubicBezTo>
                  <a:cubicBezTo>
                    <a:pt x="646" y="1391"/>
                    <a:pt x="646" y="1413"/>
                    <a:pt x="646" y="1435"/>
                  </a:cubicBezTo>
                  <a:cubicBezTo>
                    <a:pt x="646" y="1479"/>
                    <a:pt x="646" y="1533"/>
                    <a:pt x="636" y="1577"/>
                  </a:cubicBezTo>
                  <a:lnTo>
                    <a:pt x="602" y="1708"/>
                  </a:lnTo>
                  <a:cubicBezTo>
                    <a:pt x="581" y="1752"/>
                    <a:pt x="570" y="1796"/>
                    <a:pt x="548" y="1839"/>
                  </a:cubicBezTo>
                  <a:lnTo>
                    <a:pt x="482" y="1971"/>
                  </a:lnTo>
                  <a:cubicBezTo>
                    <a:pt x="461" y="2004"/>
                    <a:pt x="439" y="2048"/>
                    <a:pt x="405" y="2092"/>
                  </a:cubicBezTo>
                  <a:cubicBezTo>
                    <a:pt x="395" y="2102"/>
                    <a:pt x="384" y="2124"/>
                    <a:pt x="362" y="2135"/>
                  </a:cubicBezTo>
                  <a:cubicBezTo>
                    <a:pt x="351" y="2146"/>
                    <a:pt x="329" y="2157"/>
                    <a:pt x="307" y="2157"/>
                  </a:cubicBezTo>
                  <a:cubicBezTo>
                    <a:pt x="285" y="2157"/>
                    <a:pt x="264" y="2146"/>
                    <a:pt x="242" y="2135"/>
                  </a:cubicBezTo>
                  <a:cubicBezTo>
                    <a:pt x="220" y="2124"/>
                    <a:pt x="198" y="2114"/>
                    <a:pt x="186" y="2092"/>
                  </a:cubicBezTo>
                  <a:cubicBezTo>
                    <a:pt x="176" y="2092"/>
                    <a:pt x="176" y="2080"/>
                    <a:pt x="165" y="2070"/>
                  </a:cubicBezTo>
                  <a:cubicBezTo>
                    <a:pt x="154" y="2058"/>
                    <a:pt x="154" y="2048"/>
                    <a:pt x="143" y="2036"/>
                  </a:cubicBezTo>
                  <a:cubicBezTo>
                    <a:pt x="132" y="2026"/>
                    <a:pt x="121" y="2004"/>
                    <a:pt x="110" y="1982"/>
                  </a:cubicBezTo>
                  <a:lnTo>
                    <a:pt x="77" y="1916"/>
                  </a:lnTo>
                  <a:cubicBezTo>
                    <a:pt x="66" y="1895"/>
                    <a:pt x="66" y="1873"/>
                    <a:pt x="55" y="1851"/>
                  </a:cubicBezTo>
                  <a:cubicBezTo>
                    <a:pt x="45" y="1807"/>
                    <a:pt x="33" y="1763"/>
                    <a:pt x="33" y="1719"/>
                  </a:cubicBezTo>
                  <a:cubicBezTo>
                    <a:pt x="11" y="1620"/>
                    <a:pt x="11" y="1533"/>
                    <a:pt x="23" y="1435"/>
                  </a:cubicBezTo>
                  <a:cubicBezTo>
                    <a:pt x="23" y="1336"/>
                    <a:pt x="33" y="1248"/>
                    <a:pt x="45" y="1150"/>
                  </a:cubicBezTo>
                  <a:cubicBezTo>
                    <a:pt x="55" y="963"/>
                    <a:pt x="88" y="778"/>
                    <a:pt x="132" y="603"/>
                  </a:cubicBezTo>
                  <a:cubicBezTo>
                    <a:pt x="154" y="504"/>
                    <a:pt x="186" y="416"/>
                    <a:pt x="230" y="340"/>
                  </a:cubicBezTo>
                  <a:cubicBezTo>
                    <a:pt x="264" y="252"/>
                    <a:pt x="307" y="165"/>
                    <a:pt x="373" y="99"/>
                  </a:cubicBezTo>
                  <a:cubicBezTo>
                    <a:pt x="384" y="77"/>
                    <a:pt x="405" y="66"/>
                    <a:pt x="427" y="55"/>
                  </a:cubicBezTo>
                  <a:lnTo>
                    <a:pt x="493" y="22"/>
                  </a:lnTo>
                  <a:cubicBezTo>
                    <a:pt x="504" y="22"/>
                    <a:pt x="515" y="11"/>
                    <a:pt x="526" y="11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EFA5A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7" name="Google Shape;2027;p244"/>
            <p:cNvSpPr/>
            <p:nvPr/>
          </p:nvSpPr>
          <p:spPr>
            <a:xfrm>
              <a:off x="5746699" y="1999152"/>
              <a:ext cx="19908" cy="63411"/>
            </a:xfrm>
            <a:custGeom>
              <a:rect b="b" l="l" r="r" t="t"/>
              <a:pathLst>
                <a:path extrusionOk="0" h="2201" w="691">
                  <a:moveTo>
                    <a:pt x="285" y="0"/>
                  </a:moveTo>
                  <a:cubicBezTo>
                    <a:pt x="351" y="153"/>
                    <a:pt x="406" y="307"/>
                    <a:pt x="450" y="470"/>
                  </a:cubicBezTo>
                  <a:cubicBezTo>
                    <a:pt x="428" y="383"/>
                    <a:pt x="406" y="307"/>
                    <a:pt x="384" y="230"/>
                  </a:cubicBezTo>
                  <a:lnTo>
                    <a:pt x="285" y="0"/>
                  </a:lnTo>
                  <a:close/>
                  <a:moveTo>
                    <a:pt x="450" y="470"/>
                  </a:moveTo>
                  <a:lnTo>
                    <a:pt x="450" y="470"/>
                  </a:lnTo>
                  <a:cubicBezTo>
                    <a:pt x="482" y="624"/>
                    <a:pt x="515" y="788"/>
                    <a:pt x="526" y="952"/>
                  </a:cubicBezTo>
                  <a:cubicBezTo>
                    <a:pt x="537" y="1040"/>
                    <a:pt x="537" y="1117"/>
                    <a:pt x="526" y="1193"/>
                  </a:cubicBezTo>
                  <a:cubicBezTo>
                    <a:pt x="515" y="1281"/>
                    <a:pt x="493" y="1358"/>
                    <a:pt x="450" y="1423"/>
                  </a:cubicBezTo>
                  <a:cubicBezTo>
                    <a:pt x="428" y="1456"/>
                    <a:pt x="394" y="1489"/>
                    <a:pt x="362" y="1511"/>
                  </a:cubicBezTo>
                  <a:cubicBezTo>
                    <a:pt x="329" y="1533"/>
                    <a:pt x="296" y="1555"/>
                    <a:pt x="252" y="1565"/>
                  </a:cubicBezTo>
                  <a:cubicBezTo>
                    <a:pt x="219" y="1577"/>
                    <a:pt x="175" y="1577"/>
                    <a:pt x="143" y="1577"/>
                  </a:cubicBezTo>
                  <a:cubicBezTo>
                    <a:pt x="99" y="1577"/>
                    <a:pt x="55" y="1577"/>
                    <a:pt x="12" y="1565"/>
                  </a:cubicBezTo>
                  <a:lnTo>
                    <a:pt x="0" y="1565"/>
                  </a:lnTo>
                  <a:lnTo>
                    <a:pt x="12" y="1577"/>
                  </a:lnTo>
                  <a:cubicBezTo>
                    <a:pt x="33" y="1653"/>
                    <a:pt x="66" y="1740"/>
                    <a:pt x="99" y="1818"/>
                  </a:cubicBezTo>
                  <a:cubicBezTo>
                    <a:pt x="132" y="1894"/>
                    <a:pt x="175" y="1971"/>
                    <a:pt x="231" y="2037"/>
                  </a:cubicBezTo>
                  <a:cubicBezTo>
                    <a:pt x="187" y="1971"/>
                    <a:pt x="143" y="1894"/>
                    <a:pt x="110" y="1818"/>
                  </a:cubicBezTo>
                  <a:cubicBezTo>
                    <a:pt x="77" y="1740"/>
                    <a:pt x="55" y="1664"/>
                    <a:pt x="22" y="1587"/>
                  </a:cubicBezTo>
                  <a:lnTo>
                    <a:pt x="143" y="1587"/>
                  </a:lnTo>
                  <a:cubicBezTo>
                    <a:pt x="175" y="1587"/>
                    <a:pt x="219" y="1587"/>
                    <a:pt x="263" y="1577"/>
                  </a:cubicBezTo>
                  <a:cubicBezTo>
                    <a:pt x="296" y="1565"/>
                    <a:pt x="340" y="1555"/>
                    <a:pt x="372" y="1521"/>
                  </a:cubicBezTo>
                  <a:cubicBezTo>
                    <a:pt x="406" y="1500"/>
                    <a:pt x="438" y="1467"/>
                    <a:pt x="460" y="1434"/>
                  </a:cubicBezTo>
                  <a:cubicBezTo>
                    <a:pt x="482" y="1401"/>
                    <a:pt x="504" y="1358"/>
                    <a:pt x="515" y="1324"/>
                  </a:cubicBezTo>
                  <a:cubicBezTo>
                    <a:pt x="526" y="1281"/>
                    <a:pt x="537" y="1237"/>
                    <a:pt x="537" y="1204"/>
                  </a:cubicBezTo>
                  <a:cubicBezTo>
                    <a:pt x="548" y="1117"/>
                    <a:pt x="548" y="1040"/>
                    <a:pt x="548" y="952"/>
                  </a:cubicBezTo>
                  <a:cubicBezTo>
                    <a:pt x="537" y="788"/>
                    <a:pt x="493" y="624"/>
                    <a:pt x="450" y="470"/>
                  </a:cubicBezTo>
                  <a:close/>
                  <a:moveTo>
                    <a:pt x="231" y="2037"/>
                  </a:moveTo>
                  <a:lnTo>
                    <a:pt x="231" y="2037"/>
                  </a:lnTo>
                  <a:cubicBezTo>
                    <a:pt x="252" y="2080"/>
                    <a:pt x="285" y="2102"/>
                    <a:pt x="318" y="2135"/>
                  </a:cubicBezTo>
                  <a:cubicBezTo>
                    <a:pt x="351" y="2157"/>
                    <a:pt x="394" y="2178"/>
                    <a:pt x="438" y="2190"/>
                  </a:cubicBezTo>
                  <a:cubicBezTo>
                    <a:pt x="471" y="2200"/>
                    <a:pt x="504" y="2200"/>
                    <a:pt x="548" y="2200"/>
                  </a:cubicBezTo>
                  <a:cubicBezTo>
                    <a:pt x="548" y="2200"/>
                    <a:pt x="549" y="2200"/>
                    <a:pt x="550" y="2200"/>
                  </a:cubicBezTo>
                  <a:lnTo>
                    <a:pt x="550" y="2200"/>
                  </a:lnTo>
                  <a:cubicBezTo>
                    <a:pt x="553" y="2200"/>
                    <a:pt x="556" y="2200"/>
                    <a:pt x="559" y="2200"/>
                  </a:cubicBezTo>
                  <a:cubicBezTo>
                    <a:pt x="603" y="2200"/>
                    <a:pt x="647" y="2190"/>
                    <a:pt x="690" y="2178"/>
                  </a:cubicBezTo>
                  <a:lnTo>
                    <a:pt x="690" y="2178"/>
                  </a:lnTo>
                  <a:cubicBezTo>
                    <a:pt x="647" y="2190"/>
                    <a:pt x="593" y="2200"/>
                    <a:pt x="550" y="2200"/>
                  </a:cubicBezTo>
                  <a:lnTo>
                    <a:pt x="550" y="2200"/>
                  </a:lnTo>
                  <a:cubicBezTo>
                    <a:pt x="509" y="2200"/>
                    <a:pt x="469" y="2199"/>
                    <a:pt x="438" y="2178"/>
                  </a:cubicBezTo>
                  <a:cubicBezTo>
                    <a:pt x="351" y="2157"/>
                    <a:pt x="285" y="2102"/>
                    <a:pt x="231" y="2037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EFA5A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8" name="Google Shape;2028;p244"/>
            <p:cNvSpPr/>
            <p:nvPr/>
          </p:nvSpPr>
          <p:spPr>
            <a:xfrm>
              <a:off x="5733504" y="2080915"/>
              <a:ext cx="12907" cy="42840"/>
            </a:xfrm>
            <a:custGeom>
              <a:rect b="b" l="l" r="r" t="t"/>
              <a:pathLst>
                <a:path extrusionOk="0" h="1487" w="448">
                  <a:moveTo>
                    <a:pt x="0" y="1"/>
                  </a:moveTo>
                  <a:cubicBezTo>
                    <a:pt x="55" y="109"/>
                    <a:pt x="120" y="229"/>
                    <a:pt x="163" y="348"/>
                  </a:cubicBezTo>
                  <a:cubicBezTo>
                    <a:pt x="217" y="469"/>
                    <a:pt x="272" y="600"/>
                    <a:pt x="305" y="720"/>
                  </a:cubicBezTo>
                  <a:cubicBezTo>
                    <a:pt x="349" y="851"/>
                    <a:pt x="382" y="972"/>
                    <a:pt x="404" y="1104"/>
                  </a:cubicBezTo>
                  <a:cubicBezTo>
                    <a:pt x="414" y="1235"/>
                    <a:pt x="426" y="1355"/>
                    <a:pt x="426" y="1486"/>
                  </a:cubicBezTo>
                  <a:lnTo>
                    <a:pt x="448" y="1486"/>
                  </a:lnTo>
                  <a:cubicBezTo>
                    <a:pt x="448" y="1355"/>
                    <a:pt x="436" y="1235"/>
                    <a:pt x="414" y="1104"/>
                  </a:cubicBezTo>
                  <a:cubicBezTo>
                    <a:pt x="392" y="972"/>
                    <a:pt x="360" y="841"/>
                    <a:pt x="316" y="720"/>
                  </a:cubicBezTo>
                  <a:cubicBezTo>
                    <a:pt x="272" y="589"/>
                    <a:pt x="229" y="469"/>
                    <a:pt x="174" y="348"/>
                  </a:cubicBezTo>
                  <a:cubicBezTo>
                    <a:pt x="120" y="229"/>
                    <a:pt x="55" y="109"/>
                    <a:pt x="0" y="1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14141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9" name="Google Shape;2029;p244"/>
            <p:cNvSpPr/>
            <p:nvPr/>
          </p:nvSpPr>
          <p:spPr>
            <a:xfrm>
              <a:off x="5800631" y="2073971"/>
              <a:ext cx="18640" cy="81331"/>
            </a:xfrm>
            <a:custGeom>
              <a:rect b="b" l="l" r="r" t="t"/>
              <a:pathLst>
                <a:path extrusionOk="0" h="2823" w="647">
                  <a:moveTo>
                    <a:pt x="273" y="1"/>
                  </a:moveTo>
                  <a:lnTo>
                    <a:pt x="273" y="1"/>
                  </a:lnTo>
                  <a:cubicBezTo>
                    <a:pt x="230" y="120"/>
                    <a:pt x="186" y="229"/>
                    <a:pt x="143" y="348"/>
                  </a:cubicBezTo>
                  <a:cubicBezTo>
                    <a:pt x="110" y="469"/>
                    <a:pt x="77" y="600"/>
                    <a:pt x="55" y="720"/>
                  </a:cubicBezTo>
                  <a:cubicBezTo>
                    <a:pt x="11" y="907"/>
                    <a:pt x="1" y="1104"/>
                    <a:pt x="1" y="1301"/>
                  </a:cubicBezTo>
                  <a:cubicBezTo>
                    <a:pt x="1" y="1279"/>
                    <a:pt x="11" y="1268"/>
                    <a:pt x="11" y="1257"/>
                  </a:cubicBezTo>
                  <a:cubicBezTo>
                    <a:pt x="11" y="1082"/>
                    <a:pt x="33" y="895"/>
                    <a:pt x="67" y="720"/>
                  </a:cubicBezTo>
                  <a:cubicBezTo>
                    <a:pt x="88" y="600"/>
                    <a:pt x="121" y="479"/>
                    <a:pt x="154" y="359"/>
                  </a:cubicBezTo>
                  <a:cubicBezTo>
                    <a:pt x="186" y="229"/>
                    <a:pt x="230" y="120"/>
                    <a:pt x="273" y="1"/>
                  </a:cubicBezTo>
                  <a:close/>
                  <a:moveTo>
                    <a:pt x="11" y="1268"/>
                  </a:moveTo>
                  <a:cubicBezTo>
                    <a:pt x="11" y="1279"/>
                    <a:pt x="1" y="1289"/>
                    <a:pt x="1" y="1301"/>
                  </a:cubicBezTo>
                  <a:cubicBezTo>
                    <a:pt x="1" y="1355"/>
                    <a:pt x="1" y="1421"/>
                    <a:pt x="11" y="1476"/>
                  </a:cubicBezTo>
                  <a:cubicBezTo>
                    <a:pt x="33" y="1727"/>
                    <a:pt x="88" y="1980"/>
                    <a:pt x="198" y="2209"/>
                  </a:cubicBezTo>
                  <a:cubicBezTo>
                    <a:pt x="252" y="2330"/>
                    <a:pt x="318" y="2439"/>
                    <a:pt x="395" y="2538"/>
                  </a:cubicBezTo>
                  <a:cubicBezTo>
                    <a:pt x="318" y="2428"/>
                    <a:pt x="264" y="2319"/>
                    <a:pt x="208" y="2209"/>
                  </a:cubicBezTo>
                  <a:cubicBezTo>
                    <a:pt x="110" y="1980"/>
                    <a:pt x="45" y="1727"/>
                    <a:pt x="23" y="1476"/>
                  </a:cubicBezTo>
                  <a:cubicBezTo>
                    <a:pt x="11" y="1410"/>
                    <a:pt x="11" y="1333"/>
                    <a:pt x="11" y="1268"/>
                  </a:cubicBezTo>
                  <a:close/>
                  <a:moveTo>
                    <a:pt x="395" y="2538"/>
                  </a:moveTo>
                  <a:cubicBezTo>
                    <a:pt x="461" y="2637"/>
                    <a:pt x="548" y="2735"/>
                    <a:pt x="646" y="2822"/>
                  </a:cubicBezTo>
                  <a:cubicBezTo>
                    <a:pt x="548" y="2735"/>
                    <a:pt x="471" y="2637"/>
                    <a:pt x="395" y="2538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14141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0" name="Google Shape;2030;p244"/>
            <p:cNvSpPr/>
            <p:nvPr/>
          </p:nvSpPr>
          <p:spPr>
            <a:xfrm>
              <a:off x="5745431" y="2108976"/>
              <a:ext cx="55863" cy="22040"/>
            </a:xfrm>
            <a:custGeom>
              <a:rect b="b" l="l" r="r" t="t"/>
              <a:pathLst>
                <a:path extrusionOk="0" h="765" w="1939">
                  <a:moveTo>
                    <a:pt x="1939" y="0"/>
                  </a:moveTo>
                  <a:cubicBezTo>
                    <a:pt x="1938" y="21"/>
                    <a:pt x="1927" y="31"/>
                    <a:pt x="1927" y="42"/>
                  </a:cubicBezTo>
                  <a:lnTo>
                    <a:pt x="1927" y="53"/>
                  </a:lnTo>
                  <a:cubicBezTo>
                    <a:pt x="1927" y="31"/>
                    <a:pt x="1938" y="21"/>
                    <a:pt x="1939" y="0"/>
                  </a:cubicBezTo>
                  <a:close/>
                  <a:moveTo>
                    <a:pt x="1917" y="86"/>
                  </a:moveTo>
                  <a:lnTo>
                    <a:pt x="1917" y="86"/>
                  </a:lnTo>
                  <a:cubicBezTo>
                    <a:pt x="1840" y="250"/>
                    <a:pt x="1730" y="414"/>
                    <a:pt x="1588" y="524"/>
                  </a:cubicBezTo>
                  <a:cubicBezTo>
                    <a:pt x="1555" y="556"/>
                    <a:pt x="1511" y="589"/>
                    <a:pt x="1468" y="611"/>
                  </a:cubicBezTo>
                  <a:lnTo>
                    <a:pt x="1479" y="622"/>
                  </a:lnTo>
                  <a:cubicBezTo>
                    <a:pt x="1523" y="589"/>
                    <a:pt x="1555" y="568"/>
                    <a:pt x="1599" y="534"/>
                  </a:cubicBezTo>
                  <a:cubicBezTo>
                    <a:pt x="1676" y="469"/>
                    <a:pt x="1752" y="381"/>
                    <a:pt x="1807" y="293"/>
                  </a:cubicBezTo>
                  <a:cubicBezTo>
                    <a:pt x="1851" y="228"/>
                    <a:pt x="1884" y="162"/>
                    <a:pt x="1917" y="86"/>
                  </a:cubicBezTo>
                  <a:close/>
                  <a:moveTo>
                    <a:pt x="0" y="108"/>
                  </a:moveTo>
                  <a:cubicBezTo>
                    <a:pt x="34" y="206"/>
                    <a:pt x="88" y="293"/>
                    <a:pt x="154" y="381"/>
                  </a:cubicBezTo>
                  <a:cubicBezTo>
                    <a:pt x="219" y="469"/>
                    <a:pt x="296" y="546"/>
                    <a:pt x="384" y="611"/>
                  </a:cubicBezTo>
                  <a:cubicBezTo>
                    <a:pt x="515" y="688"/>
                    <a:pt x="657" y="743"/>
                    <a:pt x="811" y="765"/>
                  </a:cubicBezTo>
                  <a:lnTo>
                    <a:pt x="811" y="753"/>
                  </a:lnTo>
                  <a:cubicBezTo>
                    <a:pt x="767" y="743"/>
                    <a:pt x="723" y="743"/>
                    <a:pt x="679" y="731"/>
                  </a:cubicBezTo>
                  <a:cubicBezTo>
                    <a:pt x="581" y="699"/>
                    <a:pt x="482" y="655"/>
                    <a:pt x="395" y="600"/>
                  </a:cubicBezTo>
                  <a:cubicBezTo>
                    <a:pt x="307" y="534"/>
                    <a:pt x="231" y="469"/>
                    <a:pt x="165" y="381"/>
                  </a:cubicBezTo>
                  <a:cubicBezTo>
                    <a:pt x="99" y="293"/>
                    <a:pt x="44" y="206"/>
                    <a:pt x="0" y="108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14141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1" name="Google Shape;2031;p244"/>
            <p:cNvSpPr/>
            <p:nvPr/>
          </p:nvSpPr>
          <p:spPr>
            <a:xfrm>
              <a:off x="5800631" y="2110157"/>
              <a:ext cx="346" cy="1296"/>
            </a:xfrm>
            <a:custGeom>
              <a:rect b="b" l="l" r="r" t="t"/>
              <a:pathLst>
                <a:path extrusionOk="0" h="45" w="12">
                  <a:moveTo>
                    <a:pt x="11" y="1"/>
                  </a:moveTo>
                  <a:cubicBezTo>
                    <a:pt x="11" y="12"/>
                    <a:pt x="1" y="23"/>
                    <a:pt x="1" y="45"/>
                  </a:cubicBezTo>
                  <a:cubicBezTo>
                    <a:pt x="1" y="33"/>
                    <a:pt x="11" y="23"/>
                    <a:pt x="11" y="12"/>
                  </a:cubicBezTo>
                  <a:lnTo>
                    <a:pt x="11" y="1"/>
                  </a:lnTo>
                  <a:close/>
                </a:path>
              </a:pathLst>
            </a:custGeom>
            <a:solidFill>
              <a:srgbClr val="25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2" name="Google Shape;2032;p244"/>
            <p:cNvSpPr/>
            <p:nvPr/>
          </p:nvSpPr>
          <p:spPr>
            <a:xfrm>
              <a:off x="5644481" y="1945853"/>
              <a:ext cx="65024" cy="46038"/>
            </a:xfrm>
            <a:custGeom>
              <a:rect b="b" l="l" r="r" t="t"/>
              <a:pathLst>
                <a:path extrusionOk="0" h="1598" w="2257">
                  <a:moveTo>
                    <a:pt x="2251" y="526"/>
                  </a:moveTo>
                  <a:cubicBezTo>
                    <a:pt x="2253" y="529"/>
                    <a:pt x="2255" y="533"/>
                    <a:pt x="2256" y="536"/>
                  </a:cubicBezTo>
                  <a:cubicBezTo>
                    <a:pt x="2255" y="533"/>
                    <a:pt x="2253" y="529"/>
                    <a:pt x="2251" y="526"/>
                  </a:cubicBezTo>
                  <a:close/>
                  <a:moveTo>
                    <a:pt x="1422" y="1"/>
                  </a:moveTo>
                  <a:cubicBezTo>
                    <a:pt x="1343" y="1"/>
                    <a:pt x="1261" y="9"/>
                    <a:pt x="1183" y="21"/>
                  </a:cubicBezTo>
                  <a:cubicBezTo>
                    <a:pt x="1052" y="54"/>
                    <a:pt x="910" y="109"/>
                    <a:pt x="789" y="186"/>
                  </a:cubicBezTo>
                  <a:cubicBezTo>
                    <a:pt x="669" y="252"/>
                    <a:pt x="548" y="339"/>
                    <a:pt x="450" y="437"/>
                  </a:cubicBezTo>
                  <a:cubicBezTo>
                    <a:pt x="351" y="536"/>
                    <a:pt x="264" y="656"/>
                    <a:pt x="198" y="777"/>
                  </a:cubicBezTo>
                  <a:cubicBezTo>
                    <a:pt x="122" y="908"/>
                    <a:pt x="78" y="1040"/>
                    <a:pt x="45" y="1182"/>
                  </a:cubicBezTo>
                  <a:cubicBezTo>
                    <a:pt x="23" y="1313"/>
                    <a:pt x="1" y="1456"/>
                    <a:pt x="1" y="1598"/>
                  </a:cubicBezTo>
                  <a:cubicBezTo>
                    <a:pt x="12" y="1456"/>
                    <a:pt x="34" y="1325"/>
                    <a:pt x="67" y="1182"/>
                  </a:cubicBezTo>
                  <a:cubicBezTo>
                    <a:pt x="100" y="1050"/>
                    <a:pt x="154" y="919"/>
                    <a:pt x="220" y="799"/>
                  </a:cubicBezTo>
                  <a:cubicBezTo>
                    <a:pt x="297" y="678"/>
                    <a:pt x="373" y="569"/>
                    <a:pt x="472" y="471"/>
                  </a:cubicBezTo>
                  <a:cubicBezTo>
                    <a:pt x="582" y="372"/>
                    <a:pt x="691" y="284"/>
                    <a:pt x="811" y="218"/>
                  </a:cubicBezTo>
                  <a:cubicBezTo>
                    <a:pt x="932" y="153"/>
                    <a:pt x="1063" y="98"/>
                    <a:pt x="1195" y="65"/>
                  </a:cubicBezTo>
                  <a:cubicBezTo>
                    <a:pt x="1273" y="47"/>
                    <a:pt x="1347" y="39"/>
                    <a:pt x="1422" y="39"/>
                  </a:cubicBezTo>
                  <a:cubicBezTo>
                    <a:pt x="1484" y="39"/>
                    <a:pt x="1546" y="45"/>
                    <a:pt x="1611" y="54"/>
                  </a:cubicBezTo>
                  <a:cubicBezTo>
                    <a:pt x="1742" y="76"/>
                    <a:pt x="1873" y="131"/>
                    <a:pt x="1983" y="218"/>
                  </a:cubicBezTo>
                  <a:cubicBezTo>
                    <a:pt x="2037" y="262"/>
                    <a:pt x="2092" y="306"/>
                    <a:pt x="2136" y="361"/>
                  </a:cubicBezTo>
                  <a:cubicBezTo>
                    <a:pt x="2178" y="412"/>
                    <a:pt x="2219" y="465"/>
                    <a:pt x="2251" y="526"/>
                  </a:cubicBezTo>
                  <a:lnTo>
                    <a:pt x="2251" y="526"/>
                  </a:lnTo>
                  <a:cubicBezTo>
                    <a:pt x="2186" y="399"/>
                    <a:pt x="2100" y="293"/>
                    <a:pt x="2005" y="196"/>
                  </a:cubicBezTo>
                  <a:cubicBezTo>
                    <a:pt x="1884" y="109"/>
                    <a:pt x="1753" y="43"/>
                    <a:pt x="1611" y="21"/>
                  </a:cubicBezTo>
                  <a:cubicBezTo>
                    <a:pt x="1551" y="7"/>
                    <a:pt x="1487" y="1"/>
                    <a:pt x="1422" y="1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54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3" name="Google Shape;2033;p244"/>
            <p:cNvSpPr/>
            <p:nvPr/>
          </p:nvSpPr>
          <p:spPr>
            <a:xfrm>
              <a:off x="5809476" y="1941906"/>
              <a:ext cx="66897" cy="38980"/>
            </a:xfrm>
            <a:custGeom>
              <a:rect b="b" l="l" r="r" t="t"/>
              <a:pathLst>
                <a:path extrusionOk="0" h="1353" w="2322">
                  <a:moveTo>
                    <a:pt x="1047" y="1"/>
                  </a:moveTo>
                  <a:cubicBezTo>
                    <a:pt x="1012" y="1"/>
                    <a:pt x="977" y="2"/>
                    <a:pt x="942" y="5"/>
                  </a:cubicBezTo>
                  <a:cubicBezTo>
                    <a:pt x="799" y="16"/>
                    <a:pt x="657" y="49"/>
                    <a:pt x="526" y="114"/>
                  </a:cubicBezTo>
                  <a:cubicBezTo>
                    <a:pt x="395" y="170"/>
                    <a:pt x="274" y="257"/>
                    <a:pt x="176" y="367"/>
                  </a:cubicBezTo>
                  <a:cubicBezTo>
                    <a:pt x="88" y="476"/>
                    <a:pt x="22" y="608"/>
                    <a:pt x="0" y="749"/>
                  </a:cubicBezTo>
                  <a:cubicBezTo>
                    <a:pt x="11" y="684"/>
                    <a:pt x="44" y="618"/>
                    <a:pt x="77" y="552"/>
                  </a:cubicBezTo>
                  <a:cubicBezTo>
                    <a:pt x="110" y="487"/>
                    <a:pt x="142" y="432"/>
                    <a:pt x="197" y="377"/>
                  </a:cubicBezTo>
                  <a:cubicBezTo>
                    <a:pt x="285" y="279"/>
                    <a:pt x="405" y="202"/>
                    <a:pt x="536" y="148"/>
                  </a:cubicBezTo>
                  <a:cubicBezTo>
                    <a:pt x="668" y="92"/>
                    <a:pt x="799" y="60"/>
                    <a:pt x="942" y="49"/>
                  </a:cubicBezTo>
                  <a:cubicBezTo>
                    <a:pt x="977" y="46"/>
                    <a:pt x="1012" y="45"/>
                    <a:pt x="1047" y="45"/>
                  </a:cubicBezTo>
                  <a:cubicBezTo>
                    <a:pt x="1154" y="45"/>
                    <a:pt x="1259" y="57"/>
                    <a:pt x="1358" y="82"/>
                  </a:cubicBezTo>
                  <a:cubicBezTo>
                    <a:pt x="1424" y="104"/>
                    <a:pt x="1489" y="126"/>
                    <a:pt x="1555" y="158"/>
                  </a:cubicBezTo>
                  <a:cubicBezTo>
                    <a:pt x="1609" y="191"/>
                    <a:pt x="1675" y="224"/>
                    <a:pt x="1730" y="268"/>
                  </a:cubicBezTo>
                  <a:cubicBezTo>
                    <a:pt x="1840" y="355"/>
                    <a:pt x="1938" y="454"/>
                    <a:pt x="2015" y="574"/>
                  </a:cubicBezTo>
                  <a:cubicBezTo>
                    <a:pt x="2103" y="684"/>
                    <a:pt x="2168" y="805"/>
                    <a:pt x="2223" y="936"/>
                  </a:cubicBezTo>
                  <a:cubicBezTo>
                    <a:pt x="2266" y="1067"/>
                    <a:pt x="2300" y="1209"/>
                    <a:pt x="2322" y="1352"/>
                  </a:cubicBezTo>
                  <a:cubicBezTo>
                    <a:pt x="2300" y="1067"/>
                    <a:pt x="2212" y="783"/>
                    <a:pt x="2047" y="552"/>
                  </a:cubicBezTo>
                  <a:cubicBezTo>
                    <a:pt x="1971" y="432"/>
                    <a:pt x="1872" y="323"/>
                    <a:pt x="1752" y="235"/>
                  </a:cubicBezTo>
                  <a:cubicBezTo>
                    <a:pt x="1643" y="148"/>
                    <a:pt x="1511" y="82"/>
                    <a:pt x="1369" y="38"/>
                  </a:cubicBezTo>
                  <a:cubicBezTo>
                    <a:pt x="1262" y="13"/>
                    <a:pt x="1154" y="1"/>
                    <a:pt x="1047" y="1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54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4" name="Google Shape;2034;p244"/>
            <p:cNvSpPr/>
            <p:nvPr/>
          </p:nvSpPr>
          <p:spPr>
            <a:xfrm>
              <a:off x="5681703" y="2013960"/>
              <a:ext cx="19101" cy="33160"/>
            </a:xfrm>
            <a:custGeom>
              <a:rect b="b" l="l" r="r" t="t"/>
              <a:pathLst>
                <a:path extrusionOk="0" h="1151" w="663">
                  <a:moveTo>
                    <a:pt x="328" y="1"/>
                  </a:moveTo>
                  <a:cubicBezTo>
                    <a:pt x="280" y="1"/>
                    <a:pt x="226" y="20"/>
                    <a:pt x="165" y="66"/>
                  </a:cubicBezTo>
                  <a:cubicBezTo>
                    <a:pt x="1" y="187"/>
                    <a:pt x="23" y="570"/>
                    <a:pt x="34" y="745"/>
                  </a:cubicBezTo>
                  <a:cubicBezTo>
                    <a:pt x="56" y="898"/>
                    <a:pt x="88" y="1085"/>
                    <a:pt x="242" y="1139"/>
                  </a:cubicBezTo>
                  <a:cubicBezTo>
                    <a:pt x="262" y="1147"/>
                    <a:pt x="283" y="1150"/>
                    <a:pt x="305" y="1150"/>
                  </a:cubicBezTo>
                  <a:cubicBezTo>
                    <a:pt x="377" y="1150"/>
                    <a:pt x="454" y="1111"/>
                    <a:pt x="504" y="1051"/>
                  </a:cubicBezTo>
                  <a:cubicBezTo>
                    <a:pt x="570" y="986"/>
                    <a:pt x="603" y="887"/>
                    <a:pt x="625" y="789"/>
                  </a:cubicBezTo>
                  <a:cubicBezTo>
                    <a:pt x="662" y="594"/>
                    <a:pt x="590" y="1"/>
                    <a:pt x="3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5" name="Google Shape;2035;p244"/>
            <p:cNvSpPr/>
            <p:nvPr/>
          </p:nvSpPr>
          <p:spPr>
            <a:xfrm>
              <a:off x="5826503" y="2007853"/>
              <a:ext cx="19072" cy="32959"/>
            </a:xfrm>
            <a:custGeom>
              <a:rect b="b" l="l" r="r" t="t"/>
              <a:pathLst>
                <a:path extrusionOk="0" h="1144" w="662">
                  <a:moveTo>
                    <a:pt x="335" y="0"/>
                  </a:moveTo>
                  <a:cubicBezTo>
                    <a:pt x="286" y="0"/>
                    <a:pt x="229" y="22"/>
                    <a:pt x="164" y="70"/>
                  </a:cubicBezTo>
                  <a:cubicBezTo>
                    <a:pt x="1" y="190"/>
                    <a:pt x="23" y="574"/>
                    <a:pt x="44" y="738"/>
                  </a:cubicBezTo>
                  <a:cubicBezTo>
                    <a:pt x="55" y="902"/>
                    <a:pt x="99" y="1088"/>
                    <a:pt x="241" y="1132"/>
                  </a:cubicBezTo>
                  <a:cubicBezTo>
                    <a:pt x="265" y="1140"/>
                    <a:pt x="288" y="1143"/>
                    <a:pt x="312" y="1143"/>
                  </a:cubicBezTo>
                  <a:cubicBezTo>
                    <a:pt x="389" y="1143"/>
                    <a:pt x="465" y="1106"/>
                    <a:pt x="515" y="1056"/>
                  </a:cubicBezTo>
                  <a:cubicBezTo>
                    <a:pt x="580" y="979"/>
                    <a:pt x="614" y="881"/>
                    <a:pt x="624" y="782"/>
                  </a:cubicBezTo>
                  <a:cubicBezTo>
                    <a:pt x="661" y="589"/>
                    <a:pt x="598" y="0"/>
                    <a:pt x="3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6" name="Google Shape;2036;p244"/>
            <p:cNvSpPr/>
            <p:nvPr/>
          </p:nvSpPr>
          <p:spPr>
            <a:xfrm>
              <a:off x="5564072" y="1732314"/>
              <a:ext cx="422067" cy="327426"/>
            </a:xfrm>
            <a:custGeom>
              <a:rect b="b" l="l" r="r" t="t"/>
              <a:pathLst>
                <a:path extrusionOk="0" h="11365" w="14650">
                  <a:moveTo>
                    <a:pt x="8956" y="0"/>
                  </a:moveTo>
                  <a:cubicBezTo>
                    <a:pt x="8744" y="0"/>
                    <a:pt x="8531" y="22"/>
                    <a:pt x="8321" y="65"/>
                  </a:cubicBezTo>
                  <a:cubicBezTo>
                    <a:pt x="7565" y="218"/>
                    <a:pt x="6876" y="678"/>
                    <a:pt x="6438" y="1324"/>
                  </a:cubicBezTo>
                  <a:cubicBezTo>
                    <a:pt x="6460" y="995"/>
                    <a:pt x="6142" y="722"/>
                    <a:pt x="5814" y="689"/>
                  </a:cubicBezTo>
                  <a:cubicBezTo>
                    <a:pt x="5785" y="686"/>
                    <a:pt x="5756" y="684"/>
                    <a:pt x="5728" y="684"/>
                  </a:cubicBezTo>
                  <a:cubicBezTo>
                    <a:pt x="5440" y="684"/>
                    <a:pt x="5155" y="827"/>
                    <a:pt x="4916" y="1007"/>
                  </a:cubicBezTo>
                  <a:cubicBezTo>
                    <a:pt x="3986" y="1686"/>
                    <a:pt x="3558" y="2857"/>
                    <a:pt x="3361" y="3995"/>
                  </a:cubicBezTo>
                  <a:cubicBezTo>
                    <a:pt x="3383" y="3579"/>
                    <a:pt x="3405" y="3163"/>
                    <a:pt x="3427" y="2759"/>
                  </a:cubicBezTo>
                  <a:cubicBezTo>
                    <a:pt x="3438" y="2681"/>
                    <a:pt x="3438" y="2605"/>
                    <a:pt x="3394" y="2550"/>
                  </a:cubicBezTo>
                  <a:cubicBezTo>
                    <a:pt x="3351" y="2492"/>
                    <a:pt x="3282" y="2472"/>
                    <a:pt x="3209" y="2472"/>
                  </a:cubicBezTo>
                  <a:cubicBezTo>
                    <a:pt x="3173" y="2472"/>
                    <a:pt x="3135" y="2477"/>
                    <a:pt x="3098" y="2484"/>
                  </a:cubicBezTo>
                  <a:cubicBezTo>
                    <a:pt x="2704" y="2561"/>
                    <a:pt x="2387" y="2857"/>
                    <a:pt x="2190" y="3218"/>
                  </a:cubicBezTo>
                  <a:cubicBezTo>
                    <a:pt x="2004" y="3569"/>
                    <a:pt x="1927" y="3963"/>
                    <a:pt x="1884" y="4368"/>
                  </a:cubicBezTo>
                  <a:cubicBezTo>
                    <a:pt x="1828" y="4871"/>
                    <a:pt x="1828" y="5386"/>
                    <a:pt x="1828" y="5890"/>
                  </a:cubicBezTo>
                  <a:cubicBezTo>
                    <a:pt x="1555" y="5528"/>
                    <a:pt x="1686" y="4883"/>
                    <a:pt x="1281" y="4674"/>
                  </a:cubicBezTo>
                  <a:cubicBezTo>
                    <a:pt x="1214" y="4641"/>
                    <a:pt x="1143" y="4626"/>
                    <a:pt x="1071" y="4626"/>
                  </a:cubicBezTo>
                  <a:cubicBezTo>
                    <a:pt x="905" y="4626"/>
                    <a:pt x="736" y="4705"/>
                    <a:pt x="613" y="4827"/>
                  </a:cubicBezTo>
                  <a:cubicBezTo>
                    <a:pt x="0" y="5419"/>
                    <a:pt x="197" y="6547"/>
                    <a:pt x="482" y="7247"/>
                  </a:cubicBezTo>
                  <a:cubicBezTo>
                    <a:pt x="646" y="7630"/>
                    <a:pt x="854" y="7992"/>
                    <a:pt x="974" y="8386"/>
                  </a:cubicBezTo>
                  <a:cubicBezTo>
                    <a:pt x="1084" y="8802"/>
                    <a:pt x="1117" y="9240"/>
                    <a:pt x="996" y="9645"/>
                  </a:cubicBezTo>
                  <a:cubicBezTo>
                    <a:pt x="1555" y="9973"/>
                    <a:pt x="1916" y="10598"/>
                    <a:pt x="1938" y="11233"/>
                  </a:cubicBezTo>
                  <a:lnTo>
                    <a:pt x="1938" y="11364"/>
                  </a:lnTo>
                  <a:cubicBezTo>
                    <a:pt x="2288" y="10915"/>
                    <a:pt x="2441" y="10477"/>
                    <a:pt x="2300" y="9908"/>
                  </a:cubicBezTo>
                  <a:cubicBezTo>
                    <a:pt x="2222" y="9711"/>
                    <a:pt x="2103" y="9547"/>
                    <a:pt x="2015" y="9350"/>
                  </a:cubicBezTo>
                  <a:cubicBezTo>
                    <a:pt x="1840" y="8922"/>
                    <a:pt x="1916" y="8430"/>
                    <a:pt x="1993" y="7959"/>
                  </a:cubicBezTo>
                  <a:cubicBezTo>
                    <a:pt x="2047" y="7630"/>
                    <a:pt x="2124" y="7247"/>
                    <a:pt x="2420" y="7083"/>
                  </a:cubicBezTo>
                  <a:cubicBezTo>
                    <a:pt x="2639" y="6963"/>
                    <a:pt x="2913" y="6995"/>
                    <a:pt x="3142" y="6919"/>
                  </a:cubicBezTo>
                  <a:cubicBezTo>
                    <a:pt x="3504" y="6798"/>
                    <a:pt x="3745" y="6437"/>
                    <a:pt x="3821" y="6065"/>
                  </a:cubicBezTo>
                  <a:cubicBezTo>
                    <a:pt x="3898" y="5693"/>
                    <a:pt x="3832" y="5299"/>
                    <a:pt x="3755" y="4926"/>
                  </a:cubicBezTo>
                  <a:lnTo>
                    <a:pt x="3755" y="4926"/>
                  </a:lnTo>
                  <a:cubicBezTo>
                    <a:pt x="3854" y="5112"/>
                    <a:pt x="3964" y="5309"/>
                    <a:pt x="4161" y="5375"/>
                  </a:cubicBezTo>
                  <a:cubicBezTo>
                    <a:pt x="4195" y="5388"/>
                    <a:pt x="4231" y="5394"/>
                    <a:pt x="4267" y="5394"/>
                  </a:cubicBezTo>
                  <a:cubicBezTo>
                    <a:pt x="4442" y="5394"/>
                    <a:pt x="4622" y="5253"/>
                    <a:pt x="4577" y="5090"/>
                  </a:cubicBezTo>
                  <a:lnTo>
                    <a:pt x="4577" y="5090"/>
                  </a:lnTo>
                  <a:cubicBezTo>
                    <a:pt x="4872" y="5309"/>
                    <a:pt x="5179" y="5518"/>
                    <a:pt x="5529" y="5583"/>
                  </a:cubicBezTo>
                  <a:cubicBezTo>
                    <a:pt x="5586" y="5594"/>
                    <a:pt x="5645" y="5599"/>
                    <a:pt x="5704" y="5599"/>
                  </a:cubicBezTo>
                  <a:cubicBezTo>
                    <a:pt x="6016" y="5599"/>
                    <a:pt x="6329" y="5454"/>
                    <a:pt x="6449" y="5178"/>
                  </a:cubicBezTo>
                  <a:cubicBezTo>
                    <a:pt x="6810" y="5528"/>
                    <a:pt x="7325" y="5703"/>
                    <a:pt x="7828" y="5703"/>
                  </a:cubicBezTo>
                  <a:cubicBezTo>
                    <a:pt x="8409" y="5703"/>
                    <a:pt x="8672" y="5321"/>
                    <a:pt x="9197" y="5167"/>
                  </a:cubicBezTo>
                  <a:cubicBezTo>
                    <a:pt x="9294" y="5139"/>
                    <a:pt x="9396" y="5119"/>
                    <a:pt x="9497" y="5119"/>
                  </a:cubicBezTo>
                  <a:cubicBezTo>
                    <a:pt x="9591" y="5119"/>
                    <a:pt x="9682" y="5136"/>
                    <a:pt x="9767" y="5178"/>
                  </a:cubicBezTo>
                  <a:cubicBezTo>
                    <a:pt x="9952" y="5255"/>
                    <a:pt x="10073" y="5462"/>
                    <a:pt x="10007" y="5649"/>
                  </a:cubicBezTo>
                  <a:cubicBezTo>
                    <a:pt x="9964" y="5780"/>
                    <a:pt x="9821" y="5890"/>
                    <a:pt x="9832" y="6032"/>
                  </a:cubicBezTo>
                  <a:cubicBezTo>
                    <a:pt x="9876" y="6513"/>
                    <a:pt x="10883" y="6470"/>
                    <a:pt x="11212" y="6547"/>
                  </a:cubicBezTo>
                  <a:cubicBezTo>
                    <a:pt x="11047" y="6689"/>
                    <a:pt x="10971" y="6941"/>
                    <a:pt x="11037" y="7160"/>
                  </a:cubicBezTo>
                  <a:cubicBezTo>
                    <a:pt x="11091" y="7367"/>
                    <a:pt x="11288" y="7543"/>
                    <a:pt x="11507" y="7576"/>
                  </a:cubicBezTo>
                  <a:cubicBezTo>
                    <a:pt x="11387" y="7762"/>
                    <a:pt x="11310" y="7981"/>
                    <a:pt x="11277" y="8200"/>
                  </a:cubicBezTo>
                  <a:cubicBezTo>
                    <a:pt x="11266" y="8287"/>
                    <a:pt x="11256" y="8386"/>
                    <a:pt x="11310" y="8452"/>
                  </a:cubicBezTo>
                  <a:cubicBezTo>
                    <a:pt x="11336" y="8489"/>
                    <a:pt x="11381" y="8508"/>
                    <a:pt x="11423" y="8508"/>
                  </a:cubicBezTo>
                  <a:cubicBezTo>
                    <a:pt x="11469" y="8508"/>
                    <a:pt x="11512" y="8486"/>
                    <a:pt x="11529" y="8440"/>
                  </a:cubicBezTo>
                  <a:cubicBezTo>
                    <a:pt x="11551" y="9229"/>
                    <a:pt x="11584" y="10017"/>
                    <a:pt x="11616" y="10805"/>
                  </a:cubicBezTo>
                  <a:cubicBezTo>
                    <a:pt x="11759" y="10160"/>
                    <a:pt x="11989" y="9415"/>
                    <a:pt x="12602" y="9163"/>
                  </a:cubicBezTo>
                  <a:lnTo>
                    <a:pt x="12602" y="9163"/>
                  </a:lnTo>
                  <a:cubicBezTo>
                    <a:pt x="12597" y="9165"/>
                    <a:pt x="12592" y="9166"/>
                    <a:pt x="12588" y="9166"/>
                  </a:cubicBezTo>
                  <a:cubicBezTo>
                    <a:pt x="12461" y="9166"/>
                    <a:pt x="12483" y="8438"/>
                    <a:pt x="12504" y="8375"/>
                  </a:cubicBezTo>
                  <a:cubicBezTo>
                    <a:pt x="12613" y="8036"/>
                    <a:pt x="12854" y="7685"/>
                    <a:pt x="13007" y="7357"/>
                  </a:cubicBezTo>
                  <a:cubicBezTo>
                    <a:pt x="13136" y="7429"/>
                    <a:pt x="13279" y="7462"/>
                    <a:pt x="13424" y="7462"/>
                  </a:cubicBezTo>
                  <a:cubicBezTo>
                    <a:pt x="13722" y="7462"/>
                    <a:pt x="14027" y="7322"/>
                    <a:pt x="14234" y="7094"/>
                  </a:cubicBezTo>
                  <a:cubicBezTo>
                    <a:pt x="14540" y="6766"/>
                    <a:pt x="14650" y="6295"/>
                    <a:pt x="14616" y="5846"/>
                  </a:cubicBezTo>
                  <a:cubicBezTo>
                    <a:pt x="14594" y="5518"/>
                    <a:pt x="14507" y="5178"/>
                    <a:pt x="14288" y="4926"/>
                  </a:cubicBezTo>
                  <a:cubicBezTo>
                    <a:pt x="14123" y="4753"/>
                    <a:pt x="13884" y="4642"/>
                    <a:pt x="13653" y="4642"/>
                  </a:cubicBezTo>
                  <a:cubicBezTo>
                    <a:pt x="13563" y="4642"/>
                    <a:pt x="13473" y="4659"/>
                    <a:pt x="13390" y="4696"/>
                  </a:cubicBezTo>
                  <a:cubicBezTo>
                    <a:pt x="13565" y="4411"/>
                    <a:pt x="13752" y="4039"/>
                    <a:pt x="13543" y="3766"/>
                  </a:cubicBezTo>
                  <a:cubicBezTo>
                    <a:pt x="13448" y="3646"/>
                    <a:pt x="13288" y="3590"/>
                    <a:pt x="13128" y="3590"/>
                  </a:cubicBezTo>
                  <a:cubicBezTo>
                    <a:pt x="13068" y="3590"/>
                    <a:pt x="13009" y="3598"/>
                    <a:pt x="12952" y="3613"/>
                  </a:cubicBezTo>
                  <a:cubicBezTo>
                    <a:pt x="12745" y="3667"/>
                    <a:pt x="12569" y="3798"/>
                    <a:pt x="12394" y="3930"/>
                  </a:cubicBezTo>
                  <a:cubicBezTo>
                    <a:pt x="12514" y="3360"/>
                    <a:pt x="12526" y="2759"/>
                    <a:pt x="12350" y="2200"/>
                  </a:cubicBezTo>
                  <a:cubicBezTo>
                    <a:pt x="12098" y="1368"/>
                    <a:pt x="11453" y="973"/>
                    <a:pt x="10774" y="547"/>
                  </a:cubicBezTo>
                  <a:cubicBezTo>
                    <a:pt x="10231" y="193"/>
                    <a:pt x="9596" y="0"/>
                    <a:pt x="8956" y="0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7" name="Google Shape;2037;p244"/>
            <p:cNvSpPr/>
            <p:nvPr/>
          </p:nvSpPr>
          <p:spPr>
            <a:xfrm>
              <a:off x="5309824" y="2509175"/>
              <a:ext cx="394956" cy="662428"/>
            </a:xfrm>
            <a:custGeom>
              <a:rect b="b" l="l" r="r" t="t"/>
              <a:pathLst>
                <a:path extrusionOk="0" h="22993" w="13709">
                  <a:moveTo>
                    <a:pt x="7236" y="2759"/>
                  </a:moveTo>
                  <a:cubicBezTo>
                    <a:pt x="7236" y="2759"/>
                    <a:pt x="7237" y="2759"/>
                    <a:pt x="7237" y="2760"/>
                  </a:cubicBezTo>
                  <a:cubicBezTo>
                    <a:pt x="7237" y="2759"/>
                    <a:pt x="7236" y="2759"/>
                    <a:pt x="7236" y="2759"/>
                  </a:cubicBezTo>
                  <a:close/>
                  <a:moveTo>
                    <a:pt x="4632" y="1"/>
                  </a:moveTo>
                  <a:cubicBezTo>
                    <a:pt x="2935" y="1545"/>
                    <a:pt x="1096" y="3482"/>
                    <a:pt x="154" y="5618"/>
                  </a:cubicBezTo>
                  <a:cubicBezTo>
                    <a:pt x="77" y="5803"/>
                    <a:pt x="1" y="5990"/>
                    <a:pt x="11" y="6187"/>
                  </a:cubicBezTo>
                  <a:cubicBezTo>
                    <a:pt x="55" y="6920"/>
                    <a:pt x="1128" y="7752"/>
                    <a:pt x="1621" y="8224"/>
                  </a:cubicBezTo>
                  <a:cubicBezTo>
                    <a:pt x="2836" y="9395"/>
                    <a:pt x="4161" y="10457"/>
                    <a:pt x="5519" y="11442"/>
                  </a:cubicBezTo>
                  <a:cubicBezTo>
                    <a:pt x="6953" y="12494"/>
                    <a:pt x="8256" y="13796"/>
                    <a:pt x="9570" y="14978"/>
                  </a:cubicBezTo>
                  <a:cubicBezTo>
                    <a:pt x="9558" y="14978"/>
                    <a:pt x="9296" y="15975"/>
                    <a:pt x="9296" y="16051"/>
                  </a:cubicBezTo>
                  <a:cubicBezTo>
                    <a:pt x="9263" y="16533"/>
                    <a:pt x="9329" y="17015"/>
                    <a:pt x="9383" y="17486"/>
                  </a:cubicBezTo>
                  <a:cubicBezTo>
                    <a:pt x="9548" y="18832"/>
                    <a:pt x="9723" y="20180"/>
                    <a:pt x="10008" y="21515"/>
                  </a:cubicBezTo>
                  <a:cubicBezTo>
                    <a:pt x="10048" y="21708"/>
                    <a:pt x="10165" y="21958"/>
                    <a:pt x="10347" y="21958"/>
                  </a:cubicBezTo>
                  <a:cubicBezTo>
                    <a:pt x="10361" y="21958"/>
                    <a:pt x="10376" y="21956"/>
                    <a:pt x="10391" y="21953"/>
                  </a:cubicBezTo>
                  <a:cubicBezTo>
                    <a:pt x="10380" y="21953"/>
                    <a:pt x="10292" y="19358"/>
                    <a:pt x="10325" y="19128"/>
                  </a:cubicBezTo>
                  <a:lnTo>
                    <a:pt x="10325" y="19128"/>
                  </a:lnTo>
                  <a:lnTo>
                    <a:pt x="10982" y="21986"/>
                  </a:lnTo>
                  <a:cubicBezTo>
                    <a:pt x="11026" y="22150"/>
                    <a:pt x="11069" y="22325"/>
                    <a:pt x="11168" y="22467"/>
                  </a:cubicBezTo>
                  <a:cubicBezTo>
                    <a:pt x="11248" y="22583"/>
                    <a:pt x="11385" y="22669"/>
                    <a:pt x="11527" y="22669"/>
                  </a:cubicBezTo>
                  <a:cubicBezTo>
                    <a:pt x="11561" y="22669"/>
                    <a:pt x="11595" y="22664"/>
                    <a:pt x="11628" y="22654"/>
                  </a:cubicBezTo>
                  <a:cubicBezTo>
                    <a:pt x="11694" y="22632"/>
                    <a:pt x="11059" y="19369"/>
                    <a:pt x="11004" y="19019"/>
                  </a:cubicBezTo>
                  <a:cubicBezTo>
                    <a:pt x="10993" y="18997"/>
                    <a:pt x="10993" y="18975"/>
                    <a:pt x="11004" y="18964"/>
                  </a:cubicBezTo>
                  <a:cubicBezTo>
                    <a:pt x="11015" y="18942"/>
                    <a:pt x="11047" y="18942"/>
                    <a:pt x="11069" y="18942"/>
                  </a:cubicBezTo>
                  <a:cubicBezTo>
                    <a:pt x="11146" y="18942"/>
                    <a:pt x="11223" y="18953"/>
                    <a:pt x="11288" y="18953"/>
                  </a:cubicBezTo>
                  <a:cubicBezTo>
                    <a:pt x="11672" y="20180"/>
                    <a:pt x="11716" y="21471"/>
                    <a:pt x="11989" y="22720"/>
                  </a:cubicBezTo>
                  <a:cubicBezTo>
                    <a:pt x="12011" y="22851"/>
                    <a:pt x="12077" y="22993"/>
                    <a:pt x="12198" y="22993"/>
                  </a:cubicBezTo>
                  <a:cubicBezTo>
                    <a:pt x="12329" y="22982"/>
                    <a:pt x="12361" y="22818"/>
                    <a:pt x="12373" y="22686"/>
                  </a:cubicBezTo>
                  <a:cubicBezTo>
                    <a:pt x="12395" y="21416"/>
                    <a:pt x="12176" y="20158"/>
                    <a:pt x="11989" y="18909"/>
                  </a:cubicBezTo>
                  <a:cubicBezTo>
                    <a:pt x="11967" y="18810"/>
                    <a:pt x="11979" y="18679"/>
                    <a:pt x="12077" y="18669"/>
                  </a:cubicBezTo>
                  <a:cubicBezTo>
                    <a:pt x="12176" y="18832"/>
                    <a:pt x="12219" y="19019"/>
                    <a:pt x="12263" y="19205"/>
                  </a:cubicBezTo>
                  <a:cubicBezTo>
                    <a:pt x="12482" y="20146"/>
                    <a:pt x="12482" y="21132"/>
                    <a:pt x="12690" y="22073"/>
                  </a:cubicBezTo>
                  <a:cubicBezTo>
                    <a:pt x="12701" y="22139"/>
                    <a:pt x="12723" y="22205"/>
                    <a:pt x="12755" y="22260"/>
                  </a:cubicBezTo>
                  <a:cubicBezTo>
                    <a:pt x="12791" y="22296"/>
                    <a:pt x="12842" y="22331"/>
                    <a:pt x="12889" y="22331"/>
                  </a:cubicBezTo>
                  <a:cubicBezTo>
                    <a:pt x="12900" y="22331"/>
                    <a:pt x="12910" y="22329"/>
                    <a:pt x="12920" y="22325"/>
                  </a:cubicBezTo>
                  <a:cubicBezTo>
                    <a:pt x="12996" y="22304"/>
                    <a:pt x="13040" y="22226"/>
                    <a:pt x="13062" y="22150"/>
                  </a:cubicBezTo>
                  <a:cubicBezTo>
                    <a:pt x="13106" y="21964"/>
                    <a:pt x="13106" y="21756"/>
                    <a:pt x="13095" y="21559"/>
                  </a:cubicBezTo>
                  <a:cubicBezTo>
                    <a:pt x="13073" y="20968"/>
                    <a:pt x="13052" y="20365"/>
                    <a:pt x="13084" y="19774"/>
                  </a:cubicBezTo>
                  <a:lnTo>
                    <a:pt x="13084" y="19774"/>
                  </a:lnTo>
                  <a:cubicBezTo>
                    <a:pt x="13138" y="19859"/>
                    <a:pt x="13396" y="20071"/>
                    <a:pt x="13561" y="20071"/>
                  </a:cubicBezTo>
                  <a:cubicBezTo>
                    <a:pt x="13629" y="20071"/>
                    <a:pt x="13681" y="20035"/>
                    <a:pt x="13697" y="19939"/>
                  </a:cubicBezTo>
                  <a:cubicBezTo>
                    <a:pt x="13708" y="19895"/>
                    <a:pt x="13697" y="19851"/>
                    <a:pt x="13687" y="19807"/>
                  </a:cubicBezTo>
                  <a:cubicBezTo>
                    <a:pt x="13434" y="18975"/>
                    <a:pt x="13369" y="18099"/>
                    <a:pt x="13183" y="17245"/>
                  </a:cubicBezTo>
                  <a:cubicBezTo>
                    <a:pt x="12953" y="16139"/>
                    <a:pt x="12526" y="15406"/>
                    <a:pt x="11704" y="14661"/>
                  </a:cubicBezTo>
                  <a:cubicBezTo>
                    <a:pt x="10829" y="13851"/>
                    <a:pt x="10215" y="12920"/>
                    <a:pt x="9515" y="11946"/>
                  </a:cubicBezTo>
                  <a:cubicBezTo>
                    <a:pt x="8760" y="10895"/>
                    <a:pt x="7982" y="9854"/>
                    <a:pt x="7183" y="8825"/>
                  </a:cubicBezTo>
                  <a:cubicBezTo>
                    <a:pt x="6992" y="8571"/>
                    <a:pt x="4712" y="5631"/>
                    <a:pt x="4423" y="5631"/>
                  </a:cubicBezTo>
                  <a:cubicBezTo>
                    <a:pt x="4414" y="5631"/>
                    <a:pt x="4407" y="5634"/>
                    <a:pt x="4402" y="5639"/>
                  </a:cubicBezTo>
                  <a:lnTo>
                    <a:pt x="4402" y="5639"/>
                  </a:lnTo>
                  <a:cubicBezTo>
                    <a:pt x="4637" y="5362"/>
                    <a:pt x="6824" y="2752"/>
                    <a:pt x="7207" y="2752"/>
                  </a:cubicBezTo>
                  <a:cubicBezTo>
                    <a:pt x="7218" y="2752"/>
                    <a:pt x="7228" y="2754"/>
                    <a:pt x="7236" y="2759"/>
                  </a:cubicBezTo>
                  <a:lnTo>
                    <a:pt x="7236" y="2759"/>
                  </a:lnTo>
                  <a:cubicBezTo>
                    <a:pt x="6142" y="2091"/>
                    <a:pt x="5234" y="1128"/>
                    <a:pt x="4632" y="1"/>
                  </a:cubicBezTo>
                  <a:close/>
                </a:path>
              </a:pathLst>
            </a:custGeom>
            <a:solidFill>
              <a:srgbClr val="E7A1A1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8" name="Google Shape;2038;p244"/>
            <p:cNvSpPr/>
            <p:nvPr/>
          </p:nvSpPr>
          <p:spPr>
            <a:xfrm>
              <a:off x="5443272" y="2509233"/>
              <a:ext cx="49207" cy="60530"/>
            </a:xfrm>
            <a:custGeom>
              <a:rect b="b" l="l" r="r" t="t"/>
              <a:pathLst>
                <a:path extrusionOk="0" h="2101" w="1708">
                  <a:moveTo>
                    <a:pt x="1" y="0"/>
                  </a:moveTo>
                  <a:cubicBezTo>
                    <a:pt x="438" y="799"/>
                    <a:pt x="1019" y="1521"/>
                    <a:pt x="1708" y="2101"/>
                  </a:cubicBezTo>
                  <a:cubicBezTo>
                    <a:pt x="1019" y="1510"/>
                    <a:pt x="438" y="799"/>
                    <a:pt x="1" y="0"/>
                  </a:cubicBezTo>
                  <a:close/>
                </a:path>
              </a:pathLst>
            </a:custGeom>
            <a:solidFill>
              <a:srgbClr val="B1060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9" name="Google Shape;2039;p244"/>
            <p:cNvSpPr/>
            <p:nvPr/>
          </p:nvSpPr>
          <p:spPr>
            <a:xfrm>
              <a:off x="5580465" y="3013869"/>
              <a:ext cx="6338" cy="62806"/>
            </a:xfrm>
            <a:custGeom>
              <a:rect b="b" l="l" r="r" t="t"/>
              <a:pathLst>
                <a:path extrusionOk="0" h="2180" w="220">
                  <a:moveTo>
                    <a:pt x="1" y="1"/>
                  </a:moveTo>
                  <a:cubicBezTo>
                    <a:pt x="66" y="592"/>
                    <a:pt x="88" y="1391"/>
                    <a:pt x="176" y="2180"/>
                  </a:cubicBezTo>
                  <a:cubicBezTo>
                    <a:pt x="186" y="2092"/>
                    <a:pt x="198" y="2015"/>
                    <a:pt x="208" y="1939"/>
                  </a:cubicBezTo>
                  <a:cubicBezTo>
                    <a:pt x="208" y="1873"/>
                    <a:pt x="220" y="1808"/>
                    <a:pt x="220" y="1742"/>
                  </a:cubicBezTo>
                  <a:cubicBezTo>
                    <a:pt x="143" y="1161"/>
                    <a:pt x="66" y="581"/>
                    <a:pt x="1" y="1"/>
                  </a:cubicBezTo>
                  <a:close/>
                </a:path>
              </a:pathLst>
            </a:custGeom>
            <a:solidFill>
              <a:srgbClr val="8099C1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0" name="Google Shape;2040;p244"/>
            <p:cNvSpPr/>
            <p:nvPr/>
          </p:nvSpPr>
          <p:spPr>
            <a:xfrm>
              <a:off x="5585507" y="3064027"/>
              <a:ext cx="11697" cy="60904"/>
            </a:xfrm>
            <a:custGeom>
              <a:rect b="b" l="l" r="r" t="t"/>
              <a:pathLst>
                <a:path extrusionOk="0" h="2114" w="406">
                  <a:moveTo>
                    <a:pt x="45" y="1"/>
                  </a:moveTo>
                  <a:cubicBezTo>
                    <a:pt x="45" y="67"/>
                    <a:pt x="33" y="132"/>
                    <a:pt x="33" y="198"/>
                  </a:cubicBezTo>
                  <a:cubicBezTo>
                    <a:pt x="23" y="274"/>
                    <a:pt x="11" y="351"/>
                    <a:pt x="1" y="439"/>
                  </a:cubicBezTo>
                  <a:cubicBezTo>
                    <a:pt x="77" y="1041"/>
                    <a:pt x="198" y="1643"/>
                    <a:pt x="406" y="2113"/>
                  </a:cubicBezTo>
                  <a:cubicBezTo>
                    <a:pt x="264" y="1413"/>
                    <a:pt x="154" y="702"/>
                    <a:pt x="45" y="1"/>
                  </a:cubicBezTo>
                  <a:close/>
                </a:path>
              </a:pathLst>
            </a:custGeom>
            <a:solidFill>
              <a:srgbClr val="6D8ABA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1" name="Google Shape;2041;p244"/>
            <p:cNvSpPr/>
            <p:nvPr/>
          </p:nvSpPr>
          <p:spPr>
            <a:xfrm>
              <a:off x="5492451" y="2569734"/>
              <a:ext cx="25900" cy="18957"/>
            </a:xfrm>
            <a:custGeom>
              <a:rect b="b" l="l" r="r" t="t"/>
              <a:pathLst>
                <a:path extrusionOk="0" h="658" w="899">
                  <a:moveTo>
                    <a:pt x="1" y="1"/>
                  </a:moveTo>
                  <a:lnTo>
                    <a:pt x="1" y="1"/>
                  </a:lnTo>
                  <a:cubicBezTo>
                    <a:pt x="285" y="242"/>
                    <a:pt x="581" y="461"/>
                    <a:pt x="898" y="658"/>
                  </a:cubicBezTo>
                  <a:lnTo>
                    <a:pt x="898" y="658"/>
                  </a:lnTo>
                  <a:cubicBezTo>
                    <a:pt x="581" y="461"/>
                    <a:pt x="285" y="242"/>
                    <a:pt x="1" y="1"/>
                  </a:cubicBezTo>
                  <a:close/>
                </a:path>
              </a:pathLst>
            </a:custGeom>
            <a:solidFill>
              <a:srgbClr val="808583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2" name="Google Shape;2042;p244"/>
            <p:cNvSpPr/>
            <p:nvPr/>
          </p:nvSpPr>
          <p:spPr>
            <a:xfrm>
              <a:off x="5310141" y="2509175"/>
              <a:ext cx="300632" cy="629009"/>
            </a:xfrm>
            <a:custGeom>
              <a:rect b="b" l="l" r="r" t="t"/>
              <a:pathLst>
                <a:path extrusionOk="0" h="21833" w="10435">
                  <a:moveTo>
                    <a:pt x="4621" y="1"/>
                  </a:moveTo>
                  <a:cubicBezTo>
                    <a:pt x="4435" y="165"/>
                    <a:pt x="4248" y="340"/>
                    <a:pt x="4051" y="526"/>
                  </a:cubicBezTo>
                  <a:cubicBezTo>
                    <a:pt x="3559" y="997"/>
                    <a:pt x="3055" y="1501"/>
                    <a:pt x="2574" y="2037"/>
                  </a:cubicBezTo>
                  <a:cubicBezTo>
                    <a:pt x="2223" y="2431"/>
                    <a:pt x="1883" y="2825"/>
                    <a:pt x="1577" y="3241"/>
                  </a:cubicBezTo>
                  <a:cubicBezTo>
                    <a:pt x="1577" y="3253"/>
                    <a:pt x="1566" y="3253"/>
                    <a:pt x="1566" y="3253"/>
                  </a:cubicBezTo>
                  <a:cubicBezTo>
                    <a:pt x="1260" y="3669"/>
                    <a:pt x="975" y="4085"/>
                    <a:pt x="712" y="4512"/>
                  </a:cubicBezTo>
                  <a:lnTo>
                    <a:pt x="712" y="4523"/>
                  </a:lnTo>
                  <a:cubicBezTo>
                    <a:pt x="493" y="4884"/>
                    <a:pt x="307" y="5246"/>
                    <a:pt x="143" y="5618"/>
                  </a:cubicBezTo>
                  <a:cubicBezTo>
                    <a:pt x="121" y="5672"/>
                    <a:pt x="99" y="5727"/>
                    <a:pt x="77" y="5771"/>
                  </a:cubicBezTo>
                  <a:lnTo>
                    <a:pt x="77" y="5793"/>
                  </a:lnTo>
                  <a:cubicBezTo>
                    <a:pt x="34" y="5902"/>
                    <a:pt x="0" y="6022"/>
                    <a:pt x="0" y="6154"/>
                  </a:cubicBezTo>
                  <a:lnTo>
                    <a:pt x="0" y="6187"/>
                  </a:lnTo>
                  <a:cubicBezTo>
                    <a:pt x="44" y="6920"/>
                    <a:pt x="1117" y="7752"/>
                    <a:pt x="1610" y="8224"/>
                  </a:cubicBezTo>
                  <a:cubicBezTo>
                    <a:pt x="2825" y="9395"/>
                    <a:pt x="4150" y="10457"/>
                    <a:pt x="5508" y="11442"/>
                  </a:cubicBezTo>
                  <a:cubicBezTo>
                    <a:pt x="6942" y="12494"/>
                    <a:pt x="8245" y="13796"/>
                    <a:pt x="9559" y="14978"/>
                  </a:cubicBezTo>
                  <a:cubicBezTo>
                    <a:pt x="9547" y="14978"/>
                    <a:pt x="9285" y="15975"/>
                    <a:pt x="9285" y="16051"/>
                  </a:cubicBezTo>
                  <a:cubicBezTo>
                    <a:pt x="9274" y="16139"/>
                    <a:pt x="9274" y="16216"/>
                    <a:pt x="9274" y="16304"/>
                  </a:cubicBezTo>
                  <a:cubicBezTo>
                    <a:pt x="9274" y="16698"/>
                    <a:pt x="9329" y="17092"/>
                    <a:pt x="9372" y="17486"/>
                  </a:cubicBezTo>
                  <a:cubicBezTo>
                    <a:pt x="9372" y="17497"/>
                    <a:pt x="9372" y="17508"/>
                    <a:pt x="9384" y="17519"/>
                  </a:cubicBezTo>
                  <a:cubicBezTo>
                    <a:pt x="9449" y="18099"/>
                    <a:pt x="9526" y="18679"/>
                    <a:pt x="9603" y="19260"/>
                  </a:cubicBezTo>
                  <a:cubicBezTo>
                    <a:pt x="9712" y="19961"/>
                    <a:pt x="9822" y="20672"/>
                    <a:pt x="9964" y="21372"/>
                  </a:cubicBezTo>
                  <a:cubicBezTo>
                    <a:pt x="10051" y="21548"/>
                    <a:pt x="10139" y="21701"/>
                    <a:pt x="10248" y="21832"/>
                  </a:cubicBezTo>
                  <a:cubicBezTo>
                    <a:pt x="10150" y="21438"/>
                    <a:pt x="10063" y="21034"/>
                    <a:pt x="9985" y="20628"/>
                  </a:cubicBezTo>
                  <a:cubicBezTo>
                    <a:pt x="9778" y="19479"/>
                    <a:pt x="9668" y="18318"/>
                    <a:pt x="9679" y="17146"/>
                  </a:cubicBezTo>
                  <a:cubicBezTo>
                    <a:pt x="9679" y="16686"/>
                    <a:pt x="9734" y="16161"/>
                    <a:pt x="10095" y="15876"/>
                  </a:cubicBezTo>
                  <a:cubicBezTo>
                    <a:pt x="10194" y="15789"/>
                    <a:pt x="10325" y="15723"/>
                    <a:pt x="10391" y="15613"/>
                  </a:cubicBezTo>
                  <a:cubicBezTo>
                    <a:pt x="10435" y="15515"/>
                    <a:pt x="10423" y="15395"/>
                    <a:pt x="10401" y="15296"/>
                  </a:cubicBezTo>
                  <a:cubicBezTo>
                    <a:pt x="10260" y="14562"/>
                    <a:pt x="9701" y="13993"/>
                    <a:pt x="9165" y="13468"/>
                  </a:cubicBezTo>
                  <a:cubicBezTo>
                    <a:pt x="6635" y="11015"/>
                    <a:pt x="4106" y="8563"/>
                    <a:pt x="1588" y="6100"/>
                  </a:cubicBezTo>
                  <a:cubicBezTo>
                    <a:pt x="1511" y="6022"/>
                    <a:pt x="1424" y="5935"/>
                    <a:pt x="1424" y="5825"/>
                  </a:cubicBezTo>
                  <a:cubicBezTo>
                    <a:pt x="1424" y="5738"/>
                    <a:pt x="1489" y="5650"/>
                    <a:pt x="1555" y="5596"/>
                  </a:cubicBezTo>
                  <a:cubicBezTo>
                    <a:pt x="1905" y="5246"/>
                    <a:pt x="2355" y="5092"/>
                    <a:pt x="2825" y="5092"/>
                  </a:cubicBezTo>
                  <a:cubicBezTo>
                    <a:pt x="3362" y="5092"/>
                    <a:pt x="3898" y="5300"/>
                    <a:pt x="4282" y="5705"/>
                  </a:cubicBezTo>
                  <a:lnTo>
                    <a:pt x="4358" y="5628"/>
                  </a:lnTo>
                  <a:cubicBezTo>
                    <a:pt x="4347" y="5628"/>
                    <a:pt x="4347" y="5618"/>
                    <a:pt x="4336" y="5618"/>
                  </a:cubicBezTo>
                  <a:cubicBezTo>
                    <a:pt x="4106" y="5421"/>
                    <a:pt x="3854" y="5234"/>
                    <a:pt x="3581" y="5092"/>
                  </a:cubicBezTo>
                  <a:cubicBezTo>
                    <a:pt x="3450" y="5027"/>
                    <a:pt x="3296" y="4971"/>
                    <a:pt x="3153" y="4939"/>
                  </a:cubicBezTo>
                  <a:cubicBezTo>
                    <a:pt x="3044" y="4917"/>
                    <a:pt x="2924" y="4906"/>
                    <a:pt x="2815" y="4906"/>
                  </a:cubicBezTo>
                  <a:lnTo>
                    <a:pt x="2694" y="4906"/>
                  </a:lnTo>
                  <a:cubicBezTo>
                    <a:pt x="2540" y="4917"/>
                    <a:pt x="2387" y="4961"/>
                    <a:pt x="2245" y="5027"/>
                  </a:cubicBezTo>
                  <a:cubicBezTo>
                    <a:pt x="2114" y="5092"/>
                    <a:pt x="1982" y="5168"/>
                    <a:pt x="1862" y="5267"/>
                  </a:cubicBezTo>
                  <a:cubicBezTo>
                    <a:pt x="1982" y="5168"/>
                    <a:pt x="2102" y="5081"/>
                    <a:pt x="2245" y="5015"/>
                  </a:cubicBezTo>
                  <a:cubicBezTo>
                    <a:pt x="2387" y="4961"/>
                    <a:pt x="2540" y="4917"/>
                    <a:pt x="2694" y="4895"/>
                  </a:cubicBezTo>
                  <a:lnTo>
                    <a:pt x="2815" y="4895"/>
                  </a:lnTo>
                  <a:cubicBezTo>
                    <a:pt x="2935" y="4895"/>
                    <a:pt x="3044" y="4906"/>
                    <a:pt x="3153" y="4928"/>
                  </a:cubicBezTo>
                  <a:cubicBezTo>
                    <a:pt x="3307" y="4961"/>
                    <a:pt x="3450" y="5015"/>
                    <a:pt x="3591" y="5092"/>
                  </a:cubicBezTo>
                  <a:cubicBezTo>
                    <a:pt x="3866" y="5224"/>
                    <a:pt x="4117" y="5409"/>
                    <a:pt x="4347" y="5606"/>
                  </a:cubicBezTo>
                  <a:lnTo>
                    <a:pt x="4369" y="5628"/>
                  </a:lnTo>
                  <a:cubicBezTo>
                    <a:pt x="4895" y="5103"/>
                    <a:pt x="6625" y="2738"/>
                    <a:pt x="7150" y="2738"/>
                  </a:cubicBezTo>
                  <a:cubicBezTo>
                    <a:pt x="7183" y="2738"/>
                    <a:pt x="7204" y="2749"/>
                    <a:pt x="7226" y="2760"/>
                  </a:cubicBezTo>
                  <a:cubicBezTo>
                    <a:pt x="6909" y="2563"/>
                    <a:pt x="6613" y="2344"/>
                    <a:pt x="6329" y="2103"/>
                  </a:cubicBezTo>
                  <a:cubicBezTo>
                    <a:pt x="5639" y="1523"/>
                    <a:pt x="5059" y="800"/>
                    <a:pt x="4621" y="1"/>
                  </a:cubicBezTo>
                  <a:close/>
                </a:path>
              </a:pathLst>
            </a:custGeom>
            <a:solidFill>
              <a:srgbClr val="DF8C8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3" name="Google Shape;2043;p244"/>
            <p:cNvSpPr/>
            <p:nvPr/>
          </p:nvSpPr>
          <p:spPr>
            <a:xfrm>
              <a:off x="5435666" y="2671318"/>
              <a:ext cx="86805" cy="100316"/>
            </a:xfrm>
            <a:custGeom>
              <a:rect b="b" l="l" r="r" t="t"/>
              <a:pathLst>
                <a:path extrusionOk="0" h="3482" w="3013">
                  <a:moveTo>
                    <a:pt x="1" y="0"/>
                  </a:moveTo>
                  <a:cubicBezTo>
                    <a:pt x="231" y="197"/>
                    <a:pt x="439" y="416"/>
                    <a:pt x="636" y="647"/>
                  </a:cubicBezTo>
                  <a:cubicBezTo>
                    <a:pt x="1052" y="1107"/>
                    <a:pt x="1436" y="1588"/>
                    <a:pt x="1818" y="2070"/>
                  </a:cubicBezTo>
                  <a:cubicBezTo>
                    <a:pt x="2015" y="2299"/>
                    <a:pt x="2224" y="2530"/>
                    <a:pt x="2421" y="2759"/>
                  </a:cubicBezTo>
                  <a:cubicBezTo>
                    <a:pt x="2629" y="2990"/>
                    <a:pt x="2837" y="3231"/>
                    <a:pt x="3012" y="3482"/>
                  </a:cubicBezTo>
                  <a:cubicBezTo>
                    <a:pt x="2837" y="3219"/>
                    <a:pt x="2629" y="2990"/>
                    <a:pt x="2431" y="2759"/>
                  </a:cubicBezTo>
                  <a:cubicBezTo>
                    <a:pt x="2224" y="2530"/>
                    <a:pt x="2015" y="2299"/>
                    <a:pt x="1830" y="2059"/>
                  </a:cubicBezTo>
                  <a:cubicBezTo>
                    <a:pt x="1446" y="1577"/>
                    <a:pt x="1063" y="1095"/>
                    <a:pt x="647" y="635"/>
                  </a:cubicBezTo>
                  <a:cubicBezTo>
                    <a:pt x="439" y="416"/>
                    <a:pt x="231" y="197"/>
                    <a:pt x="12" y="0"/>
                  </a:cubicBezTo>
                  <a:close/>
                </a:path>
              </a:pathLst>
            </a:custGeom>
            <a:solidFill>
              <a:srgbClr val="CA7381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4" name="Google Shape;2044;p244"/>
            <p:cNvSpPr/>
            <p:nvPr/>
          </p:nvSpPr>
          <p:spPr>
            <a:xfrm>
              <a:off x="5363756" y="2650200"/>
              <a:ext cx="72284" cy="21147"/>
            </a:xfrm>
            <a:custGeom>
              <a:rect b="b" l="l" r="r" t="t"/>
              <a:pathLst>
                <a:path extrusionOk="0" h="734" w="2509">
                  <a:moveTo>
                    <a:pt x="833" y="0"/>
                  </a:moveTo>
                  <a:cubicBezTo>
                    <a:pt x="679" y="22"/>
                    <a:pt x="526" y="66"/>
                    <a:pt x="384" y="120"/>
                  </a:cubicBezTo>
                  <a:cubicBezTo>
                    <a:pt x="241" y="186"/>
                    <a:pt x="121" y="273"/>
                    <a:pt x="1" y="372"/>
                  </a:cubicBezTo>
                  <a:cubicBezTo>
                    <a:pt x="121" y="273"/>
                    <a:pt x="253" y="197"/>
                    <a:pt x="384" y="132"/>
                  </a:cubicBezTo>
                  <a:cubicBezTo>
                    <a:pt x="526" y="66"/>
                    <a:pt x="679" y="22"/>
                    <a:pt x="833" y="11"/>
                  </a:cubicBezTo>
                  <a:lnTo>
                    <a:pt x="954" y="11"/>
                  </a:lnTo>
                  <a:cubicBezTo>
                    <a:pt x="1063" y="11"/>
                    <a:pt x="1183" y="22"/>
                    <a:pt x="1292" y="44"/>
                  </a:cubicBezTo>
                  <a:cubicBezTo>
                    <a:pt x="1435" y="76"/>
                    <a:pt x="1589" y="132"/>
                    <a:pt x="1720" y="197"/>
                  </a:cubicBezTo>
                  <a:cubicBezTo>
                    <a:pt x="1993" y="339"/>
                    <a:pt x="2245" y="526"/>
                    <a:pt x="2475" y="723"/>
                  </a:cubicBezTo>
                  <a:cubicBezTo>
                    <a:pt x="2486" y="723"/>
                    <a:pt x="2486" y="733"/>
                    <a:pt x="2497" y="733"/>
                  </a:cubicBezTo>
                  <a:lnTo>
                    <a:pt x="2508" y="733"/>
                  </a:lnTo>
                  <a:lnTo>
                    <a:pt x="2486" y="711"/>
                  </a:lnTo>
                  <a:cubicBezTo>
                    <a:pt x="2256" y="514"/>
                    <a:pt x="2005" y="329"/>
                    <a:pt x="1730" y="197"/>
                  </a:cubicBezTo>
                  <a:cubicBezTo>
                    <a:pt x="1589" y="120"/>
                    <a:pt x="1446" y="66"/>
                    <a:pt x="1292" y="33"/>
                  </a:cubicBezTo>
                  <a:cubicBezTo>
                    <a:pt x="1183" y="11"/>
                    <a:pt x="1074" y="0"/>
                    <a:pt x="954" y="0"/>
                  </a:cubicBezTo>
                  <a:close/>
                </a:path>
              </a:pathLst>
            </a:custGeom>
            <a:solidFill>
              <a:srgbClr val="C36470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5" name="Google Shape;2045;p244"/>
            <p:cNvSpPr/>
            <p:nvPr/>
          </p:nvSpPr>
          <p:spPr>
            <a:xfrm>
              <a:off x="5686457" y="3081371"/>
              <a:ext cx="1296" cy="15788"/>
            </a:xfrm>
            <a:custGeom>
              <a:rect b="b" l="l" r="r" t="t"/>
              <a:pathLst>
                <a:path extrusionOk="0" h="548" w="45">
                  <a:moveTo>
                    <a:pt x="0" y="1"/>
                  </a:moveTo>
                  <a:lnTo>
                    <a:pt x="0" y="56"/>
                  </a:lnTo>
                  <a:lnTo>
                    <a:pt x="11" y="121"/>
                  </a:lnTo>
                  <a:lnTo>
                    <a:pt x="0" y="1"/>
                  </a:lnTo>
                  <a:close/>
                  <a:moveTo>
                    <a:pt x="11" y="121"/>
                  </a:moveTo>
                  <a:lnTo>
                    <a:pt x="22" y="340"/>
                  </a:lnTo>
                  <a:lnTo>
                    <a:pt x="44" y="548"/>
                  </a:lnTo>
                  <a:lnTo>
                    <a:pt x="33" y="340"/>
                  </a:lnTo>
                  <a:lnTo>
                    <a:pt x="11" y="121"/>
                  </a:lnTo>
                  <a:close/>
                </a:path>
              </a:pathLst>
            </a:custGeom>
            <a:solidFill>
              <a:srgbClr val="666488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6" name="Google Shape;2046;p244"/>
            <p:cNvSpPr/>
            <p:nvPr/>
          </p:nvSpPr>
          <p:spPr>
            <a:xfrm>
              <a:off x="5679197" y="3005658"/>
              <a:ext cx="7289" cy="77326"/>
            </a:xfrm>
            <a:custGeom>
              <a:rect b="b" l="l" r="r" t="t"/>
              <a:pathLst>
                <a:path extrusionOk="0" h="2684" w="253">
                  <a:moveTo>
                    <a:pt x="0" y="1"/>
                  </a:moveTo>
                  <a:lnTo>
                    <a:pt x="12" y="220"/>
                  </a:lnTo>
                  <a:lnTo>
                    <a:pt x="22" y="428"/>
                  </a:lnTo>
                  <a:lnTo>
                    <a:pt x="33" y="636"/>
                  </a:lnTo>
                  <a:cubicBezTo>
                    <a:pt x="66" y="921"/>
                    <a:pt x="88" y="1205"/>
                    <a:pt x="121" y="1490"/>
                  </a:cubicBezTo>
                  <a:cubicBezTo>
                    <a:pt x="153" y="1764"/>
                    <a:pt x="187" y="2049"/>
                    <a:pt x="219" y="2333"/>
                  </a:cubicBezTo>
                  <a:lnTo>
                    <a:pt x="241" y="2541"/>
                  </a:lnTo>
                  <a:lnTo>
                    <a:pt x="252" y="2684"/>
                  </a:lnTo>
                  <a:lnTo>
                    <a:pt x="252" y="2629"/>
                  </a:lnTo>
                  <a:lnTo>
                    <a:pt x="252" y="2541"/>
                  </a:lnTo>
                  <a:lnTo>
                    <a:pt x="231" y="2333"/>
                  </a:lnTo>
                  <a:lnTo>
                    <a:pt x="132" y="1479"/>
                  </a:lnTo>
                  <a:cubicBezTo>
                    <a:pt x="110" y="1205"/>
                    <a:pt x="77" y="921"/>
                    <a:pt x="44" y="636"/>
                  </a:cubicBezTo>
                  <a:lnTo>
                    <a:pt x="33" y="428"/>
                  </a:lnTo>
                  <a:lnTo>
                    <a:pt x="22" y="20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1666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7" name="Google Shape;2047;p244"/>
            <p:cNvSpPr/>
            <p:nvPr/>
          </p:nvSpPr>
          <p:spPr>
            <a:xfrm>
              <a:off x="5698125" y="2106325"/>
              <a:ext cx="34399" cy="37338"/>
            </a:xfrm>
            <a:custGeom>
              <a:rect b="b" l="l" r="r" t="t"/>
              <a:pathLst>
                <a:path extrusionOk="0" h="1296" w="1194">
                  <a:moveTo>
                    <a:pt x="564" y="1"/>
                  </a:moveTo>
                  <a:cubicBezTo>
                    <a:pt x="495" y="1"/>
                    <a:pt x="427" y="33"/>
                    <a:pt x="394" y="90"/>
                  </a:cubicBezTo>
                  <a:cubicBezTo>
                    <a:pt x="370" y="74"/>
                    <a:pt x="342" y="67"/>
                    <a:pt x="312" y="67"/>
                  </a:cubicBezTo>
                  <a:cubicBezTo>
                    <a:pt x="262" y="67"/>
                    <a:pt x="210" y="88"/>
                    <a:pt x="175" y="123"/>
                  </a:cubicBezTo>
                  <a:cubicBezTo>
                    <a:pt x="121" y="188"/>
                    <a:pt x="99" y="265"/>
                    <a:pt x="77" y="342"/>
                  </a:cubicBezTo>
                  <a:cubicBezTo>
                    <a:pt x="33" y="462"/>
                    <a:pt x="0" y="582"/>
                    <a:pt x="0" y="714"/>
                  </a:cubicBezTo>
                  <a:cubicBezTo>
                    <a:pt x="0" y="835"/>
                    <a:pt x="33" y="966"/>
                    <a:pt x="131" y="1054"/>
                  </a:cubicBezTo>
                  <a:cubicBezTo>
                    <a:pt x="175" y="1108"/>
                    <a:pt x="241" y="1130"/>
                    <a:pt x="307" y="1163"/>
                  </a:cubicBezTo>
                  <a:cubicBezTo>
                    <a:pt x="448" y="1229"/>
                    <a:pt x="601" y="1296"/>
                    <a:pt x="748" y="1296"/>
                  </a:cubicBezTo>
                  <a:cubicBezTo>
                    <a:pt x="795" y="1296"/>
                    <a:pt x="842" y="1289"/>
                    <a:pt x="887" y="1273"/>
                  </a:cubicBezTo>
                  <a:cubicBezTo>
                    <a:pt x="1106" y="1185"/>
                    <a:pt x="1194" y="845"/>
                    <a:pt x="1029" y="670"/>
                  </a:cubicBezTo>
                  <a:cubicBezTo>
                    <a:pt x="1117" y="495"/>
                    <a:pt x="964" y="232"/>
                    <a:pt x="756" y="232"/>
                  </a:cubicBezTo>
                  <a:cubicBezTo>
                    <a:pt x="778" y="145"/>
                    <a:pt x="723" y="46"/>
                    <a:pt x="635" y="13"/>
                  </a:cubicBezTo>
                  <a:cubicBezTo>
                    <a:pt x="612" y="5"/>
                    <a:pt x="588" y="1"/>
                    <a:pt x="5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8" name="Google Shape;2048;p244"/>
            <p:cNvSpPr/>
            <p:nvPr/>
          </p:nvSpPr>
          <p:spPr>
            <a:xfrm>
              <a:off x="5726820" y="2149021"/>
              <a:ext cx="40420" cy="41227"/>
            </a:xfrm>
            <a:custGeom>
              <a:rect b="b" l="l" r="r" t="t"/>
              <a:pathLst>
                <a:path extrusionOk="0" h="1431" w="1403">
                  <a:moveTo>
                    <a:pt x="569" y="1"/>
                  </a:moveTo>
                  <a:cubicBezTo>
                    <a:pt x="547" y="1"/>
                    <a:pt x="526" y="4"/>
                    <a:pt x="504" y="10"/>
                  </a:cubicBezTo>
                  <a:cubicBezTo>
                    <a:pt x="395" y="53"/>
                    <a:pt x="318" y="185"/>
                    <a:pt x="351" y="294"/>
                  </a:cubicBezTo>
                  <a:cubicBezTo>
                    <a:pt x="324" y="267"/>
                    <a:pt x="287" y="255"/>
                    <a:pt x="248" y="255"/>
                  </a:cubicBezTo>
                  <a:cubicBezTo>
                    <a:pt x="177" y="255"/>
                    <a:pt x="98" y="296"/>
                    <a:pt x="55" y="360"/>
                  </a:cubicBezTo>
                  <a:cubicBezTo>
                    <a:pt x="1" y="458"/>
                    <a:pt x="1" y="579"/>
                    <a:pt x="1" y="688"/>
                  </a:cubicBezTo>
                  <a:cubicBezTo>
                    <a:pt x="11" y="940"/>
                    <a:pt x="67" y="1049"/>
                    <a:pt x="220" y="1236"/>
                  </a:cubicBezTo>
                  <a:cubicBezTo>
                    <a:pt x="310" y="1343"/>
                    <a:pt x="438" y="1431"/>
                    <a:pt x="561" y="1431"/>
                  </a:cubicBezTo>
                  <a:cubicBezTo>
                    <a:pt x="600" y="1431"/>
                    <a:pt x="639" y="1422"/>
                    <a:pt x="675" y="1402"/>
                  </a:cubicBezTo>
                  <a:lnTo>
                    <a:pt x="675" y="1402"/>
                  </a:lnTo>
                  <a:cubicBezTo>
                    <a:pt x="728" y="1419"/>
                    <a:pt x="780" y="1426"/>
                    <a:pt x="832" y="1426"/>
                  </a:cubicBezTo>
                  <a:cubicBezTo>
                    <a:pt x="876" y="1426"/>
                    <a:pt x="920" y="1421"/>
                    <a:pt x="964" y="1411"/>
                  </a:cubicBezTo>
                  <a:cubicBezTo>
                    <a:pt x="1041" y="1400"/>
                    <a:pt x="1118" y="1389"/>
                    <a:pt x="1183" y="1334"/>
                  </a:cubicBezTo>
                  <a:cubicBezTo>
                    <a:pt x="1249" y="1290"/>
                    <a:pt x="1293" y="1203"/>
                    <a:pt x="1271" y="1126"/>
                  </a:cubicBezTo>
                  <a:cubicBezTo>
                    <a:pt x="1260" y="1093"/>
                    <a:pt x="1238" y="1061"/>
                    <a:pt x="1249" y="1027"/>
                  </a:cubicBezTo>
                  <a:cubicBezTo>
                    <a:pt x="1249" y="995"/>
                    <a:pt x="1281" y="962"/>
                    <a:pt x="1303" y="940"/>
                  </a:cubicBezTo>
                  <a:cubicBezTo>
                    <a:pt x="1380" y="842"/>
                    <a:pt x="1402" y="710"/>
                    <a:pt x="1347" y="601"/>
                  </a:cubicBezTo>
                  <a:cubicBezTo>
                    <a:pt x="1303" y="491"/>
                    <a:pt x="1183" y="426"/>
                    <a:pt x="1074" y="414"/>
                  </a:cubicBezTo>
                  <a:cubicBezTo>
                    <a:pt x="1150" y="349"/>
                    <a:pt x="1161" y="207"/>
                    <a:pt x="1084" y="130"/>
                  </a:cubicBezTo>
                  <a:cubicBezTo>
                    <a:pt x="1051" y="101"/>
                    <a:pt x="1004" y="87"/>
                    <a:pt x="957" y="87"/>
                  </a:cubicBezTo>
                  <a:cubicBezTo>
                    <a:pt x="897" y="87"/>
                    <a:pt x="836" y="109"/>
                    <a:pt x="800" y="152"/>
                  </a:cubicBezTo>
                  <a:cubicBezTo>
                    <a:pt x="764" y="61"/>
                    <a:pt x="668" y="1"/>
                    <a:pt x="569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9" name="Google Shape;2049;p244"/>
            <p:cNvSpPr/>
            <p:nvPr/>
          </p:nvSpPr>
          <p:spPr>
            <a:xfrm>
              <a:off x="5745114" y="2131563"/>
              <a:ext cx="36934" cy="36560"/>
            </a:xfrm>
            <a:custGeom>
              <a:rect b="b" l="l" r="r" t="t"/>
              <a:pathLst>
                <a:path extrusionOk="0" h="1269" w="1282">
                  <a:moveTo>
                    <a:pt x="762" y="1"/>
                  </a:moveTo>
                  <a:cubicBezTo>
                    <a:pt x="690" y="1"/>
                    <a:pt x="619" y="35"/>
                    <a:pt x="603" y="101"/>
                  </a:cubicBezTo>
                  <a:cubicBezTo>
                    <a:pt x="559" y="46"/>
                    <a:pt x="483" y="13"/>
                    <a:pt x="406" y="13"/>
                  </a:cubicBezTo>
                  <a:cubicBezTo>
                    <a:pt x="398" y="11"/>
                    <a:pt x="390" y="10"/>
                    <a:pt x="381" y="10"/>
                  </a:cubicBezTo>
                  <a:cubicBezTo>
                    <a:pt x="343" y="10"/>
                    <a:pt x="300" y="28"/>
                    <a:pt x="264" y="46"/>
                  </a:cubicBezTo>
                  <a:cubicBezTo>
                    <a:pt x="132" y="101"/>
                    <a:pt x="33" y="221"/>
                    <a:pt x="11" y="363"/>
                  </a:cubicBezTo>
                  <a:cubicBezTo>
                    <a:pt x="1" y="495"/>
                    <a:pt x="77" y="648"/>
                    <a:pt x="220" y="692"/>
                  </a:cubicBezTo>
                  <a:cubicBezTo>
                    <a:pt x="99" y="747"/>
                    <a:pt x="77" y="911"/>
                    <a:pt x="132" y="1032"/>
                  </a:cubicBezTo>
                  <a:cubicBezTo>
                    <a:pt x="198" y="1141"/>
                    <a:pt x="329" y="1207"/>
                    <a:pt x="461" y="1217"/>
                  </a:cubicBezTo>
                  <a:cubicBezTo>
                    <a:pt x="484" y="1222"/>
                    <a:pt x="508" y="1224"/>
                    <a:pt x="533" y="1224"/>
                  </a:cubicBezTo>
                  <a:cubicBezTo>
                    <a:pt x="633" y="1224"/>
                    <a:pt x="738" y="1188"/>
                    <a:pt x="785" y="1106"/>
                  </a:cubicBezTo>
                  <a:lnTo>
                    <a:pt x="785" y="1106"/>
                  </a:lnTo>
                  <a:cubicBezTo>
                    <a:pt x="759" y="1160"/>
                    <a:pt x="792" y="1240"/>
                    <a:pt x="855" y="1261"/>
                  </a:cubicBezTo>
                  <a:cubicBezTo>
                    <a:pt x="869" y="1266"/>
                    <a:pt x="884" y="1268"/>
                    <a:pt x="898" y="1268"/>
                  </a:cubicBezTo>
                  <a:cubicBezTo>
                    <a:pt x="949" y="1268"/>
                    <a:pt x="998" y="1241"/>
                    <a:pt x="1041" y="1207"/>
                  </a:cubicBezTo>
                  <a:cubicBezTo>
                    <a:pt x="1084" y="1163"/>
                    <a:pt x="1118" y="1097"/>
                    <a:pt x="1150" y="1032"/>
                  </a:cubicBezTo>
                  <a:cubicBezTo>
                    <a:pt x="1205" y="889"/>
                    <a:pt x="1281" y="747"/>
                    <a:pt x="1260" y="582"/>
                  </a:cubicBezTo>
                  <a:cubicBezTo>
                    <a:pt x="1238" y="429"/>
                    <a:pt x="1140" y="298"/>
                    <a:pt x="1041" y="178"/>
                  </a:cubicBezTo>
                  <a:cubicBezTo>
                    <a:pt x="986" y="112"/>
                    <a:pt x="921" y="35"/>
                    <a:pt x="833" y="13"/>
                  </a:cubicBezTo>
                  <a:cubicBezTo>
                    <a:pt x="811" y="5"/>
                    <a:pt x="786" y="1"/>
                    <a:pt x="762" y="1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0" name="Google Shape;2050;p244"/>
            <p:cNvSpPr/>
            <p:nvPr/>
          </p:nvSpPr>
          <p:spPr>
            <a:xfrm>
              <a:off x="5714835" y="2118483"/>
              <a:ext cx="42610" cy="51541"/>
            </a:xfrm>
            <a:custGeom>
              <a:rect b="b" l="l" r="r" t="t"/>
              <a:pathLst>
                <a:path extrusionOk="0" h="1789" w="1479">
                  <a:moveTo>
                    <a:pt x="776" y="0"/>
                  </a:moveTo>
                  <a:cubicBezTo>
                    <a:pt x="708" y="0"/>
                    <a:pt x="641" y="28"/>
                    <a:pt x="581" y="62"/>
                  </a:cubicBezTo>
                  <a:cubicBezTo>
                    <a:pt x="504" y="117"/>
                    <a:pt x="439" y="216"/>
                    <a:pt x="439" y="314"/>
                  </a:cubicBezTo>
                  <a:cubicBezTo>
                    <a:pt x="416" y="279"/>
                    <a:pt x="380" y="266"/>
                    <a:pt x="344" y="266"/>
                  </a:cubicBezTo>
                  <a:cubicBezTo>
                    <a:pt x="312" y="266"/>
                    <a:pt x="278" y="277"/>
                    <a:pt x="252" y="292"/>
                  </a:cubicBezTo>
                  <a:cubicBezTo>
                    <a:pt x="198" y="336"/>
                    <a:pt x="165" y="401"/>
                    <a:pt x="143" y="467"/>
                  </a:cubicBezTo>
                  <a:cubicBezTo>
                    <a:pt x="77" y="642"/>
                    <a:pt x="33" y="817"/>
                    <a:pt x="11" y="993"/>
                  </a:cubicBezTo>
                  <a:cubicBezTo>
                    <a:pt x="1" y="1080"/>
                    <a:pt x="1" y="1179"/>
                    <a:pt x="33" y="1255"/>
                  </a:cubicBezTo>
                  <a:cubicBezTo>
                    <a:pt x="55" y="1343"/>
                    <a:pt x="132" y="1420"/>
                    <a:pt x="220" y="1431"/>
                  </a:cubicBezTo>
                  <a:cubicBezTo>
                    <a:pt x="236" y="1431"/>
                    <a:pt x="252" y="1428"/>
                    <a:pt x="268" y="1428"/>
                  </a:cubicBezTo>
                  <a:cubicBezTo>
                    <a:pt x="285" y="1428"/>
                    <a:pt x="301" y="1431"/>
                    <a:pt x="318" y="1442"/>
                  </a:cubicBezTo>
                  <a:cubicBezTo>
                    <a:pt x="373" y="1464"/>
                    <a:pt x="395" y="1529"/>
                    <a:pt x="417" y="1573"/>
                  </a:cubicBezTo>
                  <a:cubicBezTo>
                    <a:pt x="471" y="1683"/>
                    <a:pt x="581" y="1737"/>
                    <a:pt x="690" y="1770"/>
                  </a:cubicBezTo>
                  <a:cubicBezTo>
                    <a:pt x="754" y="1783"/>
                    <a:pt x="821" y="1788"/>
                    <a:pt x="890" y="1788"/>
                  </a:cubicBezTo>
                  <a:cubicBezTo>
                    <a:pt x="940" y="1788"/>
                    <a:pt x="990" y="1786"/>
                    <a:pt x="1040" y="1781"/>
                  </a:cubicBezTo>
                  <a:cubicBezTo>
                    <a:pt x="1128" y="1781"/>
                    <a:pt x="1216" y="1770"/>
                    <a:pt x="1293" y="1715"/>
                  </a:cubicBezTo>
                  <a:cubicBezTo>
                    <a:pt x="1446" y="1606"/>
                    <a:pt x="1413" y="1354"/>
                    <a:pt x="1325" y="1190"/>
                  </a:cubicBezTo>
                  <a:cubicBezTo>
                    <a:pt x="1391" y="1190"/>
                    <a:pt x="1446" y="1135"/>
                    <a:pt x="1468" y="1070"/>
                  </a:cubicBezTo>
                  <a:cubicBezTo>
                    <a:pt x="1478" y="1004"/>
                    <a:pt x="1468" y="938"/>
                    <a:pt x="1457" y="873"/>
                  </a:cubicBezTo>
                  <a:cubicBezTo>
                    <a:pt x="1424" y="697"/>
                    <a:pt x="1435" y="533"/>
                    <a:pt x="1358" y="379"/>
                  </a:cubicBezTo>
                  <a:cubicBezTo>
                    <a:pt x="1302" y="267"/>
                    <a:pt x="1180" y="178"/>
                    <a:pt x="1064" y="178"/>
                  </a:cubicBezTo>
                  <a:cubicBezTo>
                    <a:pt x="1022" y="178"/>
                    <a:pt x="980" y="189"/>
                    <a:pt x="942" y="216"/>
                  </a:cubicBezTo>
                  <a:cubicBezTo>
                    <a:pt x="975" y="128"/>
                    <a:pt x="909" y="29"/>
                    <a:pt x="833" y="7"/>
                  </a:cubicBezTo>
                  <a:cubicBezTo>
                    <a:pt x="814" y="2"/>
                    <a:pt x="795" y="0"/>
                    <a:pt x="776" y="0"/>
                  </a:cubicBezTo>
                  <a:close/>
                </a:path>
              </a:pathLst>
            </a:custGeom>
            <a:solidFill>
              <a:srgbClr val="D3A23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1" name="Google Shape;2051;p244"/>
            <p:cNvSpPr/>
            <p:nvPr/>
          </p:nvSpPr>
          <p:spPr>
            <a:xfrm>
              <a:off x="5751107" y="2168555"/>
              <a:ext cx="35696" cy="33564"/>
            </a:xfrm>
            <a:custGeom>
              <a:rect b="b" l="l" r="r" t="t"/>
              <a:pathLst>
                <a:path extrusionOk="0" h="1165" w="1239">
                  <a:moveTo>
                    <a:pt x="684" y="1"/>
                  </a:moveTo>
                  <a:cubicBezTo>
                    <a:pt x="473" y="1"/>
                    <a:pt x="258" y="133"/>
                    <a:pt x="198" y="339"/>
                  </a:cubicBezTo>
                  <a:cubicBezTo>
                    <a:pt x="66" y="405"/>
                    <a:pt x="0" y="568"/>
                    <a:pt x="12" y="722"/>
                  </a:cubicBezTo>
                  <a:cubicBezTo>
                    <a:pt x="34" y="908"/>
                    <a:pt x="165" y="1083"/>
                    <a:pt x="351" y="1138"/>
                  </a:cubicBezTo>
                  <a:cubicBezTo>
                    <a:pt x="399" y="1154"/>
                    <a:pt x="447" y="1164"/>
                    <a:pt x="495" y="1164"/>
                  </a:cubicBezTo>
                  <a:cubicBezTo>
                    <a:pt x="512" y="1164"/>
                    <a:pt x="530" y="1163"/>
                    <a:pt x="548" y="1160"/>
                  </a:cubicBezTo>
                  <a:cubicBezTo>
                    <a:pt x="811" y="1160"/>
                    <a:pt x="1085" y="974"/>
                    <a:pt x="1161" y="711"/>
                  </a:cubicBezTo>
                  <a:cubicBezTo>
                    <a:pt x="1238" y="448"/>
                    <a:pt x="1107" y="142"/>
                    <a:pt x="854" y="32"/>
                  </a:cubicBezTo>
                  <a:cubicBezTo>
                    <a:pt x="800" y="11"/>
                    <a:pt x="742" y="1"/>
                    <a:pt x="6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2" name="Google Shape;2052;p244"/>
            <p:cNvSpPr/>
            <p:nvPr/>
          </p:nvSpPr>
          <p:spPr>
            <a:xfrm>
              <a:off x="6009763" y="2559334"/>
              <a:ext cx="115470" cy="147911"/>
            </a:xfrm>
            <a:custGeom>
              <a:rect b="b" l="l" r="r" t="t"/>
              <a:pathLst>
                <a:path extrusionOk="0" h="5134" w="4008">
                  <a:moveTo>
                    <a:pt x="2705" y="1"/>
                  </a:moveTo>
                  <a:cubicBezTo>
                    <a:pt x="2168" y="264"/>
                    <a:pt x="1577" y="449"/>
                    <a:pt x="997" y="592"/>
                  </a:cubicBezTo>
                  <a:cubicBezTo>
                    <a:pt x="854" y="1413"/>
                    <a:pt x="406" y="2191"/>
                    <a:pt x="99" y="2957"/>
                  </a:cubicBezTo>
                  <a:cubicBezTo>
                    <a:pt x="44" y="3077"/>
                    <a:pt x="0" y="3198"/>
                    <a:pt x="12" y="3329"/>
                  </a:cubicBezTo>
                  <a:cubicBezTo>
                    <a:pt x="22" y="3449"/>
                    <a:pt x="88" y="3559"/>
                    <a:pt x="154" y="3658"/>
                  </a:cubicBezTo>
                  <a:cubicBezTo>
                    <a:pt x="624" y="4337"/>
                    <a:pt x="1648" y="5134"/>
                    <a:pt x="2594" y="5134"/>
                  </a:cubicBezTo>
                  <a:cubicBezTo>
                    <a:pt x="2837" y="5134"/>
                    <a:pt x="3074" y="5081"/>
                    <a:pt x="3296" y="4960"/>
                  </a:cubicBezTo>
                  <a:cubicBezTo>
                    <a:pt x="3570" y="4807"/>
                    <a:pt x="3767" y="4534"/>
                    <a:pt x="3876" y="4227"/>
                  </a:cubicBezTo>
                  <a:cubicBezTo>
                    <a:pt x="3898" y="4161"/>
                    <a:pt x="3920" y="4084"/>
                    <a:pt x="3931" y="4008"/>
                  </a:cubicBezTo>
                  <a:cubicBezTo>
                    <a:pt x="4008" y="3614"/>
                    <a:pt x="3953" y="3220"/>
                    <a:pt x="3876" y="2826"/>
                  </a:cubicBezTo>
                  <a:cubicBezTo>
                    <a:pt x="3810" y="2585"/>
                    <a:pt x="2716" y="1"/>
                    <a:pt x="2705" y="1"/>
                  </a:cubicBezTo>
                  <a:close/>
                </a:path>
              </a:pathLst>
            </a:custGeom>
            <a:solidFill>
              <a:srgbClr val="E7A1A1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3" name="Google Shape;2053;p244"/>
            <p:cNvSpPr/>
            <p:nvPr/>
          </p:nvSpPr>
          <p:spPr>
            <a:xfrm>
              <a:off x="6062456" y="2559334"/>
              <a:ext cx="61855" cy="147968"/>
            </a:xfrm>
            <a:custGeom>
              <a:rect b="b" l="l" r="r" t="t"/>
              <a:pathLst>
                <a:path extrusionOk="0" h="5136" w="2147">
                  <a:moveTo>
                    <a:pt x="876" y="1"/>
                  </a:moveTo>
                  <a:cubicBezTo>
                    <a:pt x="591" y="132"/>
                    <a:pt x="307" y="252"/>
                    <a:pt x="0" y="351"/>
                  </a:cubicBezTo>
                  <a:cubicBezTo>
                    <a:pt x="810" y="1337"/>
                    <a:pt x="1555" y="2354"/>
                    <a:pt x="1708" y="3668"/>
                  </a:cubicBezTo>
                  <a:cubicBezTo>
                    <a:pt x="1741" y="3986"/>
                    <a:pt x="1741" y="4337"/>
                    <a:pt x="1609" y="4632"/>
                  </a:cubicBezTo>
                  <a:cubicBezTo>
                    <a:pt x="1565" y="4731"/>
                    <a:pt x="1511" y="4829"/>
                    <a:pt x="1434" y="4906"/>
                  </a:cubicBezTo>
                  <a:cubicBezTo>
                    <a:pt x="1402" y="4928"/>
                    <a:pt x="1368" y="4960"/>
                    <a:pt x="1336" y="4982"/>
                  </a:cubicBezTo>
                  <a:cubicBezTo>
                    <a:pt x="1336" y="4982"/>
                    <a:pt x="1336" y="4994"/>
                    <a:pt x="1325" y="4994"/>
                  </a:cubicBezTo>
                  <a:cubicBezTo>
                    <a:pt x="1248" y="5048"/>
                    <a:pt x="1149" y="5081"/>
                    <a:pt x="1029" y="5092"/>
                  </a:cubicBezTo>
                  <a:cubicBezTo>
                    <a:pt x="986" y="5103"/>
                    <a:pt x="930" y="5114"/>
                    <a:pt x="865" y="5114"/>
                  </a:cubicBezTo>
                  <a:lnTo>
                    <a:pt x="723" y="5114"/>
                  </a:lnTo>
                  <a:cubicBezTo>
                    <a:pt x="624" y="5114"/>
                    <a:pt x="526" y="5114"/>
                    <a:pt x="427" y="5103"/>
                  </a:cubicBezTo>
                  <a:lnTo>
                    <a:pt x="427" y="5103"/>
                  </a:lnTo>
                  <a:cubicBezTo>
                    <a:pt x="536" y="5125"/>
                    <a:pt x="657" y="5135"/>
                    <a:pt x="767" y="5135"/>
                  </a:cubicBezTo>
                  <a:cubicBezTo>
                    <a:pt x="1007" y="5135"/>
                    <a:pt x="1248" y="5081"/>
                    <a:pt x="1467" y="4960"/>
                  </a:cubicBezTo>
                  <a:cubicBezTo>
                    <a:pt x="1741" y="4807"/>
                    <a:pt x="1938" y="4534"/>
                    <a:pt x="2047" y="4227"/>
                  </a:cubicBezTo>
                  <a:cubicBezTo>
                    <a:pt x="2069" y="4161"/>
                    <a:pt x="2091" y="4084"/>
                    <a:pt x="2102" y="4008"/>
                  </a:cubicBezTo>
                  <a:cubicBezTo>
                    <a:pt x="2135" y="3877"/>
                    <a:pt x="2146" y="3745"/>
                    <a:pt x="2146" y="3614"/>
                  </a:cubicBezTo>
                  <a:cubicBezTo>
                    <a:pt x="2146" y="3351"/>
                    <a:pt x="2102" y="3088"/>
                    <a:pt x="2047" y="2826"/>
                  </a:cubicBezTo>
                  <a:cubicBezTo>
                    <a:pt x="1981" y="2585"/>
                    <a:pt x="887" y="1"/>
                    <a:pt x="876" y="1"/>
                  </a:cubicBezTo>
                  <a:close/>
                </a:path>
              </a:pathLst>
            </a:custGeom>
            <a:solidFill>
              <a:srgbClr val="D67373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4" name="Google Shape;2054;p244"/>
            <p:cNvSpPr/>
            <p:nvPr/>
          </p:nvSpPr>
          <p:spPr>
            <a:xfrm>
              <a:off x="5625265" y="2054726"/>
              <a:ext cx="488301" cy="651970"/>
            </a:xfrm>
            <a:custGeom>
              <a:rect b="b" l="l" r="r" t="t"/>
              <a:pathLst>
                <a:path extrusionOk="0" h="22630" w="16949">
                  <a:moveTo>
                    <a:pt x="1130" y="1"/>
                  </a:moveTo>
                  <a:cubicBezTo>
                    <a:pt x="1037" y="1"/>
                    <a:pt x="946" y="68"/>
                    <a:pt x="909" y="151"/>
                  </a:cubicBezTo>
                  <a:cubicBezTo>
                    <a:pt x="865" y="249"/>
                    <a:pt x="865" y="370"/>
                    <a:pt x="876" y="480"/>
                  </a:cubicBezTo>
                  <a:cubicBezTo>
                    <a:pt x="920" y="874"/>
                    <a:pt x="1040" y="1279"/>
                    <a:pt x="1139" y="1662"/>
                  </a:cubicBezTo>
                  <a:cubicBezTo>
                    <a:pt x="1249" y="2067"/>
                    <a:pt x="1369" y="2472"/>
                    <a:pt x="1511" y="2867"/>
                  </a:cubicBezTo>
                  <a:cubicBezTo>
                    <a:pt x="1631" y="3195"/>
                    <a:pt x="1763" y="3524"/>
                    <a:pt x="1905" y="3852"/>
                  </a:cubicBezTo>
                  <a:cubicBezTo>
                    <a:pt x="1949" y="3961"/>
                    <a:pt x="2343" y="4629"/>
                    <a:pt x="2278" y="4716"/>
                  </a:cubicBezTo>
                  <a:cubicBezTo>
                    <a:pt x="2267" y="4730"/>
                    <a:pt x="2254" y="4735"/>
                    <a:pt x="2240" y="4735"/>
                  </a:cubicBezTo>
                  <a:cubicBezTo>
                    <a:pt x="2195" y="4735"/>
                    <a:pt x="2138" y="4679"/>
                    <a:pt x="2113" y="4629"/>
                  </a:cubicBezTo>
                  <a:cubicBezTo>
                    <a:pt x="1577" y="3414"/>
                    <a:pt x="1150" y="2154"/>
                    <a:pt x="723" y="896"/>
                  </a:cubicBezTo>
                  <a:cubicBezTo>
                    <a:pt x="694" y="789"/>
                    <a:pt x="614" y="658"/>
                    <a:pt x="506" y="658"/>
                  </a:cubicBezTo>
                  <a:cubicBezTo>
                    <a:pt x="491" y="658"/>
                    <a:pt x="476" y="660"/>
                    <a:pt x="460" y="665"/>
                  </a:cubicBezTo>
                  <a:cubicBezTo>
                    <a:pt x="263" y="731"/>
                    <a:pt x="383" y="1169"/>
                    <a:pt x="416" y="1300"/>
                  </a:cubicBezTo>
                  <a:cubicBezTo>
                    <a:pt x="723" y="2582"/>
                    <a:pt x="1128" y="3830"/>
                    <a:pt x="1643" y="5045"/>
                  </a:cubicBezTo>
                  <a:cubicBezTo>
                    <a:pt x="1609" y="5067"/>
                    <a:pt x="1577" y="5100"/>
                    <a:pt x="1544" y="5122"/>
                  </a:cubicBezTo>
                  <a:cubicBezTo>
                    <a:pt x="1259" y="4695"/>
                    <a:pt x="1106" y="4224"/>
                    <a:pt x="920" y="3753"/>
                  </a:cubicBezTo>
                  <a:cubicBezTo>
                    <a:pt x="712" y="3227"/>
                    <a:pt x="536" y="2680"/>
                    <a:pt x="383" y="2133"/>
                  </a:cubicBezTo>
                  <a:cubicBezTo>
                    <a:pt x="351" y="2056"/>
                    <a:pt x="307" y="1957"/>
                    <a:pt x="219" y="1957"/>
                  </a:cubicBezTo>
                  <a:cubicBezTo>
                    <a:pt x="186" y="1957"/>
                    <a:pt x="164" y="1979"/>
                    <a:pt x="142" y="2001"/>
                  </a:cubicBezTo>
                  <a:cubicBezTo>
                    <a:pt x="0" y="2122"/>
                    <a:pt x="11" y="2341"/>
                    <a:pt x="44" y="2527"/>
                  </a:cubicBezTo>
                  <a:cubicBezTo>
                    <a:pt x="274" y="3906"/>
                    <a:pt x="745" y="5341"/>
                    <a:pt x="1631" y="6414"/>
                  </a:cubicBezTo>
                  <a:cubicBezTo>
                    <a:pt x="2179" y="7071"/>
                    <a:pt x="2770" y="7706"/>
                    <a:pt x="3471" y="8198"/>
                  </a:cubicBezTo>
                  <a:cubicBezTo>
                    <a:pt x="3964" y="8549"/>
                    <a:pt x="4511" y="8833"/>
                    <a:pt x="4960" y="9249"/>
                  </a:cubicBezTo>
                  <a:cubicBezTo>
                    <a:pt x="5168" y="9436"/>
                    <a:pt x="5321" y="9677"/>
                    <a:pt x="5475" y="9918"/>
                  </a:cubicBezTo>
                  <a:cubicBezTo>
                    <a:pt x="6526" y="11538"/>
                    <a:pt x="7467" y="13191"/>
                    <a:pt x="8453" y="14844"/>
                  </a:cubicBezTo>
                  <a:cubicBezTo>
                    <a:pt x="9329" y="16300"/>
                    <a:pt x="10248" y="17724"/>
                    <a:pt x="11256" y="19081"/>
                  </a:cubicBezTo>
                  <a:cubicBezTo>
                    <a:pt x="12098" y="20231"/>
                    <a:pt x="13127" y="21818"/>
                    <a:pt x="14496" y="22366"/>
                  </a:cubicBezTo>
                  <a:cubicBezTo>
                    <a:pt x="14873" y="22515"/>
                    <a:pt x="15418" y="22629"/>
                    <a:pt x="15879" y="22629"/>
                  </a:cubicBezTo>
                  <a:cubicBezTo>
                    <a:pt x="15994" y="22629"/>
                    <a:pt x="16104" y="22622"/>
                    <a:pt x="16204" y="22607"/>
                  </a:cubicBezTo>
                  <a:cubicBezTo>
                    <a:pt x="16872" y="22519"/>
                    <a:pt x="16949" y="21720"/>
                    <a:pt x="16883" y="21183"/>
                  </a:cubicBezTo>
                  <a:cubicBezTo>
                    <a:pt x="16708" y="19650"/>
                    <a:pt x="15723" y="18512"/>
                    <a:pt x="14759" y="17363"/>
                  </a:cubicBezTo>
                  <a:cubicBezTo>
                    <a:pt x="13051" y="15315"/>
                    <a:pt x="11256" y="13334"/>
                    <a:pt x="9383" y="11417"/>
                  </a:cubicBezTo>
                  <a:cubicBezTo>
                    <a:pt x="8518" y="10541"/>
                    <a:pt x="7631" y="9665"/>
                    <a:pt x="6854" y="8713"/>
                  </a:cubicBezTo>
                  <a:cubicBezTo>
                    <a:pt x="6767" y="8604"/>
                    <a:pt x="6668" y="8483"/>
                    <a:pt x="6624" y="8341"/>
                  </a:cubicBezTo>
                  <a:cubicBezTo>
                    <a:pt x="6570" y="8188"/>
                    <a:pt x="6580" y="8001"/>
                    <a:pt x="6580" y="7837"/>
                  </a:cubicBezTo>
                  <a:cubicBezTo>
                    <a:pt x="6613" y="6994"/>
                    <a:pt x="6548" y="6162"/>
                    <a:pt x="6383" y="5341"/>
                  </a:cubicBezTo>
                  <a:cubicBezTo>
                    <a:pt x="6252" y="4607"/>
                    <a:pt x="6175" y="3830"/>
                    <a:pt x="5935" y="3118"/>
                  </a:cubicBezTo>
                  <a:cubicBezTo>
                    <a:pt x="5770" y="2626"/>
                    <a:pt x="5441" y="2264"/>
                    <a:pt x="5365" y="1738"/>
                  </a:cubicBezTo>
                  <a:cubicBezTo>
                    <a:pt x="5037" y="1903"/>
                    <a:pt x="4938" y="2395"/>
                    <a:pt x="4993" y="2713"/>
                  </a:cubicBezTo>
                  <a:cubicBezTo>
                    <a:pt x="5025" y="2921"/>
                    <a:pt x="5102" y="3129"/>
                    <a:pt x="5146" y="3337"/>
                  </a:cubicBezTo>
                  <a:cubicBezTo>
                    <a:pt x="5266" y="3819"/>
                    <a:pt x="5244" y="4322"/>
                    <a:pt x="5102" y="4794"/>
                  </a:cubicBezTo>
                  <a:cubicBezTo>
                    <a:pt x="5081" y="4848"/>
                    <a:pt x="5047" y="4914"/>
                    <a:pt x="4993" y="4914"/>
                  </a:cubicBezTo>
                  <a:cubicBezTo>
                    <a:pt x="4971" y="4914"/>
                    <a:pt x="4949" y="4903"/>
                    <a:pt x="4927" y="4892"/>
                  </a:cubicBezTo>
                  <a:cubicBezTo>
                    <a:pt x="3438" y="3950"/>
                    <a:pt x="2957" y="2176"/>
                    <a:pt x="2288" y="655"/>
                  </a:cubicBezTo>
                  <a:cubicBezTo>
                    <a:pt x="2256" y="567"/>
                    <a:pt x="2212" y="468"/>
                    <a:pt x="2135" y="414"/>
                  </a:cubicBezTo>
                  <a:cubicBezTo>
                    <a:pt x="2085" y="371"/>
                    <a:pt x="2022" y="342"/>
                    <a:pt x="1960" y="342"/>
                  </a:cubicBezTo>
                  <a:cubicBezTo>
                    <a:pt x="1926" y="342"/>
                    <a:pt x="1892" y="351"/>
                    <a:pt x="1862" y="370"/>
                  </a:cubicBezTo>
                  <a:cubicBezTo>
                    <a:pt x="1752" y="436"/>
                    <a:pt x="1763" y="611"/>
                    <a:pt x="1796" y="753"/>
                  </a:cubicBezTo>
                  <a:cubicBezTo>
                    <a:pt x="1884" y="1180"/>
                    <a:pt x="1982" y="1618"/>
                    <a:pt x="2124" y="2034"/>
                  </a:cubicBezTo>
                  <a:cubicBezTo>
                    <a:pt x="2266" y="2439"/>
                    <a:pt x="2420" y="2833"/>
                    <a:pt x="2595" y="3217"/>
                  </a:cubicBezTo>
                  <a:cubicBezTo>
                    <a:pt x="2650" y="3348"/>
                    <a:pt x="3219" y="4246"/>
                    <a:pt x="3022" y="4300"/>
                  </a:cubicBezTo>
                  <a:cubicBezTo>
                    <a:pt x="3018" y="4301"/>
                    <a:pt x="3014" y="4302"/>
                    <a:pt x="3009" y="4302"/>
                  </a:cubicBezTo>
                  <a:cubicBezTo>
                    <a:pt x="2959" y="4302"/>
                    <a:pt x="2910" y="4242"/>
                    <a:pt x="2879" y="4191"/>
                  </a:cubicBezTo>
                  <a:cubicBezTo>
                    <a:pt x="2759" y="3961"/>
                    <a:pt x="2617" y="3721"/>
                    <a:pt x="2497" y="3490"/>
                  </a:cubicBezTo>
                  <a:cubicBezTo>
                    <a:pt x="2332" y="3151"/>
                    <a:pt x="2179" y="2811"/>
                    <a:pt x="2037" y="2461"/>
                  </a:cubicBezTo>
                  <a:cubicBezTo>
                    <a:pt x="1763" y="1760"/>
                    <a:pt x="1544" y="1049"/>
                    <a:pt x="1380" y="315"/>
                  </a:cubicBezTo>
                  <a:cubicBezTo>
                    <a:pt x="1358" y="195"/>
                    <a:pt x="1303" y="42"/>
                    <a:pt x="1183" y="9"/>
                  </a:cubicBezTo>
                  <a:cubicBezTo>
                    <a:pt x="1165" y="3"/>
                    <a:pt x="1148" y="1"/>
                    <a:pt x="1130" y="1"/>
                  </a:cubicBezTo>
                  <a:close/>
                </a:path>
              </a:pathLst>
            </a:custGeom>
            <a:solidFill>
              <a:srgbClr val="E7A1A1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5" name="Google Shape;2055;p244"/>
            <p:cNvSpPr/>
            <p:nvPr/>
          </p:nvSpPr>
          <p:spPr>
            <a:xfrm>
              <a:off x="5771303" y="2109840"/>
              <a:ext cx="4437" cy="59666"/>
            </a:xfrm>
            <a:custGeom>
              <a:rect b="b" l="l" r="r" t="t"/>
              <a:pathLst>
                <a:path extrusionOk="0" h="2071" w="154">
                  <a:moveTo>
                    <a:pt x="0" y="1"/>
                  </a:moveTo>
                  <a:lnTo>
                    <a:pt x="0" y="154"/>
                  </a:lnTo>
                  <a:lnTo>
                    <a:pt x="33" y="88"/>
                  </a:lnTo>
                  <a:cubicBezTo>
                    <a:pt x="22" y="56"/>
                    <a:pt x="12" y="34"/>
                    <a:pt x="0" y="1"/>
                  </a:cubicBezTo>
                  <a:close/>
                  <a:moveTo>
                    <a:pt x="153" y="1939"/>
                  </a:moveTo>
                  <a:lnTo>
                    <a:pt x="132" y="1961"/>
                  </a:lnTo>
                  <a:cubicBezTo>
                    <a:pt x="110" y="1983"/>
                    <a:pt x="88" y="1993"/>
                    <a:pt x="66" y="2005"/>
                  </a:cubicBezTo>
                  <a:lnTo>
                    <a:pt x="66" y="2048"/>
                  </a:lnTo>
                  <a:cubicBezTo>
                    <a:pt x="99" y="2048"/>
                    <a:pt x="121" y="2059"/>
                    <a:pt x="153" y="2070"/>
                  </a:cubicBezTo>
                  <a:lnTo>
                    <a:pt x="153" y="1939"/>
                  </a:lnTo>
                  <a:close/>
                </a:path>
              </a:pathLst>
            </a:custGeom>
            <a:solidFill>
              <a:srgbClr val="683E3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6" name="Google Shape;2056;p244"/>
            <p:cNvSpPr/>
            <p:nvPr/>
          </p:nvSpPr>
          <p:spPr>
            <a:xfrm>
              <a:off x="5772541" y="2146429"/>
              <a:ext cx="3198" cy="21175"/>
            </a:xfrm>
            <a:custGeom>
              <a:rect b="b" l="l" r="r" t="t"/>
              <a:pathLst>
                <a:path extrusionOk="0" h="735" w="111">
                  <a:moveTo>
                    <a:pt x="1" y="1"/>
                  </a:moveTo>
                  <a:cubicBezTo>
                    <a:pt x="1" y="253"/>
                    <a:pt x="12" y="494"/>
                    <a:pt x="23" y="735"/>
                  </a:cubicBezTo>
                  <a:cubicBezTo>
                    <a:pt x="45" y="723"/>
                    <a:pt x="67" y="713"/>
                    <a:pt x="89" y="691"/>
                  </a:cubicBezTo>
                  <a:lnTo>
                    <a:pt x="110" y="669"/>
                  </a:lnTo>
                  <a:cubicBezTo>
                    <a:pt x="100" y="494"/>
                    <a:pt x="78" y="319"/>
                    <a:pt x="34" y="154"/>
                  </a:cubicBezTo>
                  <a:cubicBezTo>
                    <a:pt x="23" y="100"/>
                    <a:pt x="12" y="56"/>
                    <a:pt x="1" y="1"/>
                  </a:cubicBezTo>
                  <a:close/>
                </a:path>
              </a:pathLst>
            </a:custGeom>
            <a:solidFill>
              <a:srgbClr val="DFB883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7" name="Google Shape;2057;p244"/>
            <p:cNvSpPr/>
            <p:nvPr/>
          </p:nvSpPr>
          <p:spPr>
            <a:xfrm>
              <a:off x="5773175" y="2168843"/>
              <a:ext cx="2564" cy="18323"/>
            </a:xfrm>
            <a:custGeom>
              <a:rect b="b" l="l" r="r" t="t"/>
              <a:pathLst>
                <a:path extrusionOk="0" h="636" w="89">
                  <a:moveTo>
                    <a:pt x="1" y="0"/>
                  </a:moveTo>
                  <a:cubicBezTo>
                    <a:pt x="12" y="208"/>
                    <a:pt x="12" y="427"/>
                    <a:pt x="23" y="635"/>
                  </a:cubicBezTo>
                  <a:cubicBezTo>
                    <a:pt x="67" y="438"/>
                    <a:pt x="88" y="230"/>
                    <a:pt x="88" y="22"/>
                  </a:cubicBezTo>
                  <a:cubicBezTo>
                    <a:pt x="56" y="11"/>
                    <a:pt x="34" y="0"/>
                    <a:pt x="1" y="0"/>
                  </a:cubicBezTo>
                  <a:close/>
                </a:path>
              </a:pathLst>
            </a:custGeom>
            <a:solidFill>
              <a:srgbClr val="F6DDD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8" name="Google Shape;2058;p244"/>
            <p:cNvSpPr/>
            <p:nvPr/>
          </p:nvSpPr>
          <p:spPr>
            <a:xfrm>
              <a:off x="5670986" y="2167892"/>
              <a:ext cx="42639" cy="33448"/>
            </a:xfrm>
            <a:custGeom>
              <a:rect b="b" l="l" r="r" t="t"/>
              <a:pathLst>
                <a:path extrusionOk="0" h="1161" w="1480">
                  <a:moveTo>
                    <a:pt x="1380" y="0"/>
                  </a:moveTo>
                  <a:lnTo>
                    <a:pt x="1380" y="0"/>
                  </a:lnTo>
                  <a:cubicBezTo>
                    <a:pt x="1413" y="121"/>
                    <a:pt x="1435" y="241"/>
                    <a:pt x="1457" y="362"/>
                  </a:cubicBezTo>
                  <a:cubicBezTo>
                    <a:pt x="1468" y="351"/>
                    <a:pt x="1479" y="329"/>
                    <a:pt x="1479" y="296"/>
                  </a:cubicBezTo>
                  <a:cubicBezTo>
                    <a:pt x="1479" y="231"/>
                    <a:pt x="1435" y="121"/>
                    <a:pt x="1380" y="0"/>
                  </a:cubicBezTo>
                  <a:close/>
                  <a:moveTo>
                    <a:pt x="647" y="581"/>
                  </a:moveTo>
                  <a:lnTo>
                    <a:pt x="647" y="581"/>
                  </a:lnTo>
                  <a:cubicBezTo>
                    <a:pt x="657" y="657"/>
                    <a:pt x="669" y="734"/>
                    <a:pt x="669" y="810"/>
                  </a:cubicBezTo>
                  <a:cubicBezTo>
                    <a:pt x="669" y="800"/>
                    <a:pt x="679" y="800"/>
                    <a:pt x="691" y="788"/>
                  </a:cubicBezTo>
                  <a:lnTo>
                    <a:pt x="691" y="756"/>
                  </a:lnTo>
                  <a:cubicBezTo>
                    <a:pt x="691" y="723"/>
                    <a:pt x="669" y="657"/>
                    <a:pt x="647" y="581"/>
                  </a:cubicBezTo>
                  <a:close/>
                  <a:moveTo>
                    <a:pt x="12" y="1029"/>
                  </a:moveTo>
                  <a:cubicBezTo>
                    <a:pt x="12" y="1073"/>
                    <a:pt x="12" y="1117"/>
                    <a:pt x="1" y="1161"/>
                  </a:cubicBezTo>
                  <a:cubicBezTo>
                    <a:pt x="22" y="1150"/>
                    <a:pt x="34" y="1128"/>
                    <a:pt x="56" y="1117"/>
                  </a:cubicBezTo>
                  <a:cubicBezTo>
                    <a:pt x="44" y="1085"/>
                    <a:pt x="34" y="1063"/>
                    <a:pt x="12" y="1029"/>
                  </a:cubicBezTo>
                  <a:close/>
                </a:path>
              </a:pathLst>
            </a:custGeom>
            <a:solidFill>
              <a:srgbClr val="683E3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9" name="Google Shape;2059;p244"/>
            <p:cNvSpPr/>
            <p:nvPr/>
          </p:nvSpPr>
          <p:spPr>
            <a:xfrm>
              <a:off x="6100601" y="2665009"/>
              <a:ext cx="11956" cy="38202"/>
            </a:xfrm>
            <a:custGeom>
              <a:rect b="b" l="l" r="r" t="t"/>
              <a:pathLst>
                <a:path extrusionOk="0" h="1326" w="415">
                  <a:moveTo>
                    <a:pt x="384" y="0"/>
                  </a:moveTo>
                  <a:cubicBezTo>
                    <a:pt x="388" y="39"/>
                    <a:pt x="392" y="78"/>
                    <a:pt x="394" y="117"/>
                  </a:cubicBezTo>
                  <a:lnTo>
                    <a:pt x="394" y="117"/>
                  </a:lnTo>
                  <a:cubicBezTo>
                    <a:pt x="392" y="77"/>
                    <a:pt x="388" y="38"/>
                    <a:pt x="384" y="0"/>
                  </a:cubicBezTo>
                  <a:close/>
                  <a:moveTo>
                    <a:pt x="394" y="117"/>
                  </a:moveTo>
                  <a:cubicBezTo>
                    <a:pt x="412" y="390"/>
                    <a:pt x="391" y="706"/>
                    <a:pt x="285" y="964"/>
                  </a:cubicBezTo>
                  <a:cubicBezTo>
                    <a:pt x="401" y="704"/>
                    <a:pt x="415" y="402"/>
                    <a:pt x="394" y="117"/>
                  </a:cubicBezTo>
                  <a:close/>
                  <a:moveTo>
                    <a:pt x="110" y="1238"/>
                  </a:moveTo>
                  <a:lnTo>
                    <a:pt x="110" y="1238"/>
                  </a:lnTo>
                  <a:cubicBezTo>
                    <a:pt x="78" y="1260"/>
                    <a:pt x="44" y="1292"/>
                    <a:pt x="12" y="1314"/>
                  </a:cubicBezTo>
                  <a:cubicBezTo>
                    <a:pt x="12" y="1314"/>
                    <a:pt x="12" y="1316"/>
                    <a:pt x="11" y="1317"/>
                  </a:cubicBezTo>
                  <a:lnTo>
                    <a:pt x="11" y="1317"/>
                  </a:lnTo>
                  <a:cubicBezTo>
                    <a:pt x="50" y="1288"/>
                    <a:pt x="80" y="1268"/>
                    <a:pt x="110" y="1238"/>
                  </a:cubicBezTo>
                  <a:close/>
                  <a:moveTo>
                    <a:pt x="11" y="1317"/>
                  </a:moveTo>
                  <a:lnTo>
                    <a:pt x="11" y="1317"/>
                  </a:lnTo>
                  <a:cubicBezTo>
                    <a:pt x="8" y="1320"/>
                    <a:pt x="4" y="1323"/>
                    <a:pt x="1" y="1326"/>
                  </a:cubicBezTo>
                  <a:cubicBezTo>
                    <a:pt x="8" y="1326"/>
                    <a:pt x="11" y="1321"/>
                    <a:pt x="11" y="1317"/>
                  </a:cubicBezTo>
                  <a:close/>
                </a:path>
              </a:pathLst>
            </a:custGeom>
            <a:solidFill>
              <a:srgbClr val="CF646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0" name="Google Shape;2060;p244"/>
            <p:cNvSpPr/>
            <p:nvPr/>
          </p:nvSpPr>
          <p:spPr>
            <a:xfrm>
              <a:off x="5629039" y="2054669"/>
              <a:ext cx="483576" cy="651999"/>
            </a:xfrm>
            <a:custGeom>
              <a:rect b="b" l="l" r="r" t="t"/>
              <a:pathLst>
                <a:path extrusionOk="0" h="22631" w="16785">
                  <a:moveTo>
                    <a:pt x="4938" y="2069"/>
                  </a:moveTo>
                  <a:cubicBezTo>
                    <a:pt x="4872" y="2222"/>
                    <a:pt x="4840" y="2387"/>
                    <a:pt x="4840" y="2551"/>
                  </a:cubicBezTo>
                  <a:cubicBezTo>
                    <a:pt x="4840" y="2606"/>
                    <a:pt x="4851" y="2660"/>
                    <a:pt x="4862" y="2715"/>
                  </a:cubicBezTo>
                  <a:cubicBezTo>
                    <a:pt x="4884" y="2879"/>
                    <a:pt x="4928" y="3032"/>
                    <a:pt x="4982" y="3186"/>
                  </a:cubicBezTo>
                  <a:cubicBezTo>
                    <a:pt x="4960" y="2813"/>
                    <a:pt x="4950" y="2441"/>
                    <a:pt x="4938" y="2069"/>
                  </a:cubicBezTo>
                  <a:close/>
                  <a:moveTo>
                    <a:pt x="5015" y="3339"/>
                  </a:moveTo>
                  <a:cubicBezTo>
                    <a:pt x="5070" y="3547"/>
                    <a:pt x="5091" y="3766"/>
                    <a:pt x="5091" y="3985"/>
                  </a:cubicBezTo>
                  <a:lnTo>
                    <a:pt x="5091" y="3854"/>
                  </a:lnTo>
                  <a:cubicBezTo>
                    <a:pt x="5081" y="3679"/>
                    <a:pt x="5059" y="3504"/>
                    <a:pt x="5015" y="3339"/>
                  </a:cubicBezTo>
                  <a:close/>
                  <a:moveTo>
                    <a:pt x="997" y="0"/>
                  </a:moveTo>
                  <a:cubicBezTo>
                    <a:pt x="909" y="0"/>
                    <a:pt x="821" y="66"/>
                    <a:pt x="778" y="153"/>
                  </a:cubicBezTo>
                  <a:cubicBezTo>
                    <a:pt x="745" y="219"/>
                    <a:pt x="734" y="285"/>
                    <a:pt x="734" y="361"/>
                  </a:cubicBezTo>
                  <a:cubicBezTo>
                    <a:pt x="734" y="405"/>
                    <a:pt x="745" y="448"/>
                    <a:pt x="745" y="482"/>
                  </a:cubicBezTo>
                  <a:cubicBezTo>
                    <a:pt x="789" y="876"/>
                    <a:pt x="909" y="1281"/>
                    <a:pt x="1008" y="1664"/>
                  </a:cubicBezTo>
                  <a:cubicBezTo>
                    <a:pt x="1118" y="2069"/>
                    <a:pt x="1238" y="2474"/>
                    <a:pt x="1380" y="2869"/>
                  </a:cubicBezTo>
                  <a:cubicBezTo>
                    <a:pt x="1500" y="3197"/>
                    <a:pt x="1632" y="3526"/>
                    <a:pt x="1774" y="3854"/>
                  </a:cubicBezTo>
                  <a:cubicBezTo>
                    <a:pt x="1807" y="3930"/>
                    <a:pt x="2004" y="4270"/>
                    <a:pt x="2103" y="4511"/>
                  </a:cubicBezTo>
                  <a:cubicBezTo>
                    <a:pt x="2081" y="4445"/>
                    <a:pt x="2059" y="4390"/>
                    <a:pt x="2037" y="4346"/>
                  </a:cubicBezTo>
                  <a:cubicBezTo>
                    <a:pt x="1380" y="3066"/>
                    <a:pt x="975" y="1653"/>
                    <a:pt x="855" y="219"/>
                  </a:cubicBezTo>
                  <a:lnTo>
                    <a:pt x="855" y="219"/>
                  </a:lnTo>
                  <a:cubicBezTo>
                    <a:pt x="1259" y="1324"/>
                    <a:pt x="1665" y="2419"/>
                    <a:pt x="2070" y="3514"/>
                  </a:cubicBezTo>
                  <a:cubicBezTo>
                    <a:pt x="2234" y="3930"/>
                    <a:pt x="2475" y="4423"/>
                    <a:pt x="2924" y="4445"/>
                  </a:cubicBezTo>
                  <a:cubicBezTo>
                    <a:pt x="2924" y="4390"/>
                    <a:pt x="2913" y="4346"/>
                    <a:pt x="2913" y="4292"/>
                  </a:cubicBezTo>
                  <a:cubicBezTo>
                    <a:pt x="2902" y="4292"/>
                    <a:pt x="2902" y="4302"/>
                    <a:pt x="2891" y="4302"/>
                  </a:cubicBezTo>
                  <a:lnTo>
                    <a:pt x="2869" y="4302"/>
                  </a:lnTo>
                  <a:cubicBezTo>
                    <a:pt x="2826" y="4302"/>
                    <a:pt x="2782" y="4248"/>
                    <a:pt x="2748" y="4193"/>
                  </a:cubicBezTo>
                  <a:cubicBezTo>
                    <a:pt x="2628" y="3963"/>
                    <a:pt x="2486" y="3723"/>
                    <a:pt x="2366" y="3492"/>
                  </a:cubicBezTo>
                  <a:cubicBezTo>
                    <a:pt x="2278" y="3307"/>
                    <a:pt x="2191" y="3131"/>
                    <a:pt x="2113" y="2945"/>
                  </a:cubicBezTo>
                  <a:cubicBezTo>
                    <a:pt x="2037" y="2792"/>
                    <a:pt x="1972" y="2628"/>
                    <a:pt x="1906" y="2463"/>
                  </a:cubicBezTo>
                  <a:cubicBezTo>
                    <a:pt x="1632" y="1762"/>
                    <a:pt x="1413" y="1051"/>
                    <a:pt x="1249" y="317"/>
                  </a:cubicBezTo>
                  <a:cubicBezTo>
                    <a:pt x="1227" y="197"/>
                    <a:pt x="1172" y="44"/>
                    <a:pt x="1052" y="11"/>
                  </a:cubicBezTo>
                  <a:cubicBezTo>
                    <a:pt x="1040" y="0"/>
                    <a:pt x="1019" y="0"/>
                    <a:pt x="997" y="0"/>
                  </a:cubicBezTo>
                  <a:close/>
                  <a:moveTo>
                    <a:pt x="373" y="657"/>
                  </a:moveTo>
                  <a:cubicBezTo>
                    <a:pt x="362" y="657"/>
                    <a:pt x="351" y="657"/>
                    <a:pt x="329" y="667"/>
                  </a:cubicBezTo>
                  <a:cubicBezTo>
                    <a:pt x="252" y="701"/>
                    <a:pt x="220" y="799"/>
                    <a:pt x="220" y="908"/>
                  </a:cubicBezTo>
                  <a:cubicBezTo>
                    <a:pt x="220" y="1051"/>
                    <a:pt x="264" y="1226"/>
                    <a:pt x="285" y="1302"/>
                  </a:cubicBezTo>
                  <a:cubicBezTo>
                    <a:pt x="581" y="2551"/>
                    <a:pt x="975" y="3777"/>
                    <a:pt x="1468" y="4959"/>
                  </a:cubicBezTo>
                  <a:cubicBezTo>
                    <a:pt x="1468" y="4708"/>
                    <a:pt x="1358" y="4423"/>
                    <a:pt x="1249" y="4193"/>
                  </a:cubicBezTo>
                  <a:cubicBezTo>
                    <a:pt x="723" y="3120"/>
                    <a:pt x="405" y="1959"/>
                    <a:pt x="296" y="777"/>
                  </a:cubicBezTo>
                  <a:lnTo>
                    <a:pt x="296" y="777"/>
                  </a:lnTo>
                  <a:cubicBezTo>
                    <a:pt x="756" y="2069"/>
                    <a:pt x="1205" y="3361"/>
                    <a:pt x="1665" y="4653"/>
                  </a:cubicBezTo>
                  <a:cubicBezTo>
                    <a:pt x="1709" y="4784"/>
                    <a:pt x="1796" y="4937"/>
                    <a:pt x="1938" y="4949"/>
                  </a:cubicBezTo>
                  <a:cubicBezTo>
                    <a:pt x="2059" y="4949"/>
                    <a:pt x="2113" y="4850"/>
                    <a:pt x="2125" y="4740"/>
                  </a:cubicBezTo>
                  <a:lnTo>
                    <a:pt x="2103" y="4740"/>
                  </a:lnTo>
                  <a:cubicBezTo>
                    <a:pt x="2059" y="4740"/>
                    <a:pt x="2004" y="4686"/>
                    <a:pt x="1982" y="4631"/>
                  </a:cubicBezTo>
                  <a:cubicBezTo>
                    <a:pt x="1731" y="4073"/>
                    <a:pt x="1500" y="3492"/>
                    <a:pt x="1293" y="2912"/>
                  </a:cubicBezTo>
                  <a:cubicBezTo>
                    <a:pt x="1052" y="2255"/>
                    <a:pt x="821" y="1577"/>
                    <a:pt x="592" y="898"/>
                  </a:cubicBezTo>
                  <a:cubicBezTo>
                    <a:pt x="559" y="788"/>
                    <a:pt x="483" y="657"/>
                    <a:pt x="373" y="657"/>
                  </a:cubicBezTo>
                  <a:close/>
                  <a:moveTo>
                    <a:pt x="1829" y="339"/>
                  </a:moveTo>
                  <a:cubicBezTo>
                    <a:pt x="1796" y="339"/>
                    <a:pt x="1763" y="350"/>
                    <a:pt x="1731" y="372"/>
                  </a:cubicBezTo>
                  <a:cubicBezTo>
                    <a:pt x="1665" y="416"/>
                    <a:pt x="1643" y="492"/>
                    <a:pt x="1643" y="580"/>
                  </a:cubicBezTo>
                  <a:cubicBezTo>
                    <a:pt x="1643" y="635"/>
                    <a:pt x="1654" y="701"/>
                    <a:pt x="1665" y="755"/>
                  </a:cubicBezTo>
                  <a:cubicBezTo>
                    <a:pt x="1753" y="1182"/>
                    <a:pt x="1851" y="1620"/>
                    <a:pt x="1993" y="2036"/>
                  </a:cubicBezTo>
                  <a:cubicBezTo>
                    <a:pt x="2135" y="2441"/>
                    <a:pt x="2289" y="2835"/>
                    <a:pt x="2464" y="3219"/>
                  </a:cubicBezTo>
                  <a:cubicBezTo>
                    <a:pt x="2497" y="3295"/>
                    <a:pt x="2716" y="3657"/>
                    <a:pt x="2836" y="3930"/>
                  </a:cubicBezTo>
                  <a:cubicBezTo>
                    <a:pt x="2551" y="2803"/>
                    <a:pt x="1709" y="1784"/>
                    <a:pt x="1774" y="613"/>
                  </a:cubicBezTo>
                  <a:lnTo>
                    <a:pt x="1774" y="613"/>
                  </a:lnTo>
                  <a:cubicBezTo>
                    <a:pt x="2376" y="1796"/>
                    <a:pt x="2979" y="2989"/>
                    <a:pt x="3581" y="4171"/>
                  </a:cubicBezTo>
                  <a:cubicBezTo>
                    <a:pt x="3833" y="4664"/>
                    <a:pt x="4161" y="5212"/>
                    <a:pt x="4709" y="5288"/>
                  </a:cubicBezTo>
                  <a:cubicBezTo>
                    <a:pt x="4731" y="5299"/>
                    <a:pt x="4752" y="5299"/>
                    <a:pt x="4785" y="5299"/>
                  </a:cubicBezTo>
                  <a:cubicBezTo>
                    <a:pt x="4862" y="5299"/>
                    <a:pt x="4950" y="5277"/>
                    <a:pt x="4993" y="5212"/>
                  </a:cubicBezTo>
                  <a:cubicBezTo>
                    <a:pt x="5037" y="5146"/>
                    <a:pt x="5037" y="5069"/>
                    <a:pt x="5037" y="4993"/>
                  </a:cubicBezTo>
                  <a:cubicBezTo>
                    <a:pt x="5037" y="4861"/>
                    <a:pt x="5026" y="4730"/>
                    <a:pt x="5026" y="4598"/>
                  </a:cubicBezTo>
                  <a:cubicBezTo>
                    <a:pt x="5004" y="4664"/>
                    <a:pt x="4993" y="4730"/>
                    <a:pt x="4971" y="4796"/>
                  </a:cubicBezTo>
                  <a:cubicBezTo>
                    <a:pt x="4950" y="4850"/>
                    <a:pt x="4916" y="4916"/>
                    <a:pt x="4862" y="4916"/>
                  </a:cubicBezTo>
                  <a:cubicBezTo>
                    <a:pt x="4840" y="4916"/>
                    <a:pt x="4818" y="4905"/>
                    <a:pt x="4796" y="4894"/>
                  </a:cubicBezTo>
                  <a:cubicBezTo>
                    <a:pt x="4610" y="4774"/>
                    <a:pt x="4435" y="4631"/>
                    <a:pt x="4271" y="4489"/>
                  </a:cubicBezTo>
                  <a:cubicBezTo>
                    <a:pt x="4106" y="4336"/>
                    <a:pt x="3953" y="4171"/>
                    <a:pt x="3811" y="4007"/>
                  </a:cubicBezTo>
                  <a:cubicBezTo>
                    <a:pt x="3526" y="3635"/>
                    <a:pt x="3285" y="3229"/>
                    <a:pt x="3077" y="2803"/>
                  </a:cubicBezTo>
                  <a:cubicBezTo>
                    <a:pt x="2924" y="2496"/>
                    <a:pt x="2792" y="2178"/>
                    <a:pt x="2661" y="1872"/>
                  </a:cubicBezTo>
                  <a:lnTo>
                    <a:pt x="2595" y="1708"/>
                  </a:lnTo>
                  <a:cubicBezTo>
                    <a:pt x="2453" y="1358"/>
                    <a:pt x="2311" y="996"/>
                    <a:pt x="2157" y="657"/>
                  </a:cubicBezTo>
                  <a:cubicBezTo>
                    <a:pt x="2125" y="569"/>
                    <a:pt x="2081" y="470"/>
                    <a:pt x="2004" y="416"/>
                  </a:cubicBezTo>
                  <a:cubicBezTo>
                    <a:pt x="1960" y="372"/>
                    <a:pt x="1894" y="339"/>
                    <a:pt x="1829" y="339"/>
                  </a:cubicBezTo>
                  <a:close/>
                  <a:moveTo>
                    <a:pt x="121" y="1971"/>
                  </a:moveTo>
                  <a:cubicBezTo>
                    <a:pt x="99" y="1971"/>
                    <a:pt x="77" y="1981"/>
                    <a:pt x="55" y="2015"/>
                  </a:cubicBezTo>
                  <a:cubicBezTo>
                    <a:pt x="1" y="2091"/>
                    <a:pt x="110" y="2419"/>
                    <a:pt x="132" y="2507"/>
                  </a:cubicBezTo>
                  <a:cubicBezTo>
                    <a:pt x="198" y="2847"/>
                    <a:pt x="285" y="3186"/>
                    <a:pt x="395" y="3514"/>
                  </a:cubicBezTo>
                  <a:cubicBezTo>
                    <a:pt x="624" y="4161"/>
                    <a:pt x="920" y="4796"/>
                    <a:pt x="1303" y="5375"/>
                  </a:cubicBezTo>
                  <a:cubicBezTo>
                    <a:pt x="1391" y="5299"/>
                    <a:pt x="1435" y="5200"/>
                    <a:pt x="1457" y="5091"/>
                  </a:cubicBezTo>
                  <a:lnTo>
                    <a:pt x="1457" y="5091"/>
                  </a:lnTo>
                  <a:cubicBezTo>
                    <a:pt x="1446" y="5102"/>
                    <a:pt x="1435" y="5113"/>
                    <a:pt x="1413" y="5124"/>
                  </a:cubicBezTo>
                  <a:cubicBezTo>
                    <a:pt x="1128" y="4697"/>
                    <a:pt x="975" y="4226"/>
                    <a:pt x="789" y="3755"/>
                  </a:cubicBezTo>
                  <a:cubicBezTo>
                    <a:pt x="581" y="3229"/>
                    <a:pt x="405" y="2682"/>
                    <a:pt x="252" y="2135"/>
                  </a:cubicBezTo>
                  <a:cubicBezTo>
                    <a:pt x="230" y="2080"/>
                    <a:pt x="176" y="1971"/>
                    <a:pt x="121" y="1971"/>
                  </a:cubicBezTo>
                  <a:close/>
                  <a:moveTo>
                    <a:pt x="5234" y="1740"/>
                  </a:moveTo>
                  <a:cubicBezTo>
                    <a:pt x="5125" y="1796"/>
                    <a:pt x="5037" y="1894"/>
                    <a:pt x="4971" y="2003"/>
                  </a:cubicBezTo>
                  <a:cubicBezTo>
                    <a:pt x="5770" y="3799"/>
                    <a:pt x="6011" y="5847"/>
                    <a:pt x="5661" y="7774"/>
                  </a:cubicBezTo>
                  <a:cubicBezTo>
                    <a:pt x="5617" y="7981"/>
                    <a:pt x="5573" y="8190"/>
                    <a:pt x="5617" y="8387"/>
                  </a:cubicBezTo>
                  <a:cubicBezTo>
                    <a:pt x="5661" y="8572"/>
                    <a:pt x="5770" y="8726"/>
                    <a:pt x="5891" y="8879"/>
                  </a:cubicBezTo>
                  <a:cubicBezTo>
                    <a:pt x="6986" y="10401"/>
                    <a:pt x="8300" y="11825"/>
                    <a:pt x="9482" y="13292"/>
                  </a:cubicBezTo>
                  <a:cubicBezTo>
                    <a:pt x="10719" y="14825"/>
                    <a:pt x="11967" y="16357"/>
                    <a:pt x="13205" y="17890"/>
                  </a:cubicBezTo>
                  <a:cubicBezTo>
                    <a:pt x="14266" y="19204"/>
                    <a:pt x="15339" y="20540"/>
                    <a:pt x="15898" y="22116"/>
                  </a:cubicBezTo>
                  <a:cubicBezTo>
                    <a:pt x="15952" y="22280"/>
                    <a:pt x="16008" y="22477"/>
                    <a:pt x="15909" y="22631"/>
                  </a:cubicBezTo>
                  <a:cubicBezTo>
                    <a:pt x="15964" y="22587"/>
                    <a:pt x="16281" y="22565"/>
                    <a:pt x="16369" y="22511"/>
                  </a:cubicBezTo>
                  <a:cubicBezTo>
                    <a:pt x="16412" y="22477"/>
                    <a:pt x="16446" y="22455"/>
                    <a:pt x="16478" y="22423"/>
                  </a:cubicBezTo>
                  <a:cubicBezTo>
                    <a:pt x="16555" y="22335"/>
                    <a:pt x="16609" y="22248"/>
                    <a:pt x="16653" y="22149"/>
                  </a:cubicBezTo>
                  <a:cubicBezTo>
                    <a:pt x="16774" y="21854"/>
                    <a:pt x="16785" y="21481"/>
                    <a:pt x="16752" y="21185"/>
                  </a:cubicBezTo>
                  <a:cubicBezTo>
                    <a:pt x="16599" y="19871"/>
                    <a:pt x="15854" y="18854"/>
                    <a:pt x="15044" y="17868"/>
                  </a:cubicBezTo>
                  <a:cubicBezTo>
                    <a:pt x="14913" y="17704"/>
                    <a:pt x="14770" y="17540"/>
                    <a:pt x="14628" y="17365"/>
                  </a:cubicBezTo>
                  <a:cubicBezTo>
                    <a:pt x="13643" y="16182"/>
                    <a:pt x="12624" y="15022"/>
                    <a:pt x="11584" y="13883"/>
                  </a:cubicBezTo>
                  <a:cubicBezTo>
                    <a:pt x="11573" y="13883"/>
                    <a:pt x="11573" y="13872"/>
                    <a:pt x="11563" y="13872"/>
                  </a:cubicBezTo>
                  <a:cubicBezTo>
                    <a:pt x="10807" y="13039"/>
                    <a:pt x="10030" y="12229"/>
                    <a:pt x="9252" y="11419"/>
                  </a:cubicBezTo>
                  <a:cubicBezTo>
                    <a:pt x="8387" y="10543"/>
                    <a:pt x="7500" y="9667"/>
                    <a:pt x="6723" y="8715"/>
                  </a:cubicBezTo>
                  <a:lnTo>
                    <a:pt x="6624" y="8584"/>
                  </a:lnTo>
                  <a:cubicBezTo>
                    <a:pt x="6602" y="8562"/>
                    <a:pt x="6592" y="8540"/>
                    <a:pt x="6580" y="8518"/>
                  </a:cubicBezTo>
                  <a:cubicBezTo>
                    <a:pt x="6548" y="8463"/>
                    <a:pt x="6515" y="8409"/>
                    <a:pt x="6493" y="8343"/>
                  </a:cubicBezTo>
                  <a:cubicBezTo>
                    <a:pt x="6460" y="8233"/>
                    <a:pt x="6449" y="8124"/>
                    <a:pt x="6449" y="8014"/>
                  </a:cubicBezTo>
                  <a:lnTo>
                    <a:pt x="6449" y="7839"/>
                  </a:lnTo>
                  <a:cubicBezTo>
                    <a:pt x="6460" y="7718"/>
                    <a:pt x="6460" y="7598"/>
                    <a:pt x="6460" y="7478"/>
                  </a:cubicBezTo>
                  <a:cubicBezTo>
                    <a:pt x="6460" y="6755"/>
                    <a:pt x="6395" y="6044"/>
                    <a:pt x="6252" y="5343"/>
                  </a:cubicBezTo>
                  <a:cubicBezTo>
                    <a:pt x="6121" y="4609"/>
                    <a:pt x="6044" y="3832"/>
                    <a:pt x="5804" y="3120"/>
                  </a:cubicBezTo>
                  <a:cubicBezTo>
                    <a:pt x="5726" y="2901"/>
                    <a:pt x="5617" y="2704"/>
                    <a:pt x="5519" y="2507"/>
                  </a:cubicBezTo>
                  <a:lnTo>
                    <a:pt x="5508" y="2496"/>
                  </a:lnTo>
                  <a:cubicBezTo>
                    <a:pt x="5388" y="2255"/>
                    <a:pt x="5278" y="2025"/>
                    <a:pt x="5234" y="1740"/>
                  </a:cubicBezTo>
                  <a:close/>
                </a:path>
              </a:pathLst>
            </a:custGeom>
            <a:solidFill>
              <a:srgbClr val="DF8C8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1" name="Google Shape;2061;p244"/>
            <p:cNvSpPr/>
            <p:nvPr/>
          </p:nvSpPr>
          <p:spPr>
            <a:xfrm>
              <a:off x="6552630" y="3807498"/>
              <a:ext cx="215787" cy="149236"/>
            </a:xfrm>
            <a:custGeom>
              <a:rect b="b" l="l" r="r" t="t"/>
              <a:pathLst>
                <a:path extrusionOk="0" h="5180" w="7490">
                  <a:moveTo>
                    <a:pt x="3668" y="0"/>
                  </a:moveTo>
                  <a:cubicBezTo>
                    <a:pt x="2858" y="1413"/>
                    <a:pt x="1774" y="2661"/>
                    <a:pt x="504" y="3657"/>
                  </a:cubicBezTo>
                  <a:cubicBezTo>
                    <a:pt x="285" y="3832"/>
                    <a:pt x="33" y="4030"/>
                    <a:pt x="22" y="4314"/>
                  </a:cubicBezTo>
                  <a:cubicBezTo>
                    <a:pt x="0" y="4555"/>
                    <a:pt x="176" y="4774"/>
                    <a:pt x="395" y="4895"/>
                  </a:cubicBezTo>
                  <a:cubicBezTo>
                    <a:pt x="613" y="5004"/>
                    <a:pt x="865" y="5026"/>
                    <a:pt x="1117" y="5048"/>
                  </a:cubicBezTo>
                  <a:cubicBezTo>
                    <a:pt x="2151" y="5134"/>
                    <a:pt x="3185" y="5179"/>
                    <a:pt x="4224" y="5179"/>
                  </a:cubicBezTo>
                  <a:cubicBezTo>
                    <a:pt x="4517" y="5179"/>
                    <a:pt x="4809" y="5176"/>
                    <a:pt x="5102" y="5168"/>
                  </a:cubicBezTo>
                  <a:cubicBezTo>
                    <a:pt x="5759" y="5158"/>
                    <a:pt x="6492" y="5103"/>
                    <a:pt x="6952" y="4632"/>
                  </a:cubicBezTo>
                  <a:cubicBezTo>
                    <a:pt x="7467" y="4129"/>
                    <a:pt x="7489" y="3318"/>
                    <a:pt x="7402" y="2606"/>
                  </a:cubicBezTo>
                  <a:cubicBezTo>
                    <a:pt x="7314" y="1851"/>
                    <a:pt x="7149" y="1095"/>
                    <a:pt x="6898" y="373"/>
                  </a:cubicBezTo>
                  <a:cubicBezTo>
                    <a:pt x="6854" y="263"/>
                    <a:pt x="6810" y="143"/>
                    <a:pt x="6701" y="88"/>
                  </a:cubicBezTo>
                  <a:cubicBezTo>
                    <a:pt x="6663" y="69"/>
                    <a:pt x="6622" y="62"/>
                    <a:pt x="6579" y="62"/>
                  </a:cubicBezTo>
                  <a:cubicBezTo>
                    <a:pt x="6496" y="62"/>
                    <a:pt x="6408" y="89"/>
                    <a:pt x="6329" y="110"/>
                  </a:cubicBezTo>
                  <a:cubicBezTo>
                    <a:pt x="5950" y="230"/>
                    <a:pt x="5554" y="289"/>
                    <a:pt x="5159" y="289"/>
                  </a:cubicBezTo>
                  <a:cubicBezTo>
                    <a:pt x="4651" y="289"/>
                    <a:pt x="4142" y="192"/>
                    <a:pt x="3668" y="0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2" name="Google Shape;2062;p244"/>
            <p:cNvSpPr/>
            <p:nvPr/>
          </p:nvSpPr>
          <p:spPr>
            <a:xfrm>
              <a:off x="6536525" y="3910033"/>
              <a:ext cx="232526" cy="45750"/>
            </a:xfrm>
            <a:custGeom>
              <a:rect b="b" l="l" r="r" t="t"/>
              <a:pathLst>
                <a:path extrusionOk="0" h="1588" w="8071">
                  <a:moveTo>
                    <a:pt x="8048" y="0"/>
                  </a:moveTo>
                  <a:lnTo>
                    <a:pt x="8048" y="0"/>
                  </a:lnTo>
                  <a:cubicBezTo>
                    <a:pt x="7676" y="711"/>
                    <a:pt x="6745" y="909"/>
                    <a:pt x="5935" y="964"/>
                  </a:cubicBezTo>
                  <a:cubicBezTo>
                    <a:pt x="5475" y="996"/>
                    <a:pt x="5015" y="1007"/>
                    <a:pt x="4555" y="1007"/>
                  </a:cubicBezTo>
                  <a:cubicBezTo>
                    <a:pt x="3635" y="1007"/>
                    <a:pt x="2716" y="930"/>
                    <a:pt x="1807" y="789"/>
                  </a:cubicBezTo>
                  <a:cubicBezTo>
                    <a:pt x="1380" y="723"/>
                    <a:pt x="942" y="635"/>
                    <a:pt x="625" y="339"/>
                  </a:cubicBezTo>
                  <a:lnTo>
                    <a:pt x="625" y="339"/>
                  </a:lnTo>
                  <a:cubicBezTo>
                    <a:pt x="1" y="1149"/>
                    <a:pt x="1063" y="1402"/>
                    <a:pt x="1676" y="1456"/>
                  </a:cubicBezTo>
                  <a:cubicBezTo>
                    <a:pt x="2777" y="1538"/>
                    <a:pt x="3878" y="1582"/>
                    <a:pt x="4985" y="1582"/>
                  </a:cubicBezTo>
                  <a:cubicBezTo>
                    <a:pt x="5210" y="1582"/>
                    <a:pt x="5436" y="1581"/>
                    <a:pt x="5661" y="1577"/>
                  </a:cubicBezTo>
                  <a:cubicBezTo>
                    <a:pt x="6209" y="1565"/>
                    <a:pt x="6986" y="1587"/>
                    <a:pt x="7467" y="1303"/>
                  </a:cubicBezTo>
                  <a:cubicBezTo>
                    <a:pt x="7708" y="1161"/>
                    <a:pt x="7895" y="930"/>
                    <a:pt x="7993" y="679"/>
                  </a:cubicBezTo>
                  <a:cubicBezTo>
                    <a:pt x="8070" y="492"/>
                    <a:pt x="7983" y="132"/>
                    <a:pt x="8048" y="0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3" name="Google Shape;2063;p244"/>
            <p:cNvSpPr/>
            <p:nvPr/>
          </p:nvSpPr>
          <p:spPr>
            <a:xfrm>
              <a:off x="6835256" y="3809083"/>
              <a:ext cx="215787" cy="148890"/>
            </a:xfrm>
            <a:custGeom>
              <a:rect b="b" l="l" r="r" t="t"/>
              <a:pathLst>
                <a:path extrusionOk="0" h="5168" w="7490">
                  <a:moveTo>
                    <a:pt x="3679" y="1"/>
                  </a:moveTo>
                  <a:cubicBezTo>
                    <a:pt x="2869" y="1402"/>
                    <a:pt x="1785" y="2650"/>
                    <a:pt x="504" y="3657"/>
                  </a:cubicBezTo>
                  <a:cubicBezTo>
                    <a:pt x="285" y="3821"/>
                    <a:pt x="44" y="4018"/>
                    <a:pt x="22" y="4303"/>
                  </a:cubicBezTo>
                  <a:cubicBezTo>
                    <a:pt x="0" y="4544"/>
                    <a:pt x="186" y="4774"/>
                    <a:pt x="394" y="4884"/>
                  </a:cubicBezTo>
                  <a:cubicBezTo>
                    <a:pt x="613" y="4993"/>
                    <a:pt x="865" y="5026"/>
                    <a:pt x="1117" y="5037"/>
                  </a:cubicBezTo>
                  <a:cubicBezTo>
                    <a:pt x="2151" y="5122"/>
                    <a:pt x="3185" y="5168"/>
                    <a:pt x="4224" y="5168"/>
                  </a:cubicBezTo>
                  <a:cubicBezTo>
                    <a:pt x="4517" y="5168"/>
                    <a:pt x="4809" y="5164"/>
                    <a:pt x="5102" y="5157"/>
                  </a:cubicBezTo>
                  <a:cubicBezTo>
                    <a:pt x="5759" y="5147"/>
                    <a:pt x="6492" y="5091"/>
                    <a:pt x="6952" y="4621"/>
                  </a:cubicBezTo>
                  <a:cubicBezTo>
                    <a:pt x="7467" y="4117"/>
                    <a:pt x="7489" y="3307"/>
                    <a:pt x="7402" y="2595"/>
                  </a:cubicBezTo>
                  <a:cubicBezTo>
                    <a:pt x="7314" y="1840"/>
                    <a:pt x="7149" y="1084"/>
                    <a:pt x="6898" y="361"/>
                  </a:cubicBezTo>
                  <a:cubicBezTo>
                    <a:pt x="6854" y="252"/>
                    <a:pt x="6810" y="132"/>
                    <a:pt x="6711" y="77"/>
                  </a:cubicBezTo>
                  <a:cubicBezTo>
                    <a:pt x="6672" y="59"/>
                    <a:pt x="6629" y="52"/>
                    <a:pt x="6586" y="52"/>
                  </a:cubicBezTo>
                  <a:cubicBezTo>
                    <a:pt x="6499" y="52"/>
                    <a:pt x="6409" y="81"/>
                    <a:pt x="6329" y="110"/>
                  </a:cubicBezTo>
                  <a:cubicBezTo>
                    <a:pt x="5952" y="225"/>
                    <a:pt x="5559" y="281"/>
                    <a:pt x="5166" y="281"/>
                  </a:cubicBezTo>
                  <a:cubicBezTo>
                    <a:pt x="4657" y="281"/>
                    <a:pt x="4149" y="186"/>
                    <a:pt x="3679" y="1"/>
                  </a:cubicBezTo>
                  <a:close/>
                </a:path>
              </a:pathLst>
            </a:custGeom>
            <a:solidFill>
              <a:srgbClr val="5787B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4" name="Google Shape;2064;p244"/>
            <p:cNvSpPr/>
            <p:nvPr/>
          </p:nvSpPr>
          <p:spPr>
            <a:xfrm>
              <a:off x="6819151" y="3911300"/>
              <a:ext cx="232814" cy="45750"/>
            </a:xfrm>
            <a:custGeom>
              <a:rect b="b" l="l" r="r" t="t"/>
              <a:pathLst>
                <a:path extrusionOk="0" h="1588" w="8081">
                  <a:moveTo>
                    <a:pt x="8048" y="0"/>
                  </a:moveTo>
                  <a:cubicBezTo>
                    <a:pt x="7676" y="723"/>
                    <a:pt x="6745" y="908"/>
                    <a:pt x="5935" y="963"/>
                  </a:cubicBezTo>
                  <a:cubicBezTo>
                    <a:pt x="5475" y="996"/>
                    <a:pt x="5015" y="1007"/>
                    <a:pt x="4555" y="1007"/>
                  </a:cubicBezTo>
                  <a:cubicBezTo>
                    <a:pt x="3635" y="1007"/>
                    <a:pt x="2716" y="930"/>
                    <a:pt x="1807" y="788"/>
                  </a:cubicBezTo>
                  <a:cubicBezTo>
                    <a:pt x="1380" y="733"/>
                    <a:pt x="942" y="635"/>
                    <a:pt x="625" y="339"/>
                  </a:cubicBezTo>
                  <a:lnTo>
                    <a:pt x="625" y="339"/>
                  </a:lnTo>
                  <a:cubicBezTo>
                    <a:pt x="0" y="1149"/>
                    <a:pt x="1073" y="1401"/>
                    <a:pt x="1676" y="1456"/>
                  </a:cubicBezTo>
                  <a:cubicBezTo>
                    <a:pt x="2747" y="1544"/>
                    <a:pt x="3818" y="1583"/>
                    <a:pt x="4895" y="1583"/>
                  </a:cubicBezTo>
                  <a:cubicBezTo>
                    <a:pt x="5150" y="1583"/>
                    <a:pt x="5406" y="1581"/>
                    <a:pt x="5661" y="1577"/>
                  </a:cubicBezTo>
                  <a:cubicBezTo>
                    <a:pt x="6209" y="1565"/>
                    <a:pt x="6986" y="1587"/>
                    <a:pt x="7467" y="1302"/>
                  </a:cubicBezTo>
                  <a:cubicBezTo>
                    <a:pt x="7708" y="1161"/>
                    <a:pt x="7895" y="930"/>
                    <a:pt x="7993" y="679"/>
                  </a:cubicBezTo>
                  <a:cubicBezTo>
                    <a:pt x="8081" y="492"/>
                    <a:pt x="7982" y="131"/>
                    <a:pt x="8048" y="0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5" name="Google Shape;2065;p244"/>
            <p:cNvSpPr/>
            <p:nvPr/>
          </p:nvSpPr>
          <p:spPr>
            <a:xfrm>
              <a:off x="6525174" y="2815743"/>
              <a:ext cx="597779" cy="359722"/>
            </a:xfrm>
            <a:custGeom>
              <a:rect b="b" l="l" r="r" t="t"/>
              <a:pathLst>
                <a:path extrusionOk="0" h="12486" w="20749">
                  <a:moveTo>
                    <a:pt x="3934" y="0"/>
                  </a:moveTo>
                  <a:cubicBezTo>
                    <a:pt x="3287" y="0"/>
                    <a:pt x="2667" y="181"/>
                    <a:pt x="2256" y="714"/>
                  </a:cubicBezTo>
                  <a:cubicBezTo>
                    <a:pt x="1917" y="1152"/>
                    <a:pt x="1796" y="1699"/>
                    <a:pt x="1698" y="2235"/>
                  </a:cubicBezTo>
                  <a:cubicBezTo>
                    <a:pt x="1183" y="4754"/>
                    <a:pt x="34" y="7031"/>
                    <a:pt x="0" y="9680"/>
                  </a:cubicBezTo>
                  <a:cubicBezTo>
                    <a:pt x="0" y="10130"/>
                    <a:pt x="34" y="10611"/>
                    <a:pt x="307" y="10962"/>
                  </a:cubicBezTo>
                  <a:cubicBezTo>
                    <a:pt x="504" y="11191"/>
                    <a:pt x="789" y="11323"/>
                    <a:pt x="1063" y="11444"/>
                  </a:cubicBezTo>
                  <a:cubicBezTo>
                    <a:pt x="3073" y="12315"/>
                    <a:pt x="5315" y="12485"/>
                    <a:pt x="7517" y="12485"/>
                  </a:cubicBezTo>
                  <a:cubicBezTo>
                    <a:pt x="7665" y="12485"/>
                    <a:pt x="7813" y="12485"/>
                    <a:pt x="7960" y="12483"/>
                  </a:cubicBezTo>
                  <a:cubicBezTo>
                    <a:pt x="9416" y="12473"/>
                    <a:pt x="10873" y="12407"/>
                    <a:pt x="12318" y="12341"/>
                  </a:cubicBezTo>
                  <a:cubicBezTo>
                    <a:pt x="14814" y="12221"/>
                    <a:pt x="17332" y="12101"/>
                    <a:pt x="19697" y="11312"/>
                  </a:cubicBezTo>
                  <a:cubicBezTo>
                    <a:pt x="19894" y="11247"/>
                    <a:pt x="20102" y="11169"/>
                    <a:pt x="20255" y="11016"/>
                  </a:cubicBezTo>
                  <a:cubicBezTo>
                    <a:pt x="20442" y="10841"/>
                    <a:pt x="20518" y="10578"/>
                    <a:pt x="20573" y="10315"/>
                  </a:cubicBezTo>
                  <a:cubicBezTo>
                    <a:pt x="20748" y="9298"/>
                    <a:pt x="20551" y="8247"/>
                    <a:pt x="20267" y="7239"/>
                  </a:cubicBezTo>
                  <a:cubicBezTo>
                    <a:pt x="19851" y="5838"/>
                    <a:pt x="19226" y="4502"/>
                    <a:pt x="18449" y="3264"/>
                  </a:cubicBezTo>
                  <a:cubicBezTo>
                    <a:pt x="18044" y="2608"/>
                    <a:pt x="17683" y="2006"/>
                    <a:pt x="17255" y="1436"/>
                  </a:cubicBezTo>
                  <a:cubicBezTo>
                    <a:pt x="16971" y="1064"/>
                    <a:pt x="16654" y="692"/>
                    <a:pt x="16260" y="342"/>
                  </a:cubicBezTo>
                  <a:cubicBezTo>
                    <a:pt x="16002" y="115"/>
                    <a:pt x="15708" y="41"/>
                    <a:pt x="15400" y="41"/>
                  </a:cubicBezTo>
                  <a:cubicBezTo>
                    <a:pt x="14935" y="41"/>
                    <a:pt x="14437" y="210"/>
                    <a:pt x="13982" y="276"/>
                  </a:cubicBezTo>
                  <a:cubicBezTo>
                    <a:pt x="12263" y="509"/>
                    <a:pt x="10544" y="828"/>
                    <a:pt x="8809" y="828"/>
                  </a:cubicBezTo>
                  <a:cubicBezTo>
                    <a:pt x="8588" y="828"/>
                    <a:pt x="8367" y="823"/>
                    <a:pt x="8146" y="812"/>
                  </a:cubicBezTo>
                  <a:cubicBezTo>
                    <a:pt x="7270" y="768"/>
                    <a:pt x="6416" y="582"/>
                    <a:pt x="5596" y="308"/>
                  </a:cubicBezTo>
                  <a:cubicBezTo>
                    <a:pt x="5106" y="143"/>
                    <a:pt x="4509" y="0"/>
                    <a:pt x="3934" y="0"/>
                  </a:cubicBezTo>
                  <a:close/>
                </a:path>
              </a:pathLst>
            </a:custGeom>
            <a:solidFill>
              <a:srgbClr val="C4CCA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6" name="Google Shape;2066;p244"/>
            <p:cNvSpPr/>
            <p:nvPr/>
          </p:nvSpPr>
          <p:spPr>
            <a:xfrm>
              <a:off x="6573431" y="2826201"/>
              <a:ext cx="21492" cy="49870"/>
            </a:xfrm>
            <a:custGeom>
              <a:rect b="b" l="l" r="r" t="t"/>
              <a:pathLst>
                <a:path extrusionOk="0" h="1731" w="746">
                  <a:moveTo>
                    <a:pt x="745" y="1"/>
                  </a:moveTo>
                  <a:lnTo>
                    <a:pt x="745" y="1"/>
                  </a:lnTo>
                  <a:cubicBezTo>
                    <a:pt x="351" y="339"/>
                    <a:pt x="187" y="843"/>
                    <a:pt x="67" y="1424"/>
                  </a:cubicBezTo>
                  <a:cubicBezTo>
                    <a:pt x="45" y="1522"/>
                    <a:pt x="23" y="1631"/>
                    <a:pt x="1" y="1730"/>
                  </a:cubicBezTo>
                  <a:cubicBezTo>
                    <a:pt x="11" y="1730"/>
                    <a:pt x="23" y="1719"/>
                    <a:pt x="33" y="1719"/>
                  </a:cubicBezTo>
                  <a:cubicBezTo>
                    <a:pt x="55" y="1653"/>
                    <a:pt x="77" y="1577"/>
                    <a:pt x="99" y="1511"/>
                  </a:cubicBezTo>
                  <a:cubicBezTo>
                    <a:pt x="132" y="1347"/>
                    <a:pt x="176" y="1183"/>
                    <a:pt x="230" y="1030"/>
                  </a:cubicBezTo>
                  <a:cubicBezTo>
                    <a:pt x="252" y="953"/>
                    <a:pt x="274" y="865"/>
                    <a:pt x="318" y="789"/>
                  </a:cubicBezTo>
                  <a:cubicBezTo>
                    <a:pt x="340" y="734"/>
                    <a:pt x="373" y="679"/>
                    <a:pt x="406" y="624"/>
                  </a:cubicBezTo>
                  <a:cubicBezTo>
                    <a:pt x="384" y="614"/>
                    <a:pt x="373" y="602"/>
                    <a:pt x="362" y="592"/>
                  </a:cubicBezTo>
                  <a:cubicBezTo>
                    <a:pt x="505" y="405"/>
                    <a:pt x="636" y="208"/>
                    <a:pt x="745" y="1"/>
                  </a:cubicBezTo>
                  <a:close/>
                </a:path>
              </a:pathLst>
            </a:custGeom>
            <a:solidFill>
              <a:srgbClr val="93050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7" name="Google Shape;2067;p244"/>
            <p:cNvSpPr/>
            <p:nvPr/>
          </p:nvSpPr>
          <p:spPr>
            <a:xfrm>
              <a:off x="6560207" y="2930925"/>
              <a:ext cx="951" cy="951"/>
            </a:xfrm>
            <a:custGeom>
              <a:rect b="b" l="l" r="r" t="t"/>
              <a:pathLst>
                <a:path extrusionOk="0" h="33" w="33">
                  <a:moveTo>
                    <a:pt x="33" y="0"/>
                  </a:moveTo>
                  <a:lnTo>
                    <a:pt x="33" y="0"/>
                  </a:lnTo>
                  <a:cubicBezTo>
                    <a:pt x="22" y="11"/>
                    <a:pt x="11" y="11"/>
                    <a:pt x="0" y="11"/>
                  </a:cubicBezTo>
                  <a:lnTo>
                    <a:pt x="0" y="33"/>
                  </a:lnTo>
                  <a:cubicBezTo>
                    <a:pt x="0" y="33"/>
                    <a:pt x="11" y="22"/>
                    <a:pt x="22" y="22"/>
                  </a:cubicBezTo>
                  <a:cubicBezTo>
                    <a:pt x="22" y="11"/>
                    <a:pt x="33" y="11"/>
                    <a:pt x="33" y="0"/>
                  </a:cubicBezTo>
                  <a:close/>
                </a:path>
              </a:pathLst>
            </a:custGeom>
            <a:solidFill>
              <a:srgbClr val="816F83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8" name="Google Shape;2068;p244"/>
            <p:cNvSpPr/>
            <p:nvPr/>
          </p:nvSpPr>
          <p:spPr>
            <a:xfrm>
              <a:off x="6567121" y="2902201"/>
              <a:ext cx="1930" cy="980"/>
            </a:xfrm>
            <a:custGeom>
              <a:rect b="b" l="l" r="r" t="t"/>
              <a:pathLst>
                <a:path extrusionOk="0" h="34" w="67">
                  <a:moveTo>
                    <a:pt x="67" y="1"/>
                  </a:moveTo>
                  <a:cubicBezTo>
                    <a:pt x="45" y="1"/>
                    <a:pt x="23" y="12"/>
                    <a:pt x="11" y="23"/>
                  </a:cubicBezTo>
                  <a:cubicBezTo>
                    <a:pt x="1" y="23"/>
                    <a:pt x="1" y="34"/>
                    <a:pt x="1" y="34"/>
                  </a:cubicBezTo>
                  <a:cubicBezTo>
                    <a:pt x="23" y="34"/>
                    <a:pt x="45" y="23"/>
                    <a:pt x="55" y="12"/>
                  </a:cubicBezTo>
                  <a:cubicBezTo>
                    <a:pt x="67" y="12"/>
                    <a:pt x="67" y="1"/>
                    <a:pt x="67" y="1"/>
                  </a:cubicBezTo>
                  <a:close/>
                </a:path>
              </a:pathLst>
            </a:custGeom>
            <a:solidFill>
              <a:srgbClr val="816F83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9" name="Google Shape;2069;p244"/>
            <p:cNvSpPr/>
            <p:nvPr/>
          </p:nvSpPr>
          <p:spPr>
            <a:xfrm>
              <a:off x="7015981" y="2848903"/>
              <a:ext cx="80466" cy="139469"/>
            </a:xfrm>
            <a:custGeom>
              <a:rect b="b" l="l" r="r" t="t"/>
              <a:pathLst>
                <a:path extrusionOk="0" h="4841" w="2793">
                  <a:moveTo>
                    <a:pt x="44" y="1"/>
                  </a:moveTo>
                  <a:cubicBezTo>
                    <a:pt x="44" y="1"/>
                    <a:pt x="44" y="9"/>
                    <a:pt x="51" y="11"/>
                  </a:cubicBezTo>
                  <a:lnTo>
                    <a:pt x="51" y="11"/>
                  </a:lnTo>
                  <a:cubicBezTo>
                    <a:pt x="49" y="7"/>
                    <a:pt x="47" y="4"/>
                    <a:pt x="44" y="1"/>
                  </a:cubicBezTo>
                  <a:close/>
                  <a:moveTo>
                    <a:pt x="0" y="1"/>
                  </a:moveTo>
                  <a:cubicBezTo>
                    <a:pt x="78" y="99"/>
                    <a:pt x="154" y="198"/>
                    <a:pt x="219" y="285"/>
                  </a:cubicBezTo>
                  <a:cubicBezTo>
                    <a:pt x="647" y="855"/>
                    <a:pt x="1008" y="1457"/>
                    <a:pt x="1413" y="2113"/>
                  </a:cubicBezTo>
                  <a:cubicBezTo>
                    <a:pt x="1567" y="2366"/>
                    <a:pt x="1720" y="2607"/>
                    <a:pt x="1862" y="2869"/>
                  </a:cubicBezTo>
                  <a:cubicBezTo>
                    <a:pt x="1905" y="2902"/>
                    <a:pt x="1961" y="2946"/>
                    <a:pt x="2004" y="2989"/>
                  </a:cubicBezTo>
                  <a:cubicBezTo>
                    <a:pt x="1577" y="2234"/>
                    <a:pt x="1085" y="1522"/>
                    <a:pt x="625" y="843"/>
                  </a:cubicBezTo>
                  <a:cubicBezTo>
                    <a:pt x="441" y="562"/>
                    <a:pt x="246" y="281"/>
                    <a:pt x="52" y="11"/>
                  </a:cubicBezTo>
                  <a:lnTo>
                    <a:pt x="52" y="11"/>
                  </a:lnTo>
                  <a:cubicBezTo>
                    <a:pt x="53" y="11"/>
                    <a:pt x="54" y="11"/>
                    <a:pt x="56" y="11"/>
                  </a:cubicBezTo>
                  <a:cubicBezTo>
                    <a:pt x="54" y="11"/>
                    <a:pt x="53" y="11"/>
                    <a:pt x="51" y="11"/>
                  </a:cubicBezTo>
                  <a:lnTo>
                    <a:pt x="51" y="11"/>
                  </a:lnTo>
                  <a:cubicBezTo>
                    <a:pt x="52" y="11"/>
                    <a:pt x="52" y="11"/>
                    <a:pt x="52" y="11"/>
                  </a:cubicBezTo>
                  <a:lnTo>
                    <a:pt x="52" y="11"/>
                  </a:lnTo>
                  <a:cubicBezTo>
                    <a:pt x="31" y="10"/>
                    <a:pt x="11" y="1"/>
                    <a:pt x="0" y="1"/>
                  </a:cubicBezTo>
                  <a:close/>
                  <a:moveTo>
                    <a:pt x="2311" y="3570"/>
                  </a:moveTo>
                  <a:cubicBezTo>
                    <a:pt x="2300" y="3581"/>
                    <a:pt x="2278" y="3581"/>
                    <a:pt x="2267" y="3581"/>
                  </a:cubicBezTo>
                  <a:lnTo>
                    <a:pt x="2234" y="3581"/>
                  </a:lnTo>
                  <a:cubicBezTo>
                    <a:pt x="2442" y="3986"/>
                    <a:pt x="2628" y="4413"/>
                    <a:pt x="2793" y="4840"/>
                  </a:cubicBezTo>
                  <a:cubicBezTo>
                    <a:pt x="2683" y="4402"/>
                    <a:pt x="2508" y="3986"/>
                    <a:pt x="2311" y="3570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0" name="Google Shape;2070;p244"/>
            <p:cNvSpPr/>
            <p:nvPr/>
          </p:nvSpPr>
          <p:spPr>
            <a:xfrm>
              <a:off x="6537159" y="3002201"/>
              <a:ext cx="2881" cy="8873"/>
            </a:xfrm>
            <a:custGeom>
              <a:rect b="b" l="l" r="r" t="t"/>
              <a:pathLst>
                <a:path extrusionOk="0" h="308" w="100">
                  <a:moveTo>
                    <a:pt x="99" y="1"/>
                  </a:moveTo>
                  <a:lnTo>
                    <a:pt x="99" y="1"/>
                  </a:lnTo>
                  <a:cubicBezTo>
                    <a:pt x="68" y="95"/>
                    <a:pt x="36" y="199"/>
                    <a:pt x="5" y="295"/>
                  </a:cubicBezTo>
                  <a:lnTo>
                    <a:pt x="5" y="295"/>
                  </a:lnTo>
                  <a:cubicBezTo>
                    <a:pt x="9" y="288"/>
                    <a:pt x="16" y="281"/>
                    <a:pt x="22" y="274"/>
                  </a:cubicBezTo>
                  <a:cubicBezTo>
                    <a:pt x="44" y="176"/>
                    <a:pt x="78" y="88"/>
                    <a:pt x="99" y="1"/>
                  </a:cubicBezTo>
                  <a:close/>
                  <a:moveTo>
                    <a:pt x="5" y="295"/>
                  </a:moveTo>
                  <a:cubicBezTo>
                    <a:pt x="2" y="299"/>
                    <a:pt x="0" y="303"/>
                    <a:pt x="0" y="307"/>
                  </a:cubicBezTo>
                  <a:cubicBezTo>
                    <a:pt x="2" y="303"/>
                    <a:pt x="3" y="299"/>
                    <a:pt x="5" y="295"/>
                  </a:cubicBezTo>
                  <a:close/>
                </a:path>
              </a:pathLst>
            </a:custGeom>
            <a:solidFill>
              <a:srgbClr val="A4AEB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1" name="Google Shape;2071;p244"/>
            <p:cNvSpPr/>
            <p:nvPr/>
          </p:nvSpPr>
          <p:spPr>
            <a:xfrm>
              <a:off x="6537793" y="2844178"/>
              <a:ext cx="559605" cy="177614"/>
            </a:xfrm>
            <a:custGeom>
              <a:rect b="b" l="l" r="r" t="t"/>
              <a:pathLst>
                <a:path extrusionOk="0" h="6165" w="19424">
                  <a:moveTo>
                    <a:pt x="1643" y="0"/>
                  </a:moveTo>
                  <a:cubicBezTo>
                    <a:pt x="1610" y="55"/>
                    <a:pt x="1577" y="110"/>
                    <a:pt x="1555" y="165"/>
                  </a:cubicBezTo>
                  <a:cubicBezTo>
                    <a:pt x="1566" y="153"/>
                    <a:pt x="1577" y="132"/>
                    <a:pt x="1599" y="110"/>
                  </a:cubicBezTo>
                  <a:cubicBezTo>
                    <a:pt x="1621" y="77"/>
                    <a:pt x="1654" y="55"/>
                    <a:pt x="1686" y="33"/>
                  </a:cubicBezTo>
                  <a:cubicBezTo>
                    <a:pt x="1676" y="22"/>
                    <a:pt x="1654" y="12"/>
                    <a:pt x="1643" y="0"/>
                  </a:cubicBezTo>
                  <a:close/>
                  <a:moveTo>
                    <a:pt x="1467" y="406"/>
                  </a:moveTo>
                  <a:lnTo>
                    <a:pt x="1467" y="406"/>
                  </a:lnTo>
                  <a:cubicBezTo>
                    <a:pt x="1467" y="408"/>
                    <a:pt x="1466" y="410"/>
                    <a:pt x="1465" y="413"/>
                  </a:cubicBezTo>
                  <a:lnTo>
                    <a:pt x="1465" y="413"/>
                  </a:lnTo>
                  <a:cubicBezTo>
                    <a:pt x="1466" y="411"/>
                    <a:pt x="1467" y="409"/>
                    <a:pt x="1467" y="406"/>
                  </a:cubicBezTo>
                  <a:close/>
                  <a:moveTo>
                    <a:pt x="1465" y="413"/>
                  </a:moveTo>
                  <a:cubicBezTo>
                    <a:pt x="1462" y="416"/>
                    <a:pt x="1457" y="416"/>
                    <a:pt x="1457" y="416"/>
                  </a:cubicBezTo>
                  <a:cubicBezTo>
                    <a:pt x="1447" y="455"/>
                    <a:pt x="1436" y="493"/>
                    <a:pt x="1426" y="530"/>
                  </a:cubicBezTo>
                  <a:lnTo>
                    <a:pt x="1426" y="530"/>
                  </a:lnTo>
                  <a:cubicBezTo>
                    <a:pt x="1438" y="491"/>
                    <a:pt x="1451" y="451"/>
                    <a:pt x="1465" y="413"/>
                  </a:cubicBezTo>
                  <a:close/>
                  <a:moveTo>
                    <a:pt x="1426" y="530"/>
                  </a:moveTo>
                  <a:lnTo>
                    <a:pt x="1426" y="530"/>
                  </a:lnTo>
                  <a:cubicBezTo>
                    <a:pt x="1391" y="646"/>
                    <a:pt x="1360" y="767"/>
                    <a:pt x="1336" y="887"/>
                  </a:cubicBezTo>
                  <a:cubicBezTo>
                    <a:pt x="1362" y="770"/>
                    <a:pt x="1393" y="653"/>
                    <a:pt x="1426" y="530"/>
                  </a:cubicBezTo>
                  <a:close/>
                  <a:moveTo>
                    <a:pt x="16577" y="165"/>
                  </a:moveTo>
                  <a:cubicBezTo>
                    <a:pt x="16708" y="351"/>
                    <a:pt x="16829" y="526"/>
                    <a:pt x="16949" y="712"/>
                  </a:cubicBezTo>
                  <a:cubicBezTo>
                    <a:pt x="16861" y="625"/>
                    <a:pt x="16741" y="603"/>
                    <a:pt x="16610" y="603"/>
                  </a:cubicBezTo>
                  <a:cubicBezTo>
                    <a:pt x="16511" y="603"/>
                    <a:pt x="16401" y="613"/>
                    <a:pt x="16303" y="635"/>
                  </a:cubicBezTo>
                  <a:cubicBezTo>
                    <a:pt x="16007" y="701"/>
                    <a:pt x="15723" y="778"/>
                    <a:pt x="15427" y="876"/>
                  </a:cubicBezTo>
                  <a:cubicBezTo>
                    <a:pt x="15547" y="997"/>
                    <a:pt x="15668" y="1117"/>
                    <a:pt x="15778" y="1238"/>
                  </a:cubicBezTo>
                  <a:cubicBezTo>
                    <a:pt x="15953" y="1413"/>
                    <a:pt x="16117" y="1588"/>
                    <a:pt x="16292" y="1752"/>
                  </a:cubicBezTo>
                  <a:cubicBezTo>
                    <a:pt x="16577" y="2026"/>
                    <a:pt x="16829" y="2376"/>
                    <a:pt x="17245" y="2442"/>
                  </a:cubicBezTo>
                  <a:cubicBezTo>
                    <a:pt x="17409" y="2464"/>
                    <a:pt x="17573" y="2453"/>
                    <a:pt x="17715" y="2518"/>
                  </a:cubicBezTo>
                  <a:cubicBezTo>
                    <a:pt x="17946" y="2617"/>
                    <a:pt x="18165" y="2847"/>
                    <a:pt x="18384" y="2978"/>
                  </a:cubicBezTo>
                  <a:cubicBezTo>
                    <a:pt x="18405" y="2990"/>
                    <a:pt x="18427" y="3011"/>
                    <a:pt x="18460" y="3033"/>
                  </a:cubicBezTo>
                  <a:cubicBezTo>
                    <a:pt x="18318" y="2771"/>
                    <a:pt x="18165" y="2530"/>
                    <a:pt x="18011" y="2277"/>
                  </a:cubicBezTo>
                  <a:cubicBezTo>
                    <a:pt x="17606" y="1621"/>
                    <a:pt x="17245" y="1019"/>
                    <a:pt x="16817" y="449"/>
                  </a:cubicBezTo>
                  <a:cubicBezTo>
                    <a:pt x="16752" y="362"/>
                    <a:pt x="16676" y="263"/>
                    <a:pt x="16598" y="165"/>
                  </a:cubicBezTo>
                  <a:close/>
                  <a:moveTo>
                    <a:pt x="18569" y="3625"/>
                  </a:moveTo>
                  <a:lnTo>
                    <a:pt x="18569" y="3625"/>
                  </a:lnTo>
                  <a:cubicBezTo>
                    <a:pt x="18712" y="3788"/>
                    <a:pt x="18832" y="3964"/>
                    <a:pt x="18931" y="4161"/>
                  </a:cubicBezTo>
                  <a:cubicBezTo>
                    <a:pt x="19117" y="4445"/>
                    <a:pt x="19281" y="4763"/>
                    <a:pt x="19423" y="5092"/>
                  </a:cubicBezTo>
                  <a:cubicBezTo>
                    <a:pt x="19413" y="5058"/>
                    <a:pt x="19401" y="5037"/>
                    <a:pt x="19391" y="5004"/>
                  </a:cubicBezTo>
                  <a:cubicBezTo>
                    <a:pt x="19226" y="4577"/>
                    <a:pt x="19040" y="4150"/>
                    <a:pt x="18832" y="3745"/>
                  </a:cubicBezTo>
                  <a:cubicBezTo>
                    <a:pt x="18821" y="3734"/>
                    <a:pt x="18810" y="3734"/>
                    <a:pt x="18810" y="3734"/>
                  </a:cubicBezTo>
                  <a:cubicBezTo>
                    <a:pt x="18722" y="3723"/>
                    <a:pt x="18635" y="3679"/>
                    <a:pt x="18569" y="3625"/>
                  </a:cubicBezTo>
                  <a:close/>
                  <a:moveTo>
                    <a:pt x="1917" y="1336"/>
                  </a:moveTo>
                  <a:cubicBezTo>
                    <a:pt x="1676" y="1347"/>
                    <a:pt x="1413" y="1369"/>
                    <a:pt x="1205" y="1489"/>
                  </a:cubicBezTo>
                  <a:cubicBezTo>
                    <a:pt x="1161" y="1664"/>
                    <a:pt x="1128" y="1840"/>
                    <a:pt x="1085" y="2015"/>
                  </a:cubicBezTo>
                  <a:cubicBezTo>
                    <a:pt x="1085" y="2015"/>
                    <a:pt x="1085" y="2026"/>
                    <a:pt x="1073" y="2026"/>
                  </a:cubicBezTo>
                  <a:cubicBezTo>
                    <a:pt x="997" y="2365"/>
                    <a:pt x="898" y="2694"/>
                    <a:pt x="811" y="3011"/>
                  </a:cubicBezTo>
                  <a:cubicBezTo>
                    <a:pt x="811" y="3022"/>
                    <a:pt x="800" y="3022"/>
                    <a:pt x="800" y="3033"/>
                  </a:cubicBezTo>
                  <a:cubicBezTo>
                    <a:pt x="723" y="3307"/>
                    <a:pt x="635" y="3569"/>
                    <a:pt x="559" y="3844"/>
                  </a:cubicBezTo>
                  <a:cubicBezTo>
                    <a:pt x="406" y="4391"/>
                    <a:pt x="241" y="4938"/>
                    <a:pt x="77" y="5486"/>
                  </a:cubicBezTo>
                  <a:cubicBezTo>
                    <a:pt x="56" y="5573"/>
                    <a:pt x="22" y="5661"/>
                    <a:pt x="0" y="5759"/>
                  </a:cubicBezTo>
                  <a:cubicBezTo>
                    <a:pt x="77" y="5650"/>
                    <a:pt x="154" y="5540"/>
                    <a:pt x="231" y="5442"/>
                  </a:cubicBezTo>
                  <a:cubicBezTo>
                    <a:pt x="340" y="5190"/>
                    <a:pt x="472" y="4938"/>
                    <a:pt x="613" y="4698"/>
                  </a:cubicBezTo>
                  <a:cubicBezTo>
                    <a:pt x="1358" y="3438"/>
                    <a:pt x="2749" y="2759"/>
                    <a:pt x="4150" y="2759"/>
                  </a:cubicBezTo>
                  <a:cubicBezTo>
                    <a:pt x="4424" y="2759"/>
                    <a:pt x="4698" y="2793"/>
                    <a:pt x="4971" y="2847"/>
                  </a:cubicBezTo>
                  <a:cubicBezTo>
                    <a:pt x="4917" y="2771"/>
                    <a:pt x="4851" y="2705"/>
                    <a:pt x="4796" y="2639"/>
                  </a:cubicBezTo>
                  <a:lnTo>
                    <a:pt x="4796" y="2639"/>
                  </a:lnTo>
                  <a:cubicBezTo>
                    <a:pt x="4873" y="2727"/>
                    <a:pt x="4982" y="2803"/>
                    <a:pt x="5114" y="2869"/>
                  </a:cubicBezTo>
                  <a:cubicBezTo>
                    <a:pt x="5606" y="2990"/>
                    <a:pt x="6077" y="3187"/>
                    <a:pt x="6493" y="3482"/>
                  </a:cubicBezTo>
                  <a:cubicBezTo>
                    <a:pt x="7358" y="4063"/>
                    <a:pt x="7796" y="5048"/>
                    <a:pt x="8015" y="6165"/>
                  </a:cubicBezTo>
                  <a:lnTo>
                    <a:pt x="8913" y="6165"/>
                  </a:lnTo>
                  <a:cubicBezTo>
                    <a:pt x="8584" y="4730"/>
                    <a:pt x="7939" y="3657"/>
                    <a:pt x="6657" y="2759"/>
                  </a:cubicBezTo>
                  <a:cubicBezTo>
                    <a:pt x="5343" y="1851"/>
                    <a:pt x="3767" y="1336"/>
                    <a:pt x="2168" y="1336"/>
                  </a:cubicBezTo>
                  <a:close/>
                  <a:moveTo>
                    <a:pt x="13522" y="1676"/>
                  </a:moveTo>
                  <a:cubicBezTo>
                    <a:pt x="13161" y="1883"/>
                    <a:pt x="12810" y="2102"/>
                    <a:pt x="12493" y="2343"/>
                  </a:cubicBezTo>
                  <a:cubicBezTo>
                    <a:pt x="11540" y="3066"/>
                    <a:pt x="11190" y="4325"/>
                    <a:pt x="10895" y="5409"/>
                  </a:cubicBezTo>
                  <a:cubicBezTo>
                    <a:pt x="10829" y="5661"/>
                    <a:pt x="10763" y="5912"/>
                    <a:pt x="10719" y="6165"/>
                  </a:cubicBezTo>
                  <a:lnTo>
                    <a:pt x="11530" y="6165"/>
                  </a:lnTo>
                  <a:cubicBezTo>
                    <a:pt x="11825" y="5037"/>
                    <a:pt x="12384" y="3997"/>
                    <a:pt x="13281" y="3274"/>
                  </a:cubicBezTo>
                  <a:cubicBezTo>
                    <a:pt x="13654" y="2869"/>
                    <a:pt x="14146" y="2617"/>
                    <a:pt x="14683" y="2496"/>
                  </a:cubicBezTo>
                  <a:cubicBezTo>
                    <a:pt x="14255" y="2267"/>
                    <a:pt x="13851" y="2015"/>
                    <a:pt x="13522" y="1676"/>
                  </a:cubicBez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2" name="Google Shape;2072;p244"/>
            <p:cNvSpPr/>
            <p:nvPr/>
          </p:nvSpPr>
          <p:spPr>
            <a:xfrm>
              <a:off x="6574381" y="2848903"/>
              <a:ext cx="8240" cy="26851"/>
            </a:xfrm>
            <a:custGeom>
              <a:rect b="b" l="l" r="r" t="t"/>
              <a:pathLst>
                <a:path extrusionOk="0" h="932" w="286">
                  <a:moveTo>
                    <a:pt x="285" y="1"/>
                  </a:moveTo>
                  <a:lnTo>
                    <a:pt x="285" y="1"/>
                  </a:lnTo>
                  <a:cubicBezTo>
                    <a:pt x="241" y="77"/>
                    <a:pt x="219" y="165"/>
                    <a:pt x="197" y="242"/>
                  </a:cubicBezTo>
                  <a:cubicBezTo>
                    <a:pt x="219" y="165"/>
                    <a:pt x="253" y="77"/>
                    <a:pt x="285" y="1"/>
                  </a:cubicBezTo>
                  <a:close/>
                  <a:moveTo>
                    <a:pt x="66" y="724"/>
                  </a:moveTo>
                  <a:lnTo>
                    <a:pt x="66" y="724"/>
                  </a:lnTo>
                  <a:cubicBezTo>
                    <a:pt x="44" y="789"/>
                    <a:pt x="22" y="865"/>
                    <a:pt x="0" y="931"/>
                  </a:cubicBezTo>
                  <a:lnTo>
                    <a:pt x="22" y="931"/>
                  </a:lnTo>
                  <a:cubicBezTo>
                    <a:pt x="34" y="865"/>
                    <a:pt x="44" y="789"/>
                    <a:pt x="66" y="724"/>
                  </a:cubicBezTo>
                  <a:close/>
                </a:path>
              </a:pathLst>
            </a:custGeom>
            <a:solidFill>
              <a:srgbClr val="79040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3" name="Google Shape;2073;p244"/>
            <p:cNvSpPr/>
            <p:nvPr/>
          </p:nvSpPr>
          <p:spPr>
            <a:xfrm>
              <a:off x="6571212" y="2875725"/>
              <a:ext cx="3832" cy="12331"/>
            </a:xfrm>
            <a:custGeom>
              <a:rect b="b" l="l" r="r" t="t"/>
              <a:pathLst>
                <a:path extrusionOk="0" h="428" w="133">
                  <a:moveTo>
                    <a:pt x="110" y="0"/>
                  </a:moveTo>
                  <a:cubicBezTo>
                    <a:pt x="78" y="143"/>
                    <a:pt x="34" y="285"/>
                    <a:pt x="1" y="427"/>
                  </a:cubicBezTo>
                  <a:cubicBezTo>
                    <a:pt x="12" y="416"/>
                    <a:pt x="23" y="406"/>
                    <a:pt x="45" y="394"/>
                  </a:cubicBezTo>
                  <a:cubicBezTo>
                    <a:pt x="67" y="318"/>
                    <a:pt x="78" y="241"/>
                    <a:pt x="100" y="153"/>
                  </a:cubicBezTo>
                  <a:cubicBezTo>
                    <a:pt x="110" y="99"/>
                    <a:pt x="122" y="44"/>
                    <a:pt x="132" y="0"/>
                  </a:cubicBezTo>
                  <a:close/>
                </a:path>
              </a:pathLst>
            </a:custGeom>
            <a:solidFill>
              <a:srgbClr val="79858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4" name="Google Shape;2074;p244"/>
            <p:cNvSpPr/>
            <p:nvPr/>
          </p:nvSpPr>
          <p:spPr>
            <a:xfrm>
              <a:off x="6572480" y="2845129"/>
              <a:ext cx="453613" cy="176663"/>
            </a:xfrm>
            <a:custGeom>
              <a:rect b="b" l="l" r="r" t="t"/>
              <a:pathLst>
                <a:path extrusionOk="0" h="6132" w="15745">
                  <a:moveTo>
                    <a:pt x="14815" y="88"/>
                  </a:moveTo>
                  <a:cubicBezTo>
                    <a:pt x="14519" y="88"/>
                    <a:pt x="14212" y="120"/>
                    <a:pt x="13917" y="186"/>
                  </a:cubicBezTo>
                  <a:cubicBezTo>
                    <a:pt x="13917" y="208"/>
                    <a:pt x="13905" y="219"/>
                    <a:pt x="13895" y="241"/>
                  </a:cubicBezTo>
                  <a:cubicBezTo>
                    <a:pt x="13873" y="285"/>
                    <a:pt x="13851" y="329"/>
                    <a:pt x="13851" y="373"/>
                  </a:cubicBezTo>
                  <a:lnTo>
                    <a:pt x="13851" y="383"/>
                  </a:lnTo>
                  <a:cubicBezTo>
                    <a:pt x="13862" y="449"/>
                    <a:pt x="13905" y="504"/>
                    <a:pt x="13949" y="548"/>
                  </a:cubicBezTo>
                  <a:cubicBezTo>
                    <a:pt x="14037" y="646"/>
                    <a:pt x="14136" y="745"/>
                    <a:pt x="14223" y="843"/>
                  </a:cubicBezTo>
                  <a:cubicBezTo>
                    <a:pt x="14519" y="745"/>
                    <a:pt x="14803" y="668"/>
                    <a:pt x="15099" y="602"/>
                  </a:cubicBezTo>
                  <a:cubicBezTo>
                    <a:pt x="15197" y="580"/>
                    <a:pt x="15307" y="570"/>
                    <a:pt x="15406" y="570"/>
                  </a:cubicBezTo>
                  <a:cubicBezTo>
                    <a:pt x="15537" y="570"/>
                    <a:pt x="15657" y="592"/>
                    <a:pt x="15745" y="679"/>
                  </a:cubicBezTo>
                  <a:cubicBezTo>
                    <a:pt x="15625" y="493"/>
                    <a:pt x="15504" y="318"/>
                    <a:pt x="15373" y="132"/>
                  </a:cubicBezTo>
                  <a:cubicBezTo>
                    <a:pt x="15187" y="99"/>
                    <a:pt x="15000" y="88"/>
                    <a:pt x="14815" y="88"/>
                  </a:cubicBezTo>
                  <a:close/>
                  <a:moveTo>
                    <a:pt x="482" y="0"/>
                  </a:moveTo>
                  <a:cubicBezTo>
                    <a:pt x="450" y="22"/>
                    <a:pt x="417" y="44"/>
                    <a:pt x="395" y="77"/>
                  </a:cubicBezTo>
                  <a:cubicBezTo>
                    <a:pt x="373" y="99"/>
                    <a:pt x="362" y="120"/>
                    <a:pt x="351" y="132"/>
                  </a:cubicBezTo>
                  <a:cubicBezTo>
                    <a:pt x="319" y="208"/>
                    <a:pt x="285" y="296"/>
                    <a:pt x="263" y="373"/>
                  </a:cubicBezTo>
                  <a:cubicBezTo>
                    <a:pt x="263" y="383"/>
                    <a:pt x="253" y="383"/>
                    <a:pt x="253" y="383"/>
                  </a:cubicBezTo>
                  <a:cubicBezTo>
                    <a:pt x="209" y="548"/>
                    <a:pt x="165" y="701"/>
                    <a:pt x="132" y="854"/>
                  </a:cubicBezTo>
                  <a:cubicBezTo>
                    <a:pt x="110" y="920"/>
                    <a:pt x="100" y="996"/>
                    <a:pt x="88" y="1062"/>
                  </a:cubicBezTo>
                  <a:cubicBezTo>
                    <a:pt x="78" y="1106"/>
                    <a:pt x="66" y="1161"/>
                    <a:pt x="56" y="1215"/>
                  </a:cubicBezTo>
                  <a:cubicBezTo>
                    <a:pt x="34" y="1303"/>
                    <a:pt x="23" y="1380"/>
                    <a:pt x="1" y="1456"/>
                  </a:cubicBezTo>
                  <a:cubicBezTo>
                    <a:pt x="209" y="1336"/>
                    <a:pt x="472" y="1314"/>
                    <a:pt x="713" y="1303"/>
                  </a:cubicBezTo>
                  <a:lnTo>
                    <a:pt x="964" y="1303"/>
                  </a:lnTo>
                  <a:cubicBezTo>
                    <a:pt x="2563" y="1303"/>
                    <a:pt x="4139" y="1818"/>
                    <a:pt x="5453" y="2726"/>
                  </a:cubicBezTo>
                  <a:cubicBezTo>
                    <a:pt x="6735" y="3624"/>
                    <a:pt x="7380" y="4697"/>
                    <a:pt x="7709" y="6132"/>
                  </a:cubicBezTo>
                  <a:lnTo>
                    <a:pt x="9515" y="6132"/>
                  </a:lnTo>
                  <a:cubicBezTo>
                    <a:pt x="9559" y="5879"/>
                    <a:pt x="9625" y="5628"/>
                    <a:pt x="9691" y="5376"/>
                  </a:cubicBezTo>
                  <a:cubicBezTo>
                    <a:pt x="9986" y="4292"/>
                    <a:pt x="10336" y="3033"/>
                    <a:pt x="11289" y="2310"/>
                  </a:cubicBezTo>
                  <a:cubicBezTo>
                    <a:pt x="11606" y="2069"/>
                    <a:pt x="11957" y="1850"/>
                    <a:pt x="12318" y="1643"/>
                  </a:cubicBezTo>
                  <a:cubicBezTo>
                    <a:pt x="12263" y="1588"/>
                    <a:pt x="12209" y="1533"/>
                    <a:pt x="12165" y="1478"/>
                  </a:cubicBezTo>
                  <a:cubicBezTo>
                    <a:pt x="12121" y="1424"/>
                    <a:pt x="12077" y="1369"/>
                    <a:pt x="12044" y="1314"/>
                  </a:cubicBezTo>
                  <a:cubicBezTo>
                    <a:pt x="11990" y="1227"/>
                    <a:pt x="11924" y="1128"/>
                    <a:pt x="11891" y="1030"/>
                  </a:cubicBezTo>
                  <a:cubicBezTo>
                    <a:pt x="11705" y="1128"/>
                    <a:pt x="11519" y="1237"/>
                    <a:pt x="11333" y="1347"/>
                  </a:cubicBezTo>
                  <a:cubicBezTo>
                    <a:pt x="10194" y="2026"/>
                    <a:pt x="8957" y="2748"/>
                    <a:pt x="7643" y="2748"/>
                  </a:cubicBezTo>
                  <a:cubicBezTo>
                    <a:pt x="7511" y="2748"/>
                    <a:pt x="7391" y="2738"/>
                    <a:pt x="7260" y="2726"/>
                  </a:cubicBezTo>
                  <a:cubicBezTo>
                    <a:pt x="5793" y="2562"/>
                    <a:pt x="4632" y="1468"/>
                    <a:pt x="3307" y="821"/>
                  </a:cubicBezTo>
                  <a:cubicBezTo>
                    <a:pt x="2946" y="646"/>
                    <a:pt x="2574" y="504"/>
                    <a:pt x="2169" y="416"/>
                  </a:cubicBezTo>
                  <a:cubicBezTo>
                    <a:pt x="2092" y="405"/>
                    <a:pt x="2015" y="383"/>
                    <a:pt x="1939" y="361"/>
                  </a:cubicBezTo>
                  <a:cubicBezTo>
                    <a:pt x="1435" y="285"/>
                    <a:pt x="910" y="263"/>
                    <a:pt x="482" y="0"/>
                  </a:cubicBezTo>
                  <a:close/>
                </a:path>
              </a:pathLst>
            </a:custGeom>
            <a:solidFill>
              <a:srgbClr val="554B69">
                <a:alpha val="3631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5" name="Google Shape;2075;p244"/>
            <p:cNvSpPr/>
            <p:nvPr/>
          </p:nvSpPr>
          <p:spPr>
            <a:xfrm>
              <a:off x="6859226" y="2912314"/>
              <a:ext cx="257705" cy="933185"/>
            </a:xfrm>
            <a:custGeom>
              <a:rect b="b" l="l" r="r" t="t"/>
              <a:pathLst>
                <a:path extrusionOk="0" h="32391" w="8945">
                  <a:moveTo>
                    <a:pt x="4541" y="0"/>
                  </a:moveTo>
                  <a:cubicBezTo>
                    <a:pt x="4162" y="0"/>
                    <a:pt x="3776" y="66"/>
                    <a:pt x="3383" y="209"/>
                  </a:cubicBezTo>
                  <a:cubicBezTo>
                    <a:pt x="865" y="1117"/>
                    <a:pt x="0" y="3898"/>
                    <a:pt x="132" y="6362"/>
                  </a:cubicBezTo>
                  <a:cubicBezTo>
                    <a:pt x="339" y="10150"/>
                    <a:pt x="920" y="13949"/>
                    <a:pt x="1314" y="17726"/>
                  </a:cubicBezTo>
                  <a:cubicBezTo>
                    <a:pt x="1434" y="18887"/>
                    <a:pt x="1555" y="20048"/>
                    <a:pt x="1511" y="21219"/>
                  </a:cubicBezTo>
                  <a:cubicBezTo>
                    <a:pt x="1489" y="21821"/>
                    <a:pt x="1489" y="22566"/>
                    <a:pt x="2004" y="22872"/>
                  </a:cubicBezTo>
                  <a:cubicBezTo>
                    <a:pt x="1478" y="23288"/>
                    <a:pt x="1500" y="24087"/>
                    <a:pt x="1675" y="24734"/>
                  </a:cubicBezTo>
                  <a:cubicBezTo>
                    <a:pt x="1850" y="25379"/>
                    <a:pt x="2135" y="26047"/>
                    <a:pt x="1938" y="26682"/>
                  </a:cubicBezTo>
                  <a:cubicBezTo>
                    <a:pt x="1850" y="26989"/>
                    <a:pt x="1653" y="27262"/>
                    <a:pt x="1555" y="27558"/>
                  </a:cubicBezTo>
                  <a:cubicBezTo>
                    <a:pt x="1446" y="27865"/>
                    <a:pt x="1456" y="28248"/>
                    <a:pt x="1708" y="28445"/>
                  </a:cubicBezTo>
                  <a:cubicBezTo>
                    <a:pt x="1785" y="28510"/>
                    <a:pt x="1894" y="28554"/>
                    <a:pt x="1949" y="28642"/>
                  </a:cubicBezTo>
                  <a:cubicBezTo>
                    <a:pt x="2081" y="28883"/>
                    <a:pt x="1719" y="29135"/>
                    <a:pt x="1708" y="29408"/>
                  </a:cubicBezTo>
                  <a:cubicBezTo>
                    <a:pt x="1697" y="29671"/>
                    <a:pt x="1982" y="29836"/>
                    <a:pt x="2069" y="30077"/>
                  </a:cubicBezTo>
                  <a:cubicBezTo>
                    <a:pt x="2168" y="30361"/>
                    <a:pt x="1982" y="30656"/>
                    <a:pt x="1796" y="30887"/>
                  </a:cubicBezTo>
                  <a:cubicBezTo>
                    <a:pt x="1609" y="31106"/>
                    <a:pt x="1380" y="31347"/>
                    <a:pt x="1380" y="31642"/>
                  </a:cubicBezTo>
                  <a:cubicBezTo>
                    <a:pt x="1368" y="32197"/>
                    <a:pt x="2889" y="32390"/>
                    <a:pt x="4346" y="32390"/>
                  </a:cubicBezTo>
                  <a:cubicBezTo>
                    <a:pt x="5676" y="32390"/>
                    <a:pt x="6953" y="32229"/>
                    <a:pt x="6964" y="32036"/>
                  </a:cubicBezTo>
                  <a:cubicBezTo>
                    <a:pt x="7314" y="26934"/>
                    <a:pt x="7741" y="21799"/>
                    <a:pt x="7927" y="16697"/>
                  </a:cubicBezTo>
                  <a:cubicBezTo>
                    <a:pt x="8015" y="14190"/>
                    <a:pt x="8113" y="11671"/>
                    <a:pt x="8321" y="9175"/>
                  </a:cubicBezTo>
                  <a:cubicBezTo>
                    <a:pt x="8409" y="8201"/>
                    <a:pt x="8682" y="7292"/>
                    <a:pt x="8803" y="6340"/>
                  </a:cubicBezTo>
                  <a:cubicBezTo>
                    <a:pt x="8945" y="5255"/>
                    <a:pt x="8507" y="3898"/>
                    <a:pt x="8200" y="2869"/>
                  </a:cubicBezTo>
                  <a:cubicBezTo>
                    <a:pt x="7905" y="1927"/>
                    <a:pt x="7599" y="1303"/>
                    <a:pt x="6876" y="788"/>
                  </a:cubicBezTo>
                  <a:cubicBezTo>
                    <a:pt x="6777" y="723"/>
                    <a:pt x="6668" y="657"/>
                    <a:pt x="6558" y="591"/>
                  </a:cubicBezTo>
                  <a:cubicBezTo>
                    <a:pt x="5913" y="222"/>
                    <a:pt x="5239" y="0"/>
                    <a:pt x="4541" y="0"/>
                  </a:cubicBezTo>
                  <a:close/>
                </a:path>
              </a:pathLst>
            </a:custGeom>
            <a:solidFill>
              <a:srgbClr val="6DA39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6" name="Google Shape;2076;p244"/>
            <p:cNvSpPr/>
            <p:nvPr/>
          </p:nvSpPr>
          <p:spPr>
            <a:xfrm>
              <a:off x="6920418" y="2916088"/>
              <a:ext cx="41342" cy="22443"/>
            </a:xfrm>
            <a:custGeom>
              <a:rect b="b" l="l" r="r" t="t"/>
              <a:pathLst>
                <a:path extrusionOk="0" h="779" w="1435">
                  <a:moveTo>
                    <a:pt x="1402" y="0"/>
                  </a:moveTo>
                  <a:cubicBezTo>
                    <a:pt x="865" y="121"/>
                    <a:pt x="373" y="373"/>
                    <a:pt x="0" y="778"/>
                  </a:cubicBezTo>
                  <a:cubicBezTo>
                    <a:pt x="361" y="482"/>
                    <a:pt x="777" y="241"/>
                    <a:pt x="1259" y="78"/>
                  </a:cubicBezTo>
                  <a:cubicBezTo>
                    <a:pt x="1314" y="56"/>
                    <a:pt x="1380" y="34"/>
                    <a:pt x="1434" y="12"/>
                  </a:cubicBezTo>
                  <a:cubicBezTo>
                    <a:pt x="1424" y="12"/>
                    <a:pt x="1412" y="0"/>
                    <a:pt x="1402" y="0"/>
                  </a:cubicBezTo>
                  <a:close/>
                </a:path>
              </a:pathLst>
            </a:custGeom>
            <a:solidFill>
              <a:srgbClr val="8FA08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7" name="Google Shape;2077;p244"/>
            <p:cNvSpPr/>
            <p:nvPr/>
          </p:nvSpPr>
          <p:spPr>
            <a:xfrm>
              <a:off x="7092011" y="2984857"/>
              <a:ext cx="11380" cy="36934"/>
            </a:xfrm>
            <a:custGeom>
              <a:rect b="b" l="l" r="r" t="t"/>
              <a:pathLst>
                <a:path extrusionOk="0" h="1282" w="395">
                  <a:moveTo>
                    <a:pt x="0" y="0"/>
                  </a:moveTo>
                  <a:cubicBezTo>
                    <a:pt x="44" y="110"/>
                    <a:pt x="77" y="231"/>
                    <a:pt x="120" y="351"/>
                  </a:cubicBezTo>
                  <a:cubicBezTo>
                    <a:pt x="198" y="647"/>
                    <a:pt x="296" y="953"/>
                    <a:pt x="395" y="1282"/>
                  </a:cubicBezTo>
                  <a:cubicBezTo>
                    <a:pt x="383" y="1172"/>
                    <a:pt x="383" y="1063"/>
                    <a:pt x="373" y="953"/>
                  </a:cubicBezTo>
                  <a:lnTo>
                    <a:pt x="373" y="800"/>
                  </a:lnTo>
                  <a:cubicBezTo>
                    <a:pt x="373" y="767"/>
                    <a:pt x="373" y="734"/>
                    <a:pt x="361" y="701"/>
                  </a:cubicBezTo>
                  <a:cubicBezTo>
                    <a:pt x="307" y="526"/>
                    <a:pt x="252" y="373"/>
                    <a:pt x="186" y="209"/>
                  </a:cubicBezTo>
                  <a:lnTo>
                    <a:pt x="186" y="209"/>
                  </a:lnTo>
                  <a:cubicBezTo>
                    <a:pt x="208" y="307"/>
                    <a:pt x="230" y="394"/>
                    <a:pt x="241" y="482"/>
                  </a:cubicBezTo>
                  <a:cubicBezTo>
                    <a:pt x="164" y="340"/>
                    <a:pt x="88" y="175"/>
                    <a:pt x="0" y="0"/>
                  </a:cubicBezTo>
                  <a:close/>
                </a:path>
              </a:pathLst>
            </a:custGeom>
            <a:solidFill>
              <a:srgbClr val="ACB692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8" name="Google Shape;2078;p244"/>
            <p:cNvSpPr/>
            <p:nvPr/>
          </p:nvSpPr>
          <p:spPr>
            <a:xfrm>
              <a:off x="7083166" y="2964028"/>
              <a:ext cx="15817" cy="34716"/>
            </a:xfrm>
            <a:custGeom>
              <a:rect b="b" l="l" r="r" t="t"/>
              <a:pathLst>
                <a:path extrusionOk="0" h="1205" w="549">
                  <a:moveTo>
                    <a:pt x="1" y="1"/>
                  </a:moveTo>
                  <a:cubicBezTo>
                    <a:pt x="121" y="220"/>
                    <a:pt x="220" y="450"/>
                    <a:pt x="307" y="723"/>
                  </a:cubicBezTo>
                  <a:cubicBezTo>
                    <a:pt x="395" y="898"/>
                    <a:pt x="471" y="1063"/>
                    <a:pt x="548" y="1205"/>
                  </a:cubicBezTo>
                  <a:cubicBezTo>
                    <a:pt x="537" y="1117"/>
                    <a:pt x="515" y="1030"/>
                    <a:pt x="493" y="932"/>
                  </a:cubicBezTo>
                  <a:cubicBezTo>
                    <a:pt x="351" y="603"/>
                    <a:pt x="187" y="285"/>
                    <a:pt x="1" y="1"/>
                  </a:cubicBezTo>
                  <a:close/>
                </a:path>
              </a:pathLst>
            </a:custGeom>
            <a:solidFill>
              <a:srgbClr val="8FA08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9" name="Google Shape;2079;p244"/>
            <p:cNvSpPr/>
            <p:nvPr/>
          </p:nvSpPr>
          <p:spPr>
            <a:xfrm>
              <a:off x="6914743" y="2916405"/>
              <a:ext cx="188648" cy="105387"/>
            </a:xfrm>
            <a:custGeom>
              <a:rect b="b" l="l" r="r" t="t"/>
              <a:pathLst>
                <a:path extrusionOk="0" h="3658" w="6548">
                  <a:moveTo>
                    <a:pt x="1631" y="1"/>
                  </a:moveTo>
                  <a:cubicBezTo>
                    <a:pt x="1577" y="23"/>
                    <a:pt x="1511" y="45"/>
                    <a:pt x="1456" y="67"/>
                  </a:cubicBezTo>
                  <a:cubicBezTo>
                    <a:pt x="974" y="230"/>
                    <a:pt x="558" y="471"/>
                    <a:pt x="197" y="767"/>
                  </a:cubicBezTo>
                  <a:cubicBezTo>
                    <a:pt x="120" y="843"/>
                    <a:pt x="55" y="921"/>
                    <a:pt x="0" y="1008"/>
                  </a:cubicBezTo>
                  <a:cubicBezTo>
                    <a:pt x="351" y="800"/>
                    <a:pt x="777" y="624"/>
                    <a:pt x="1193" y="624"/>
                  </a:cubicBezTo>
                  <a:cubicBezTo>
                    <a:pt x="1424" y="624"/>
                    <a:pt x="1653" y="680"/>
                    <a:pt x="1862" y="811"/>
                  </a:cubicBezTo>
                  <a:cubicBezTo>
                    <a:pt x="2256" y="1062"/>
                    <a:pt x="2463" y="1522"/>
                    <a:pt x="2639" y="1950"/>
                  </a:cubicBezTo>
                  <a:cubicBezTo>
                    <a:pt x="2891" y="2530"/>
                    <a:pt x="3120" y="3099"/>
                    <a:pt x="3285" y="3658"/>
                  </a:cubicBezTo>
                  <a:lnTo>
                    <a:pt x="6548" y="3658"/>
                  </a:lnTo>
                  <a:cubicBezTo>
                    <a:pt x="6449" y="3329"/>
                    <a:pt x="6351" y="3023"/>
                    <a:pt x="6273" y="2727"/>
                  </a:cubicBezTo>
                  <a:cubicBezTo>
                    <a:pt x="6230" y="2607"/>
                    <a:pt x="6197" y="2486"/>
                    <a:pt x="6153" y="2376"/>
                  </a:cubicBezTo>
                  <a:cubicBezTo>
                    <a:pt x="6066" y="2103"/>
                    <a:pt x="5967" y="1873"/>
                    <a:pt x="5847" y="1654"/>
                  </a:cubicBezTo>
                  <a:cubicBezTo>
                    <a:pt x="5704" y="1435"/>
                    <a:pt x="5551" y="1227"/>
                    <a:pt x="5376" y="1041"/>
                  </a:cubicBezTo>
                  <a:cubicBezTo>
                    <a:pt x="5278" y="975"/>
                    <a:pt x="5179" y="899"/>
                    <a:pt x="5091" y="822"/>
                  </a:cubicBezTo>
                  <a:cubicBezTo>
                    <a:pt x="5081" y="811"/>
                    <a:pt x="5069" y="811"/>
                    <a:pt x="5047" y="800"/>
                  </a:cubicBezTo>
                  <a:lnTo>
                    <a:pt x="5047" y="800"/>
                  </a:lnTo>
                  <a:cubicBezTo>
                    <a:pt x="5321" y="1140"/>
                    <a:pt x="5606" y="1468"/>
                    <a:pt x="5847" y="1829"/>
                  </a:cubicBezTo>
                  <a:cubicBezTo>
                    <a:pt x="5945" y="1994"/>
                    <a:pt x="6066" y="2169"/>
                    <a:pt x="6120" y="2354"/>
                  </a:cubicBezTo>
                  <a:cubicBezTo>
                    <a:pt x="6142" y="2410"/>
                    <a:pt x="6197" y="2607"/>
                    <a:pt x="6142" y="2661"/>
                  </a:cubicBezTo>
                  <a:cubicBezTo>
                    <a:pt x="6142" y="2672"/>
                    <a:pt x="6132" y="2683"/>
                    <a:pt x="6120" y="2683"/>
                  </a:cubicBezTo>
                  <a:cubicBezTo>
                    <a:pt x="6110" y="2683"/>
                    <a:pt x="6098" y="2672"/>
                    <a:pt x="6076" y="2672"/>
                  </a:cubicBezTo>
                  <a:cubicBezTo>
                    <a:pt x="6055" y="2661"/>
                    <a:pt x="6033" y="2629"/>
                    <a:pt x="6011" y="2607"/>
                  </a:cubicBezTo>
                  <a:cubicBezTo>
                    <a:pt x="5836" y="2398"/>
                    <a:pt x="5660" y="2191"/>
                    <a:pt x="5475" y="1994"/>
                  </a:cubicBezTo>
                  <a:cubicBezTo>
                    <a:pt x="5419" y="1928"/>
                    <a:pt x="5354" y="1873"/>
                    <a:pt x="5300" y="1807"/>
                  </a:cubicBezTo>
                  <a:lnTo>
                    <a:pt x="5288" y="1807"/>
                  </a:lnTo>
                  <a:cubicBezTo>
                    <a:pt x="5256" y="1775"/>
                    <a:pt x="5222" y="1741"/>
                    <a:pt x="5179" y="1709"/>
                  </a:cubicBezTo>
                  <a:lnTo>
                    <a:pt x="5168" y="1697"/>
                  </a:lnTo>
                  <a:cubicBezTo>
                    <a:pt x="5102" y="1643"/>
                    <a:pt x="5037" y="1588"/>
                    <a:pt x="4960" y="1544"/>
                  </a:cubicBezTo>
                  <a:cubicBezTo>
                    <a:pt x="4949" y="1534"/>
                    <a:pt x="4927" y="1522"/>
                    <a:pt x="4905" y="1522"/>
                  </a:cubicBezTo>
                  <a:cubicBezTo>
                    <a:pt x="4883" y="1522"/>
                    <a:pt x="4872" y="1534"/>
                    <a:pt x="4872" y="1556"/>
                  </a:cubicBezTo>
                  <a:cubicBezTo>
                    <a:pt x="4872" y="1566"/>
                    <a:pt x="4883" y="1577"/>
                    <a:pt x="4883" y="1577"/>
                  </a:cubicBezTo>
                  <a:cubicBezTo>
                    <a:pt x="5234" y="2114"/>
                    <a:pt x="5847" y="2475"/>
                    <a:pt x="6055" y="3077"/>
                  </a:cubicBezTo>
                  <a:cubicBezTo>
                    <a:pt x="6066" y="3110"/>
                    <a:pt x="6076" y="3143"/>
                    <a:pt x="6066" y="3176"/>
                  </a:cubicBezTo>
                  <a:cubicBezTo>
                    <a:pt x="6044" y="3208"/>
                    <a:pt x="6011" y="3220"/>
                    <a:pt x="5978" y="3220"/>
                  </a:cubicBezTo>
                  <a:cubicBezTo>
                    <a:pt x="5956" y="3220"/>
                    <a:pt x="5923" y="3220"/>
                    <a:pt x="5901" y="3208"/>
                  </a:cubicBezTo>
                  <a:cubicBezTo>
                    <a:pt x="5814" y="3176"/>
                    <a:pt x="5716" y="3099"/>
                    <a:pt x="5628" y="3011"/>
                  </a:cubicBezTo>
                  <a:cubicBezTo>
                    <a:pt x="5453" y="2826"/>
                    <a:pt x="5266" y="2573"/>
                    <a:pt x="5212" y="2519"/>
                  </a:cubicBezTo>
                  <a:lnTo>
                    <a:pt x="5201" y="2519"/>
                  </a:lnTo>
                  <a:lnTo>
                    <a:pt x="5201" y="2508"/>
                  </a:lnTo>
                  <a:lnTo>
                    <a:pt x="5190" y="2508"/>
                  </a:lnTo>
                  <a:cubicBezTo>
                    <a:pt x="5059" y="2388"/>
                    <a:pt x="4927" y="2278"/>
                    <a:pt x="4796" y="2179"/>
                  </a:cubicBezTo>
                  <a:cubicBezTo>
                    <a:pt x="4784" y="2169"/>
                    <a:pt x="4774" y="2157"/>
                    <a:pt x="4752" y="2147"/>
                  </a:cubicBezTo>
                  <a:cubicBezTo>
                    <a:pt x="4675" y="2081"/>
                    <a:pt x="4522" y="2004"/>
                    <a:pt x="4446" y="1906"/>
                  </a:cubicBezTo>
                  <a:cubicBezTo>
                    <a:pt x="4434" y="1895"/>
                    <a:pt x="4424" y="1884"/>
                    <a:pt x="4412" y="1884"/>
                  </a:cubicBezTo>
                  <a:cubicBezTo>
                    <a:pt x="4675" y="2289"/>
                    <a:pt x="5037" y="2629"/>
                    <a:pt x="5365" y="2979"/>
                  </a:cubicBezTo>
                  <a:cubicBezTo>
                    <a:pt x="5475" y="3088"/>
                    <a:pt x="5584" y="3220"/>
                    <a:pt x="5573" y="3373"/>
                  </a:cubicBezTo>
                  <a:cubicBezTo>
                    <a:pt x="5573" y="3405"/>
                    <a:pt x="5562" y="3427"/>
                    <a:pt x="5540" y="3439"/>
                  </a:cubicBezTo>
                  <a:lnTo>
                    <a:pt x="5518" y="3439"/>
                  </a:lnTo>
                  <a:cubicBezTo>
                    <a:pt x="5507" y="3439"/>
                    <a:pt x="5485" y="3439"/>
                    <a:pt x="5475" y="3427"/>
                  </a:cubicBezTo>
                  <a:cubicBezTo>
                    <a:pt x="5463" y="3417"/>
                    <a:pt x="5441" y="3405"/>
                    <a:pt x="5419" y="3395"/>
                  </a:cubicBezTo>
                  <a:cubicBezTo>
                    <a:pt x="5157" y="3264"/>
                    <a:pt x="4916" y="3066"/>
                    <a:pt x="4686" y="2869"/>
                  </a:cubicBezTo>
                  <a:lnTo>
                    <a:pt x="4325" y="2541"/>
                  </a:lnTo>
                  <a:cubicBezTo>
                    <a:pt x="4270" y="2475"/>
                    <a:pt x="4183" y="2431"/>
                    <a:pt x="4128" y="2354"/>
                  </a:cubicBezTo>
                  <a:cubicBezTo>
                    <a:pt x="4117" y="2344"/>
                    <a:pt x="4117" y="2332"/>
                    <a:pt x="4106" y="2322"/>
                  </a:cubicBezTo>
                  <a:lnTo>
                    <a:pt x="4095" y="2311"/>
                  </a:lnTo>
                  <a:lnTo>
                    <a:pt x="4095" y="2311"/>
                  </a:lnTo>
                  <a:cubicBezTo>
                    <a:pt x="4161" y="2629"/>
                    <a:pt x="4862" y="3208"/>
                    <a:pt x="4730" y="3537"/>
                  </a:cubicBezTo>
                  <a:cubicBezTo>
                    <a:pt x="4719" y="3559"/>
                    <a:pt x="4719" y="3570"/>
                    <a:pt x="4719" y="3570"/>
                  </a:cubicBezTo>
                  <a:lnTo>
                    <a:pt x="4708" y="3570"/>
                  </a:lnTo>
                  <a:cubicBezTo>
                    <a:pt x="4183" y="3264"/>
                    <a:pt x="3723" y="2607"/>
                    <a:pt x="3394" y="2114"/>
                  </a:cubicBezTo>
                  <a:cubicBezTo>
                    <a:pt x="3230" y="1851"/>
                    <a:pt x="3066" y="1577"/>
                    <a:pt x="2945" y="1293"/>
                  </a:cubicBezTo>
                  <a:cubicBezTo>
                    <a:pt x="2901" y="1183"/>
                    <a:pt x="2869" y="1062"/>
                    <a:pt x="2836" y="942"/>
                  </a:cubicBezTo>
                  <a:cubicBezTo>
                    <a:pt x="2803" y="811"/>
                    <a:pt x="2759" y="680"/>
                    <a:pt x="2694" y="581"/>
                  </a:cubicBezTo>
                  <a:cubicBezTo>
                    <a:pt x="2617" y="483"/>
                    <a:pt x="2497" y="417"/>
                    <a:pt x="2376" y="362"/>
                  </a:cubicBezTo>
                  <a:cubicBezTo>
                    <a:pt x="2124" y="252"/>
                    <a:pt x="1872" y="132"/>
                    <a:pt x="1631" y="1"/>
                  </a:cubicBezTo>
                  <a:close/>
                </a:path>
              </a:pathLst>
            </a:custGeom>
            <a:solidFill>
              <a:srgbClr val="554B69">
                <a:alpha val="3631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0" name="Google Shape;2080;p244"/>
            <p:cNvSpPr/>
            <p:nvPr/>
          </p:nvSpPr>
          <p:spPr>
            <a:xfrm>
              <a:off x="6524857" y="2923780"/>
              <a:ext cx="261508" cy="946610"/>
            </a:xfrm>
            <a:custGeom>
              <a:rect b="b" l="l" r="r" t="t"/>
              <a:pathLst>
                <a:path extrusionOk="0" h="32857" w="9077">
                  <a:moveTo>
                    <a:pt x="4598" y="1"/>
                  </a:moveTo>
                  <a:cubicBezTo>
                    <a:pt x="3198" y="1"/>
                    <a:pt x="1808" y="678"/>
                    <a:pt x="1062" y="1935"/>
                  </a:cubicBezTo>
                  <a:cubicBezTo>
                    <a:pt x="99" y="3544"/>
                    <a:pt x="1" y="5307"/>
                    <a:pt x="208" y="7146"/>
                  </a:cubicBezTo>
                  <a:cubicBezTo>
                    <a:pt x="865" y="13178"/>
                    <a:pt x="2782" y="19244"/>
                    <a:pt x="2410" y="25353"/>
                  </a:cubicBezTo>
                  <a:cubicBezTo>
                    <a:pt x="2376" y="25945"/>
                    <a:pt x="2354" y="26623"/>
                    <a:pt x="2782" y="27029"/>
                  </a:cubicBezTo>
                  <a:cubicBezTo>
                    <a:pt x="2464" y="27390"/>
                    <a:pt x="2497" y="28003"/>
                    <a:pt x="2858" y="28321"/>
                  </a:cubicBezTo>
                  <a:cubicBezTo>
                    <a:pt x="2968" y="28430"/>
                    <a:pt x="3121" y="28529"/>
                    <a:pt x="3132" y="28682"/>
                  </a:cubicBezTo>
                  <a:cubicBezTo>
                    <a:pt x="3143" y="28857"/>
                    <a:pt x="2979" y="28978"/>
                    <a:pt x="2869" y="29120"/>
                  </a:cubicBezTo>
                  <a:cubicBezTo>
                    <a:pt x="2563" y="29503"/>
                    <a:pt x="2705" y="30051"/>
                    <a:pt x="2814" y="30533"/>
                  </a:cubicBezTo>
                  <a:cubicBezTo>
                    <a:pt x="2924" y="31014"/>
                    <a:pt x="2913" y="31627"/>
                    <a:pt x="2486" y="31857"/>
                  </a:cubicBezTo>
                  <a:cubicBezTo>
                    <a:pt x="3290" y="32428"/>
                    <a:pt x="4767" y="32857"/>
                    <a:pt x="6150" y="32857"/>
                  </a:cubicBezTo>
                  <a:cubicBezTo>
                    <a:pt x="7288" y="32857"/>
                    <a:pt x="8362" y="32566"/>
                    <a:pt x="8945" y="31824"/>
                  </a:cubicBezTo>
                  <a:cubicBezTo>
                    <a:pt x="9011" y="31737"/>
                    <a:pt x="9077" y="31627"/>
                    <a:pt x="9044" y="31518"/>
                  </a:cubicBezTo>
                  <a:cubicBezTo>
                    <a:pt x="9011" y="31419"/>
                    <a:pt x="8891" y="31375"/>
                    <a:pt x="8804" y="31309"/>
                  </a:cubicBezTo>
                  <a:cubicBezTo>
                    <a:pt x="8037" y="30773"/>
                    <a:pt x="8858" y="29766"/>
                    <a:pt x="8508" y="29120"/>
                  </a:cubicBezTo>
                  <a:cubicBezTo>
                    <a:pt x="8409" y="28934"/>
                    <a:pt x="8234" y="28813"/>
                    <a:pt x="8125" y="28638"/>
                  </a:cubicBezTo>
                  <a:cubicBezTo>
                    <a:pt x="7632" y="27893"/>
                    <a:pt x="8519" y="26854"/>
                    <a:pt x="8190" y="26032"/>
                  </a:cubicBezTo>
                  <a:cubicBezTo>
                    <a:pt x="8125" y="25857"/>
                    <a:pt x="8004" y="25715"/>
                    <a:pt x="7960" y="25540"/>
                  </a:cubicBezTo>
                  <a:cubicBezTo>
                    <a:pt x="7884" y="25190"/>
                    <a:pt x="8113" y="24839"/>
                    <a:pt x="8256" y="24511"/>
                  </a:cubicBezTo>
                  <a:cubicBezTo>
                    <a:pt x="8672" y="23536"/>
                    <a:pt x="8354" y="22419"/>
                    <a:pt x="8234" y="21358"/>
                  </a:cubicBezTo>
                  <a:cubicBezTo>
                    <a:pt x="8070" y="19956"/>
                    <a:pt x="8256" y="18543"/>
                    <a:pt x="8398" y="17131"/>
                  </a:cubicBezTo>
                  <a:cubicBezTo>
                    <a:pt x="8705" y="14208"/>
                    <a:pt x="8804" y="11251"/>
                    <a:pt x="8694" y="8317"/>
                  </a:cubicBezTo>
                  <a:cubicBezTo>
                    <a:pt x="8617" y="6029"/>
                    <a:pt x="9066" y="2164"/>
                    <a:pt x="6942" y="719"/>
                  </a:cubicBezTo>
                  <a:cubicBezTo>
                    <a:pt x="6242" y="233"/>
                    <a:pt x="5418" y="1"/>
                    <a:pt x="4598" y="1"/>
                  </a:cubicBezTo>
                  <a:close/>
                </a:path>
              </a:pathLst>
            </a:custGeom>
            <a:solidFill>
              <a:srgbClr val="6DA39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1" name="Google Shape;2081;p244"/>
            <p:cNvSpPr/>
            <p:nvPr/>
          </p:nvSpPr>
          <p:spPr>
            <a:xfrm>
              <a:off x="6675937" y="2920208"/>
              <a:ext cx="9190" cy="6626"/>
            </a:xfrm>
            <a:custGeom>
              <a:rect b="b" l="l" r="r" t="t"/>
              <a:pathLst>
                <a:path extrusionOk="0" h="230" w="319">
                  <a:moveTo>
                    <a:pt x="1" y="0"/>
                  </a:moveTo>
                  <a:cubicBezTo>
                    <a:pt x="56" y="66"/>
                    <a:pt x="122" y="132"/>
                    <a:pt x="176" y="208"/>
                  </a:cubicBezTo>
                  <a:cubicBezTo>
                    <a:pt x="220" y="208"/>
                    <a:pt x="275" y="219"/>
                    <a:pt x="319" y="230"/>
                  </a:cubicBezTo>
                  <a:cubicBezTo>
                    <a:pt x="187" y="164"/>
                    <a:pt x="78" y="88"/>
                    <a:pt x="1" y="0"/>
                  </a:cubicBezTo>
                  <a:close/>
                </a:path>
              </a:pathLst>
            </a:custGeom>
            <a:solidFill>
              <a:srgbClr val="8FA08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2" name="Google Shape;2082;p244"/>
            <p:cNvSpPr/>
            <p:nvPr/>
          </p:nvSpPr>
          <p:spPr>
            <a:xfrm>
              <a:off x="6681007" y="2926171"/>
              <a:ext cx="87698" cy="95620"/>
            </a:xfrm>
            <a:custGeom>
              <a:rect b="b" l="l" r="r" t="t"/>
              <a:pathLst>
                <a:path extrusionOk="0" h="3319" w="3044">
                  <a:moveTo>
                    <a:pt x="0" y="1"/>
                  </a:moveTo>
                  <a:cubicBezTo>
                    <a:pt x="723" y="921"/>
                    <a:pt x="1062" y="2147"/>
                    <a:pt x="909" y="3319"/>
                  </a:cubicBezTo>
                  <a:lnTo>
                    <a:pt x="3044" y="3319"/>
                  </a:lnTo>
                  <a:cubicBezTo>
                    <a:pt x="2825" y="2202"/>
                    <a:pt x="2387" y="1217"/>
                    <a:pt x="1522" y="636"/>
                  </a:cubicBezTo>
                  <a:cubicBezTo>
                    <a:pt x="1172" y="395"/>
                    <a:pt x="569" y="253"/>
                    <a:pt x="143" y="23"/>
                  </a:cubicBezTo>
                  <a:cubicBezTo>
                    <a:pt x="99" y="12"/>
                    <a:pt x="44" y="1"/>
                    <a:pt x="0" y="1"/>
                  </a:cubicBezTo>
                  <a:close/>
                </a:path>
              </a:pathLst>
            </a:custGeom>
            <a:solidFill>
              <a:srgbClr val="554B69">
                <a:alpha val="3631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3" name="Google Shape;2083;p244"/>
            <p:cNvSpPr/>
            <p:nvPr/>
          </p:nvSpPr>
          <p:spPr>
            <a:xfrm>
              <a:off x="6332752" y="1855592"/>
              <a:ext cx="587061" cy="587119"/>
            </a:xfrm>
            <a:custGeom>
              <a:rect b="b" l="l" r="r" t="t"/>
              <a:pathLst>
                <a:path extrusionOk="0" h="20379" w="20377">
                  <a:moveTo>
                    <a:pt x="10580" y="0"/>
                  </a:moveTo>
                  <a:cubicBezTo>
                    <a:pt x="9826" y="0"/>
                    <a:pt x="9072" y="106"/>
                    <a:pt x="8344" y="329"/>
                  </a:cubicBezTo>
                  <a:cubicBezTo>
                    <a:pt x="7304" y="647"/>
                    <a:pt x="6297" y="1249"/>
                    <a:pt x="5640" y="2136"/>
                  </a:cubicBezTo>
                  <a:cubicBezTo>
                    <a:pt x="5136" y="2826"/>
                    <a:pt x="5015" y="3910"/>
                    <a:pt x="4774" y="4731"/>
                  </a:cubicBezTo>
                  <a:cubicBezTo>
                    <a:pt x="4611" y="5278"/>
                    <a:pt x="4457" y="5826"/>
                    <a:pt x="4205" y="6329"/>
                  </a:cubicBezTo>
                  <a:cubicBezTo>
                    <a:pt x="3800" y="7173"/>
                    <a:pt x="3187" y="7884"/>
                    <a:pt x="2628" y="8640"/>
                  </a:cubicBezTo>
                  <a:cubicBezTo>
                    <a:pt x="1030" y="10830"/>
                    <a:pt x="1" y="13621"/>
                    <a:pt x="548" y="16282"/>
                  </a:cubicBezTo>
                  <a:cubicBezTo>
                    <a:pt x="779" y="17421"/>
                    <a:pt x="1304" y="18516"/>
                    <a:pt x="2147" y="19304"/>
                  </a:cubicBezTo>
                  <a:cubicBezTo>
                    <a:pt x="2908" y="20026"/>
                    <a:pt x="3801" y="20379"/>
                    <a:pt x="4756" y="20379"/>
                  </a:cubicBezTo>
                  <a:cubicBezTo>
                    <a:pt x="5147" y="20379"/>
                    <a:pt x="5549" y="20319"/>
                    <a:pt x="5957" y="20202"/>
                  </a:cubicBezTo>
                  <a:lnTo>
                    <a:pt x="5957" y="20202"/>
                  </a:lnTo>
                  <a:cubicBezTo>
                    <a:pt x="5778" y="20228"/>
                    <a:pt x="5597" y="20241"/>
                    <a:pt x="5418" y="20241"/>
                  </a:cubicBezTo>
                  <a:cubicBezTo>
                    <a:pt x="3951" y="20241"/>
                    <a:pt x="2506" y="19393"/>
                    <a:pt x="1687" y="18154"/>
                  </a:cubicBezTo>
                  <a:cubicBezTo>
                    <a:pt x="767" y="16764"/>
                    <a:pt x="581" y="14968"/>
                    <a:pt x="954" y="13348"/>
                  </a:cubicBezTo>
                  <a:lnTo>
                    <a:pt x="954" y="13348"/>
                  </a:lnTo>
                  <a:cubicBezTo>
                    <a:pt x="592" y="15570"/>
                    <a:pt x="1457" y="18395"/>
                    <a:pt x="3603" y="19435"/>
                  </a:cubicBezTo>
                  <a:cubicBezTo>
                    <a:pt x="4178" y="19709"/>
                    <a:pt x="4808" y="19824"/>
                    <a:pt x="5442" y="19824"/>
                  </a:cubicBezTo>
                  <a:cubicBezTo>
                    <a:pt x="5824" y="19824"/>
                    <a:pt x="6207" y="19783"/>
                    <a:pt x="6581" y="19709"/>
                  </a:cubicBezTo>
                  <a:cubicBezTo>
                    <a:pt x="7380" y="19555"/>
                    <a:pt x="8146" y="19260"/>
                    <a:pt x="8847" y="18833"/>
                  </a:cubicBezTo>
                  <a:cubicBezTo>
                    <a:pt x="10194" y="18034"/>
                    <a:pt x="11377" y="16731"/>
                    <a:pt x="12942" y="16654"/>
                  </a:cubicBezTo>
                  <a:cubicBezTo>
                    <a:pt x="12993" y="16651"/>
                    <a:pt x="13045" y="16649"/>
                    <a:pt x="13097" y="16649"/>
                  </a:cubicBezTo>
                  <a:cubicBezTo>
                    <a:pt x="13566" y="16649"/>
                    <a:pt x="14060" y="16778"/>
                    <a:pt x="14562" y="16906"/>
                  </a:cubicBezTo>
                  <a:cubicBezTo>
                    <a:pt x="15079" y="17039"/>
                    <a:pt x="15595" y="17166"/>
                    <a:pt x="16088" y="17166"/>
                  </a:cubicBezTo>
                  <a:cubicBezTo>
                    <a:pt x="16243" y="17166"/>
                    <a:pt x="16395" y="17154"/>
                    <a:pt x="16545" y="17125"/>
                  </a:cubicBezTo>
                  <a:cubicBezTo>
                    <a:pt x="17639" y="16895"/>
                    <a:pt x="18099" y="15910"/>
                    <a:pt x="18482" y="14957"/>
                  </a:cubicBezTo>
                  <a:cubicBezTo>
                    <a:pt x="19041" y="13589"/>
                    <a:pt x="19304" y="12088"/>
                    <a:pt x="19260" y="10611"/>
                  </a:cubicBezTo>
                  <a:cubicBezTo>
                    <a:pt x="19216" y="9100"/>
                    <a:pt x="18832" y="7698"/>
                    <a:pt x="18438" y="6253"/>
                  </a:cubicBezTo>
                  <a:lnTo>
                    <a:pt x="18438" y="6253"/>
                  </a:lnTo>
                  <a:cubicBezTo>
                    <a:pt x="20070" y="9176"/>
                    <a:pt x="19883" y="13249"/>
                    <a:pt x="18504" y="16238"/>
                  </a:cubicBezTo>
                  <a:cubicBezTo>
                    <a:pt x="18503" y="16243"/>
                    <a:pt x="18513" y="16245"/>
                    <a:pt x="18532" y="16245"/>
                  </a:cubicBezTo>
                  <a:cubicBezTo>
                    <a:pt x="18658" y="16245"/>
                    <a:pt x="19177" y="16155"/>
                    <a:pt x="19282" y="16041"/>
                  </a:cubicBezTo>
                  <a:cubicBezTo>
                    <a:pt x="19489" y="15800"/>
                    <a:pt x="19511" y="15362"/>
                    <a:pt x="19610" y="15078"/>
                  </a:cubicBezTo>
                  <a:cubicBezTo>
                    <a:pt x="19895" y="14300"/>
                    <a:pt x="20080" y="13490"/>
                    <a:pt x="20179" y="12669"/>
                  </a:cubicBezTo>
                  <a:cubicBezTo>
                    <a:pt x="20377" y="11059"/>
                    <a:pt x="20234" y="9406"/>
                    <a:pt x="19807" y="7830"/>
                  </a:cubicBezTo>
                  <a:cubicBezTo>
                    <a:pt x="19270" y="5837"/>
                    <a:pt x="18253" y="3954"/>
                    <a:pt x="16764" y="2519"/>
                  </a:cubicBezTo>
                  <a:cubicBezTo>
                    <a:pt x="15136" y="957"/>
                    <a:pt x="12854" y="0"/>
                    <a:pt x="10580" y="0"/>
                  </a:cubicBezTo>
                  <a:close/>
                </a:path>
              </a:pathLst>
            </a:custGeom>
            <a:solidFill>
              <a:srgbClr val="D3A23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4" name="Google Shape;2084;p244"/>
            <p:cNvSpPr/>
            <p:nvPr/>
          </p:nvSpPr>
          <p:spPr>
            <a:xfrm>
              <a:off x="6334336" y="1857205"/>
              <a:ext cx="300632" cy="585218"/>
            </a:xfrm>
            <a:custGeom>
              <a:rect b="b" l="l" r="r" t="t"/>
              <a:pathLst>
                <a:path extrusionOk="0" h="20313" w="10435">
                  <a:moveTo>
                    <a:pt x="7091" y="7790"/>
                  </a:moveTo>
                  <a:cubicBezTo>
                    <a:pt x="7092" y="7792"/>
                    <a:pt x="7094" y="7794"/>
                    <a:pt x="7096" y="7796"/>
                  </a:cubicBezTo>
                  <a:cubicBezTo>
                    <a:pt x="7094" y="7794"/>
                    <a:pt x="7092" y="7792"/>
                    <a:pt x="7091" y="7790"/>
                  </a:cubicBezTo>
                  <a:close/>
                  <a:moveTo>
                    <a:pt x="9964" y="0"/>
                  </a:moveTo>
                  <a:cubicBezTo>
                    <a:pt x="9417" y="110"/>
                    <a:pt x="8891" y="98"/>
                    <a:pt x="8344" y="263"/>
                  </a:cubicBezTo>
                  <a:cubicBezTo>
                    <a:pt x="7303" y="580"/>
                    <a:pt x="6296" y="1183"/>
                    <a:pt x="5639" y="2069"/>
                  </a:cubicBezTo>
                  <a:cubicBezTo>
                    <a:pt x="5135" y="2759"/>
                    <a:pt x="5015" y="3854"/>
                    <a:pt x="4775" y="4664"/>
                  </a:cubicBezTo>
                  <a:cubicBezTo>
                    <a:pt x="4610" y="5212"/>
                    <a:pt x="4457" y="5759"/>
                    <a:pt x="4205" y="6273"/>
                  </a:cubicBezTo>
                  <a:cubicBezTo>
                    <a:pt x="3800" y="7105"/>
                    <a:pt x="3187" y="7818"/>
                    <a:pt x="2629" y="8573"/>
                  </a:cubicBezTo>
                  <a:cubicBezTo>
                    <a:pt x="1030" y="10774"/>
                    <a:pt x="1" y="13555"/>
                    <a:pt x="548" y="16226"/>
                  </a:cubicBezTo>
                  <a:cubicBezTo>
                    <a:pt x="778" y="17353"/>
                    <a:pt x="1303" y="18448"/>
                    <a:pt x="2147" y="19248"/>
                  </a:cubicBezTo>
                  <a:cubicBezTo>
                    <a:pt x="2907" y="19961"/>
                    <a:pt x="3798" y="20312"/>
                    <a:pt x="4752" y="20312"/>
                  </a:cubicBezTo>
                  <a:cubicBezTo>
                    <a:pt x="5145" y="20312"/>
                    <a:pt x="5548" y="20253"/>
                    <a:pt x="5957" y="20134"/>
                  </a:cubicBezTo>
                  <a:lnTo>
                    <a:pt x="5957" y="20134"/>
                  </a:lnTo>
                  <a:cubicBezTo>
                    <a:pt x="5771" y="20163"/>
                    <a:pt x="5584" y="20177"/>
                    <a:pt x="5397" y="20177"/>
                  </a:cubicBezTo>
                  <a:cubicBezTo>
                    <a:pt x="3938" y="20177"/>
                    <a:pt x="2502" y="19331"/>
                    <a:pt x="1687" y="18098"/>
                  </a:cubicBezTo>
                  <a:cubicBezTo>
                    <a:pt x="767" y="16708"/>
                    <a:pt x="581" y="14901"/>
                    <a:pt x="953" y="13280"/>
                  </a:cubicBezTo>
                  <a:lnTo>
                    <a:pt x="953" y="13280"/>
                  </a:lnTo>
                  <a:cubicBezTo>
                    <a:pt x="592" y="15503"/>
                    <a:pt x="1457" y="18328"/>
                    <a:pt x="3603" y="19368"/>
                  </a:cubicBezTo>
                  <a:cubicBezTo>
                    <a:pt x="4194" y="19653"/>
                    <a:pt x="4763" y="19686"/>
                    <a:pt x="5388" y="19752"/>
                  </a:cubicBezTo>
                  <a:cubicBezTo>
                    <a:pt x="4293" y="18766"/>
                    <a:pt x="3362" y="17540"/>
                    <a:pt x="3001" y="16105"/>
                  </a:cubicBezTo>
                  <a:cubicBezTo>
                    <a:pt x="2672" y="14803"/>
                    <a:pt x="2683" y="13193"/>
                    <a:pt x="3067" y="11901"/>
                  </a:cubicBezTo>
                  <a:cubicBezTo>
                    <a:pt x="3471" y="10533"/>
                    <a:pt x="4216" y="9295"/>
                    <a:pt x="4621" y="7927"/>
                  </a:cubicBezTo>
                  <a:lnTo>
                    <a:pt x="4621" y="7927"/>
                  </a:lnTo>
                  <a:cubicBezTo>
                    <a:pt x="3811" y="10796"/>
                    <a:pt x="2946" y="13718"/>
                    <a:pt x="4084" y="16653"/>
                  </a:cubicBezTo>
                  <a:cubicBezTo>
                    <a:pt x="4409" y="17490"/>
                    <a:pt x="5333" y="19667"/>
                    <a:pt x="6427" y="19667"/>
                  </a:cubicBezTo>
                  <a:cubicBezTo>
                    <a:pt x="6478" y="19667"/>
                    <a:pt x="6529" y="19662"/>
                    <a:pt x="6581" y="19653"/>
                  </a:cubicBezTo>
                  <a:cubicBezTo>
                    <a:pt x="7271" y="19511"/>
                    <a:pt x="7851" y="19083"/>
                    <a:pt x="8529" y="18985"/>
                  </a:cubicBezTo>
                  <a:cubicBezTo>
                    <a:pt x="7534" y="18755"/>
                    <a:pt x="6756" y="18153"/>
                    <a:pt x="6143" y="17343"/>
                  </a:cubicBezTo>
                  <a:cubicBezTo>
                    <a:pt x="5810" y="16878"/>
                    <a:pt x="5553" y="16370"/>
                    <a:pt x="5340" y="15839"/>
                  </a:cubicBezTo>
                  <a:lnTo>
                    <a:pt x="5340" y="15839"/>
                  </a:lnTo>
                  <a:cubicBezTo>
                    <a:pt x="5728" y="16623"/>
                    <a:pt x="6320" y="17306"/>
                    <a:pt x="7040" y="17791"/>
                  </a:cubicBezTo>
                  <a:cubicBezTo>
                    <a:pt x="7567" y="18146"/>
                    <a:pt x="8176" y="18394"/>
                    <a:pt x="8798" y="18394"/>
                  </a:cubicBezTo>
                  <a:cubicBezTo>
                    <a:pt x="8810" y="18394"/>
                    <a:pt x="8823" y="18394"/>
                    <a:pt x="8836" y="18394"/>
                  </a:cubicBezTo>
                  <a:cubicBezTo>
                    <a:pt x="9023" y="18394"/>
                    <a:pt x="9220" y="18361"/>
                    <a:pt x="9405" y="18306"/>
                  </a:cubicBezTo>
                  <a:cubicBezTo>
                    <a:pt x="9833" y="18175"/>
                    <a:pt x="10227" y="17901"/>
                    <a:pt x="10435" y="17507"/>
                  </a:cubicBezTo>
                  <a:lnTo>
                    <a:pt x="10435" y="17507"/>
                  </a:lnTo>
                  <a:cubicBezTo>
                    <a:pt x="10094" y="17764"/>
                    <a:pt x="9670" y="17880"/>
                    <a:pt x="9244" y="17880"/>
                  </a:cubicBezTo>
                  <a:cubicBezTo>
                    <a:pt x="8998" y="17880"/>
                    <a:pt x="8751" y="17841"/>
                    <a:pt x="8519" y="17769"/>
                  </a:cubicBezTo>
                  <a:cubicBezTo>
                    <a:pt x="7873" y="17572"/>
                    <a:pt x="7325" y="17146"/>
                    <a:pt x="6865" y="16653"/>
                  </a:cubicBezTo>
                  <a:cubicBezTo>
                    <a:pt x="6373" y="16127"/>
                    <a:pt x="5967" y="15503"/>
                    <a:pt x="5672" y="14835"/>
                  </a:cubicBezTo>
                  <a:cubicBezTo>
                    <a:pt x="5048" y="13401"/>
                    <a:pt x="4960" y="11781"/>
                    <a:pt x="5092" y="10204"/>
                  </a:cubicBezTo>
                  <a:cubicBezTo>
                    <a:pt x="5156" y="9506"/>
                    <a:pt x="5326" y="7344"/>
                    <a:pt x="6355" y="7344"/>
                  </a:cubicBezTo>
                  <a:cubicBezTo>
                    <a:pt x="6376" y="7344"/>
                    <a:pt x="6396" y="7345"/>
                    <a:pt x="6417" y="7346"/>
                  </a:cubicBezTo>
                  <a:cubicBezTo>
                    <a:pt x="6699" y="7368"/>
                    <a:pt x="6917" y="7573"/>
                    <a:pt x="7091" y="7790"/>
                  </a:cubicBezTo>
                  <a:lnTo>
                    <a:pt x="7091" y="7790"/>
                  </a:lnTo>
                  <a:cubicBezTo>
                    <a:pt x="6766" y="7381"/>
                    <a:pt x="6689" y="6479"/>
                    <a:pt x="6570" y="5978"/>
                  </a:cubicBezTo>
                  <a:cubicBezTo>
                    <a:pt x="6285" y="4796"/>
                    <a:pt x="6515" y="3526"/>
                    <a:pt x="7040" y="2453"/>
                  </a:cubicBezTo>
                  <a:cubicBezTo>
                    <a:pt x="7610" y="1259"/>
                    <a:pt x="8672" y="263"/>
                    <a:pt x="9964" y="0"/>
                  </a:cubicBez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5" name="Google Shape;2085;p244"/>
            <p:cNvSpPr/>
            <p:nvPr/>
          </p:nvSpPr>
          <p:spPr>
            <a:xfrm>
              <a:off x="6451363" y="2488374"/>
              <a:ext cx="141976" cy="224920"/>
            </a:xfrm>
            <a:custGeom>
              <a:rect b="b" l="l" r="r" t="t"/>
              <a:pathLst>
                <a:path extrusionOk="0" h="7807" w="4928">
                  <a:moveTo>
                    <a:pt x="4927" y="1511"/>
                  </a:moveTo>
                  <a:cubicBezTo>
                    <a:pt x="4927" y="1511"/>
                    <a:pt x="4927" y="1511"/>
                    <a:pt x="4927" y="1511"/>
                  </a:cubicBezTo>
                  <a:lnTo>
                    <a:pt x="4927" y="1511"/>
                  </a:lnTo>
                  <a:cubicBezTo>
                    <a:pt x="4927" y="1511"/>
                    <a:pt x="4927" y="1511"/>
                    <a:pt x="4927" y="1511"/>
                  </a:cubicBezTo>
                  <a:close/>
                  <a:moveTo>
                    <a:pt x="2749" y="0"/>
                  </a:moveTo>
                  <a:cubicBezTo>
                    <a:pt x="1939" y="2004"/>
                    <a:pt x="997" y="4019"/>
                    <a:pt x="77" y="5989"/>
                  </a:cubicBezTo>
                  <a:cubicBezTo>
                    <a:pt x="44" y="6066"/>
                    <a:pt x="0" y="6143"/>
                    <a:pt x="22" y="6219"/>
                  </a:cubicBezTo>
                  <a:cubicBezTo>
                    <a:pt x="22" y="6285"/>
                    <a:pt x="66" y="6340"/>
                    <a:pt x="110" y="6394"/>
                  </a:cubicBezTo>
                  <a:cubicBezTo>
                    <a:pt x="472" y="6876"/>
                    <a:pt x="898" y="7314"/>
                    <a:pt x="1380" y="7686"/>
                  </a:cubicBezTo>
                  <a:cubicBezTo>
                    <a:pt x="1457" y="7741"/>
                    <a:pt x="1545" y="7807"/>
                    <a:pt x="1643" y="7807"/>
                  </a:cubicBezTo>
                  <a:cubicBezTo>
                    <a:pt x="1785" y="7807"/>
                    <a:pt x="1884" y="7697"/>
                    <a:pt x="1971" y="7598"/>
                  </a:cubicBezTo>
                  <a:cubicBezTo>
                    <a:pt x="3438" y="5858"/>
                    <a:pt x="4194" y="3657"/>
                    <a:pt x="4927" y="1511"/>
                  </a:cubicBezTo>
                  <a:lnTo>
                    <a:pt x="4927" y="1511"/>
                  </a:lnTo>
                  <a:cubicBezTo>
                    <a:pt x="4927" y="1512"/>
                    <a:pt x="4925" y="1513"/>
                    <a:pt x="4923" y="1513"/>
                  </a:cubicBezTo>
                  <a:cubicBezTo>
                    <a:pt x="4818" y="1513"/>
                    <a:pt x="2920" y="129"/>
                    <a:pt x="2749" y="0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6" name="Google Shape;2086;p244"/>
            <p:cNvSpPr/>
            <p:nvPr/>
          </p:nvSpPr>
          <p:spPr>
            <a:xfrm>
              <a:off x="6533068" y="2616435"/>
              <a:ext cx="29040" cy="57418"/>
            </a:xfrm>
            <a:custGeom>
              <a:rect b="b" l="l" r="r" t="t"/>
              <a:pathLst>
                <a:path extrusionOk="0" h="1993" w="1008">
                  <a:moveTo>
                    <a:pt x="1008" y="0"/>
                  </a:moveTo>
                  <a:cubicBezTo>
                    <a:pt x="712" y="679"/>
                    <a:pt x="383" y="1336"/>
                    <a:pt x="1" y="1960"/>
                  </a:cubicBezTo>
                  <a:lnTo>
                    <a:pt x="11" y="1971"/>
                  </a:lnTo>
                  <a:cubicBezTo>
                    <a:pt x="11" y="1982"/>
                    <a:pt x="22" y="1982"/>
                    <a:pt x="22" y="1993"/>
                  </a:cubicBezTo>
                  <a:cubicBezTo>
                    <a:pt x="395" y="1358"/>
                    <a:pt x="723" y="679"/>
                    <a:pt x="1008" y="0"/>
                  </a:cubicBezTo>
                  <a:close/>
                </a:path>
              </a:pathLst>
            </a:custGeom>
            <a:solidFill>
              <a:srgbClr val="B1060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7" name="Google Shape;2087;p244"/>
            <p:cNvSpPr/>
            <p:nvPr/>
          </p:nvSpPr>
          <p:spPr>
            <a:xfrm>
              <a:off x="6459890" y="2540088"/>
              <a:ext cx="119273" cy="134399"/>
            </a:xfrm>
            <a:custGeom>
              <a:rect b="b" l="l" r="r" t="t"/>
              <a:pathLst>
                <a:path extrusionOk="0" h="4665" w="4140">
                  <a:moveTo>
                    <a:pt x="1697" y="1"/>
                  </a:moveTo>
                  <a:cubicBezTo>
                    <a:pt x="1150" y="1249"/>
                    <a:pt x="580" y="2508"/>
                    <a:pt x="0" y="3745"/>
                  </a:cubicBezTo>
                  <a:cubicBezTo>
                    <a:pt x="99" y="3679"/>
                    <a:pt x="208" y="3570"/>
                    <a:pt x="296" y="3570"/>
                  </a:cubicBezTo>
                  <a:cubicBezTo>
                    <a:pt x="361" y="3570"/>
                    <a:pt x="405" y="3614"/>
                    <a:pt x="438" y="3713"/>
                  </a:cubicBezTo>
                  <a:cubicBezTo>
                    <a:pt x="427" y="3581"/>
                    <a:pt x="504" y="3439"/>
                    <a:pt x="646" y="3406"/>
                  </a:cubicBezTo>
                  <a:cubicBezTo>
                    <a:pt x="657" y="3395"/>
                    <a:pt x="679" y="3395"/>
                    <a:pt x="701" y="3395"/>
                  </a:cubicBezTo>
                  <a:cubicBezTo>
                    <a:pt x="821" y="3395"/>
                    <a:pt x="942" y="3482"/>
                    <a:pt x="974" y="3603"/>
                  </a:cubicBezTo>
                  <a:cubicBezTo>
                    <a:pt x="1030" y="3548"/>
                    <a:pt x="1095" y="3526"/>
                    <a:pt x="1172" y="3526"/>
                  </a:cubicBezTo>
                  <a:cubicBezTo>
                    <a:pt x="1249" y="3526"/>
                    <a:pt x="1325" y="3559"/>
                    <a:pt x="1380" y="3614"/>
                  </a:cubicBezTo>
                  <a:cubicBezTo>
                    <a:pt x="1412" y="3657"/>
                    <a:pt x="1434" y="3713"/>
                    <a:pt x="1446" y="3767"/>
                  </a:cubicBezTo>
                  <a:cubicBezTo>
                    <a:pt x="1456" y="3855"/>
                    <a:pt x="1434" y="3964"/>
                    <a:pt x="1369" y="4030"/>
                  </a:cubicBezTo>
                  <a:cubicBezTo>
                    <a:pt x="1412" y="4063"/>
                    <a:pt x="1434" y="4117"/>
                    <a:pt x="1446" y="4173"/>
                  </a:cubicBezTo>
                  <a:cubicBezTo>
                    <a:pt x="1468" y="4304"/>
                    <a:pt x="1402" y="4446"/>
                    <a:pt x="1270" y="4479"/>
                  </a:cubicBezTo>
                  <a:cubicBezTo>
                    <a:pt x="1336" y="4533"/>
                    <a:pt x="1412" y="4599"/>
                    <a:pt x="1478" y="4665"/>
                  </a:cubicBezTo>
                  <a:cubicBezTo>
                    <a:pt x="1500" y="4567"/>
                    <a:pt x="1609" y="4523"/>
                    <a:pt x="1697" y="4523"/>
                  </a:cubicBezTo>
                  <a:cubicBezTo>
                    <a:pt x="1785" y="4523"/>
                    <a:pt x="1862" y="4555"/>
                    <a:pt x="1894" y="4632"/>
                  </a:cubicBezTo>
                  <a:lnTo>
                    <a:pt x="1894" y="4621"/>
                  </a:lnTo>
                  <a:cubicBezTo>
                    <a:pt x="1884" y="4533"/>
                    <a:pt x="1949" y="4435"/>
                    <a:pt x="2037" y="4424"/>
                  </a:cubicBezTo>
                  <a:lnTo>
                    <a:pt x="2059" y="4424"/>
                  </a:lnTo>
                  <a:cubicBezTo>
                    <a:pt x="2135" y="4424"/>
                    <a:pt x="2212" y="4501"/>
                    <a:pt x="2223" y="4577"/>
                  </a:cubicBezTo>
                  <a:lnTo>
                    <a:pt x="2223" y="4589"/>
                  </a:lnTo>
                  <a:cubicBezTo>
                    <a:pt x="2266" y="4555"/>
                    <a:pt x="2322" y="4533"/>
                    <a:pt x="2376" y="4533"/>
                  </a:cubicBezTo>
                  <a:cubicBezTo>
                    <a:pt x="2431" y="4533"/>
                    <a:pt x="2497" y="4555"/>
                    <a:pt x="2541" y="4610"/>
                  </a:cubicBezTo>
                  <a:cubicBezTo>
                    <a:pt x="2923" y="3986"/>
                    <a:pt x="3252" y="3329"/>
                    <a:pt x="3548" y="2650"/>
                  </a:cubicBezTo>
                  <a:cubicBezTo>
                    <a:pt x="3755" y="2136"/>
                    <a:pt x="3952" y="1621"/>
                    <a:pt x="4139" y="1095"/>
                  </a:cubicBezTo>
                  <a:cubicBezTo>
                    <a:pt x="3548" y="898"/>
                    <a:pt x="2935" y="679"/>
                    <a:pt x="2836" y="636"/>
                  </a:cubicBezTo>
                  <a:cubicBezTo>
                    <a:pt x="2420" y="439"/>
                    <a:pt x="2059" y="231"/>
                    <a:pt x="1697" y="1"/>
                  </a:cubicBezTo>
                  <a:close/>
                </a:path>
              </a:pathLst>
            </a:custGeom>
            <a:solidFill>
              <a:srgbClr val="FFC7A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8" name="Google Shape;2088;p244"/>
            <p:cNvSpPr/>
            <p:nvPr/>
          </p:nvSpPr>
          <p:spPr>
            <a:xfrm>
              <a:off x="6917249" y="2395635"/>
              <a:ext cx="170670" cy="227138"/>
            </a:xfrm>
            <a:custGeom>
              <a:rect b="b" l="l" r="r" t="t"/>
              <a:pathLst>
                <a:path extrusionOk="0" h="7884" w="5924">
                  <a:moveTo>
                    <a:pt x="2103" y="0"/>
                  </a:moveTo>
                  <a:cubicBezTo>
                    <a:pt x="2103" y="0"/>
                    <a:pt x="2103" y="0"/>
                    <a:pt x="2103" y="0"/>
                  </a:cubicBezTo>
                  <a:lnTo>
                    <a:pt x="921" y="986"/>
                  </a:lnTo>
                  <a:cubicBezTo>
                    <a:pt x="680" y="1194"/>
                    <a:pt x="11" y="1566"/>
                    <a:pt x="1" y="1938"/>
                  </a:cubicBezTo>
                  <a:cubicBezTo>
                    <a:pt x="1" y="2092"/>
                    <a:pt x="67" y="2245"/>
                    <a:pt x="143" y="2387"/>
                  </a:cubicBezTo>
                  <a:cubicBezTo>
                    <a:pt x="1162" y="4369"/>
                    <a:pt x="2497" y="6153"/>
                    <a:pt x="4019" y="7796"/>
                  </a:cubicBezTo>
                  <a:cubicBezTo>
                    <a:pt x="4052" y="7839"/>
                    <a:pt x="4106" y="7883"/>
                    <a:pt x="4161" y="7883"/>
                  </a:cubicBezTo>
                  <a:cubicBezTo>
                    <a:pt x="4205" y="7873"/>
                    <a:pt x="4249" y="7851"/>
                    <a:pt x="4281" y="7817"/>
                  </a:cubicBezTo>
                  <a:cubicBezTo>
                    <a:pt x="4479" y="7642"/>
                    <a:pt x="4687" y="7479"/>
                    <a:pt x="4895" y="7303"/>
                  </a:cubicBezTo>
                  <a:cubicBezTo>
                    <a:pt x="5234" y="7007"/>
                    <a:pt x="5585" y="6723"/>
                    <a:pt x="5924" y="6438"/>
                  </a:cubicBezTo>
                  <a:cubicBezTo>
                    <a:pt x="5169" y="5365"/>
                    <a:pt x="4446" y="4260"/>
                    <a:pt x="3778" y="3121"/>
                  </a:cubicBezTo>
                  <a:cubicBezTo>
                    <a:pt x="3449" y="2552"/>
                    <a:pt x="3121" y="1982"/>
                    <a:pt x="2814" y="1402"/>
                  </a:cubicBezTo>
                  <a:cubicBezTo>
                    <a:pt x="2749" y="1282"/>
                    <a:pt x="2119" y="0"/>
                    <a:pt x="2103" y="0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9" name="Google Shape;2089;p244"/>
            <p:cNvSpPr/>
            <p:nvPr/>
          </p:nvSpPr>
          <p:spPr>
            <a:xfrm>
              <a:off x="6481325" y="2247062"/>
              <a:ext cx="547304" cy="676632"/>
            </a:xfrm>
            <a:custGeom>
              <a:rect b="b" l="l" r="r" t="t"/>
              <a:pathLst>
                <a:path extrusionOk="0" h="23486" w="18997">
                  <a:moveTo>
                    <a:pt x="12710" y="1"/>
                  </a:moveTo>
                  <a:cubicBezTo>
                    <a:pt x="12646" y="1"/>
                    <a:pt x="12580" y="1"/>
                    <a:pt x="12515" y="1"/>
                  </a:cubicBezTo>
                  <a:cubicBezTo>
                    <a:pt x="11059" y="1"/>
                    <a:pt x="9471" y="88"/>
                    <a:pt x="8070" y="537"/>
                  </a:cubicBezTo>
                  <a:cubicBezTo>
                    <a:pt x="6592" y="1019"/>
                    <a:pt x="5048" y="1566"/>
                    <a:pt x="3636" y="2267"/>
                  </a:cubicBezTo>
                  <a:cubicBezTo>
                    <a:pt x="3515" y="2332"/>
                    <a:pt x="3395" y="2398"/>
                    <a:pt x="3296" y="2486"/>
                  </a:cubicBezTo>
                  <a:cubicBezTo>
                    <a:pt x="3187" y="2595"/>
                    <a:pt x="3121" y="2727"/>
                    <a:pt x="3055" y="2869"/>
                  </a:cubicBezTo>
                  <a:cubicBezTo>
                    <a:pt x="1950" y="5048"/>
                    <a:pt x="865" y="7194"/>
                    <a:pt x="1" y="9482"/>
                  </a:cubicBezTo>
                  <a:cubicBezTo>
                    <a:pt x="680" y="10018"/>
                    <a:pt x="1303" y="10424"/>
                    <a:pt x="2092" y="10807"/>
                  </a:cubicBezTo>
                  <a:cubicBezTo>
                    <a:pt x="2276" y="10889"/>
                    <a:pt x="4261" y="11583"/>
                    <a:pt x="4526" y="11583"/>
                  </a:cubicBezTo>
                  <a:cubicBezTo>
                    <a:pt x="4545" y="11583"/>
                    <a:pt x="4555" y="11580"/>
                    <a:pt x="4556" y="11573"/>
                  </a:cubicBezTo>
                  <a:cubicBezTo>
                    <a:pt x="4654" y="10631"/>
                    <a:pt x="4544" y="9657"/>
                    <a:pt x="4402" y="8738"/>
                  </a:cubicBezTo>
                  <a:lnTo>
                    <a:pt x="4402" y="8738"/>
                  </a:lnTo>
                  <a:cubicBezTo>
                    <a:pt x="4895" y="10402"/>
                    <a:pt x="5278" y="12110"/>
                    <a:pt x="5573" y="13818"/>
                  </a:cubicBezTo>
                  <a:cubicBezTo>
                    <a:pt x="5245" y="13828"/>
                    <a:pt x="5026" y="14212"/>
                    <a:pt x="5081" y="14541"/>
                  </a:cubicBezTo>
                  <a:cubicBezTo>
                    <a:pt x="5135" y="14880"/>
                    <a:pt x="5475" y="15066"/>
                    <a:pt x="5551" y="15351"/>
                  </a:cubicBezTo>
                  <a:cubicBezTo>
                    <a:pt x="5639" y="15723"/>
                    <a:pt x="5081" y="16183"/>
                    <a:pt x="4950" y="16566"/>
                  </a:cubicBezTo>
                  <a:cubicBezTo>
                    <a:pt x="4763" y="17081"/>
                    <a:pt x="4731" y="17650"/>
                    <a:pt x="4632" y="18186"/>
                  </a:cubicBezTo>
                  <a:cubicBezTo>
                    <a:pt x="4468" y="19084"/>
                    <a:pt x="4096" y="19960"/>
                    <a:pt x="3559" y="20694"/>
                  </a:cubicBezTo>
                  <a:cubicBezTo>
                    <a:pt x="4062" y="21055"/>
                    <a:pt x="4731" y="21044"/>
                    <a:pt x="5333" y="21164"/>
                  </a:cubicBezTo>
                  <a:cubicBezTo>
                    <a:pt x="5738" y="21252"/>
                    <a:pt x="6110" y="21394"/>
                    <a:pt x="6471" y="21570"/>
                  </a:cubicBezTo>
                  <a:cubicBezTo>
                    <a:pt x="7796" y="22215"/>
                    <a:pt x="8957" y="23310"/>
                    <a:pt x="10424" y="23463"/>
                  </a:cubicBezTo>
                  <a:cubicBezTo>
                    <a:pt x="10555" y="23478"/>
                    <a:pt x="10686" y="23485"/>
                    <a:pt x="10815" y="23485"/>
                  </a:cubicBezTo>
                  <a:cubicBezTo>
                    <a:pt x="12117" y="23485"/>
                    <a:pt x="13352" y="22772"/>
                    <a:pt x="14497" y="22095"/>
                  </a:cubicBezTo>
                  <a:cubicBezTo>
                    <a:pt x="15571" y="21460"/>
                    <a:pt x="16765" y="20832"/>
                    <a:pt x="17984" y="20832"/>
                  </a:cubicBezTo>
                  <a:cubicBezTo>
                    <a:pt x="18193" y="20832"/>
                    <a:pt x="18403" y="20851"/>
                    <a:pt x="18614" y="20891"/>
                  </a:cubicBezTo>
                  <a:cubicBezTo>
                    <a:pt x="17245" y="19030"/>
                    <a:pt x="16336" y="16730"/>
                    <a:pt x="15274" y="14682"/>
                  </a:cubicBezTo>
                  <a:cubicBezTo>
                    <a:pt x="15217" y="14560"/>
                    <a:pt x="15103" y="14420"/>
                    <a:pt x="14981" y="14420"/>
                  </a:cubicBezTo>
                  <a:cubicBezTo>
                    <a:pt x="14962" y="14420"/>
                    <a:pt x="14943" y="14424"/>
                    <a:pt x="14923" y="14431"/>
                  </a:cubicBezTo>
                  <a:cubicBezTo>
                    <a:pt x="14913" y="13828"/>
                    <a:pt x="15318" y="13193"/>
                    <a:pt x="15033" y="12668"/>
                  </a:cubicBezTo>
                  <a:cubicBezTo>
                    <a:pt x="14945" y="12515"/>
                    <a:pt x="14814" y="12395"/>
                    <a:pt x="14760" y="12230"/>
                  </a:cubicBezTo>
                  <a:cubicBezTo>
                    <a:pt x="14705" y="12077"/>
                    <a:pt x="14726" y="11913"/>
                    <a:pt x="14748" y="11748"/>
                  </a:cubicBezTo>
                  <a:cubicBezTo>
                    <a:pt x="14979" y="10106"/>
                    <a:pt x="15001" y="8442"/>
                    <a:pt x="14825" y="6799"/>
                  </a:cubicBezTo>
                  <a:lnTo>
                    <a:pt x="14825" y="6799"/>
                  </a:lnTo>
                  <a:cubicBezTo>
                    <a:pt x="14989" y="7424"/>
                    <a:pt x="15274" y="8015"/>
                    <a:pt x="15657" y="8541"/>
                  </a:cubicBezTo>
                  <a:cubicBezTo>
                    <a:pt x="17026" y="7665"/>
                    <a:pt x="18176" y="6449"/>
                    <a:pt x="18996" y="5048"/>
                  </a:cubicBezTo>
                  <a:cubicBezTo>
                    <a:pt x="17704" y="3942"/>
                    <a:pt x="16500" y="2727"/>
                    <a:pt x="15395" y="1435"/>
                  </a:cubicBezTo>
                  <a:cubicBezTo>
                    <a:pt x="15066" y="1052"/>
                    <a:pt x="14738" y="658"/>
                    <a:pt x="14322" y="373"/>
                  </a:cubicBezTo>
                  <a:cubicBezTo>
                    <a:pt x="13819" y="18"/>
                    <a:pt x="13290" y="1"/>
                    <a:pt x="12710" y="1"/>
                  </a:cubicBezTo>
                  <a:close/>
                </a:path>
              </a:pathLst>
            </a:custGeom>
            <a:solidFill>
              <a:srgbClr val="BC6392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0" name="Google Shape;2090;p244"/>
            <p:cNvSpPr/>
            <p:nvPr/>
          </p:nvSpPr>
          <p:spPr>
            <a:xfrm>
              <a:off x="6598351" y="2273855"/>
              <a:ext cx="82368" cy="32843"/>
            </a:xfrm>
            <a:custGeom>
              <a:rect b="b" l="l" r="r" t="t"/>
              <a:pathLst>
                <a:path extrusionOk="0" h="1140" w="2859">
                  <a:moveTo>
                    <a:pt x="2858" y="1"/>
                  </a:moveTo>
                  <a:lnTo>
                    <a:pt x="2858" y="1"/>
                  </a:lnTo>
                  <a:cubicBezTo>
                    <a:pt x="2004" y="275"/>
                    <a:pt x="1161" y="570"/>
                    <a:pt x="329" y="921"/>
                  </a:cubicBezTo>
                  <a:cubicBezTo>
                    <a:pt x="209" y="976"/>
                    <a:pt x="99" y="1052"/>
                    <a:pt x="0" y="1140"/>
                  </a:cubicBezTo>
                  <a:cubicBezTo>
                    <a:pt x="920" y="702"/>
                    <a:pt x="1895" y="329"/>
                    <a:pt x="2858" y="1"/>
                  </a:cubicBezTo>
                  <a:close/>
                </a:path>
              </a:pathLst>
            </a:custGeom>
            <a:solidFill>
              <a:srgbClr val="907159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1" name="Google Shape;2091;p244"/>
            <p:cNvSpPr/>
            <p:nvPr/>
          </p:nvSpPr>
          <p:spPr>
            <a:xfrm>
              <a:off x="6908433" y="2442941"/>
              <a:ext cx="25554" cy="50504"/>
            </a:xfrm>
            <a:custGeom>
              <a:rect b="b" l="l" r="r" t="t"/>
              <a:pathLst>
                <a:path extrusionOk="0" h="1753" w="887">
                  <a:moveTo>
                    <a:pt x="0" y="0"/>
                  </a:moveTo>
                  <a:lnTo>
                    <a:pt x="0" y="22"/>
                  </a:lnTo>
                  <a:cubicBezTo>
                    <a:pt x="19" y="92"/>
                    <a:pt x="41" y="161"/>
                    <a:pt x="63" y="230"/>
                  </a:cubicBezTo>
                  <a:lnTo>
                    <a:pt x="63" y="230"/>
                  </a:lnTo>
                  <a:cubicBezTo>
                    <a:pt x="41" y="153"/>
                    <a:pt x="20" y="75"/>
                    <a:pt x="0" y="0"/>
                  </a:cubicBezTo>
                  <a:close/>
                  <a:moveTo>
                    <a:pt x="63" y="230"/>
                  </a:moveTo>
                  <a:cubicBezTo>
                    <a:pt x="72" y="259"/>
                    <a:pt x="81" y="287"/>
                    <a:pt x="90" y="314"/>
                  </a:cubicBezTo>
                  <a:lnTo>
                    <a:pt x="90" y="314"/>
                  </a:lnTo>
                  <a:cubicBezTo>
                    <a:pt x="81" y="286"/>
                    <a:pt x="72" y="258"/>
                    <a:pt x="63" y="230"/>
                  </a:cubicBezTo>
                  <a:close/>
                  <a:moveTo>
                    <a:pt x="90" y="314"/>
                  </a:moveTo>
                  <a:lnTo>
                    <a:pt x="90" y="314"/>
                  </a:lnTo>
                  <a:cubicBezTo>
                    <a:pt x="97" y="338"/>
                    <a:pt x="103" y="361"/>
                    <a:pt x="110" y="384"/>
                  </a:cubicBezTo>
                  <a:lnTo>
                    <a:pt x="110" y="373"/>
                  </a:lnTo>
                  <a:cubicBezTo>
                    <a:pt x="103" y="354"/>
                    <a:pt x="96" y="334"/>
                    <a:pt x="90" y="314"/>
                  </a:cubicBezTo>
                  <a:close/>
                  <a:moveTo>
                    <a:pt x="120" y="406"/>
                  </a:moveTo>
                  <a:lnTo>
                    <a:pt x="120" y="416"/>
                  </a:lnTo>
                  <a:cubicBezTo>
                    <a:pt x="296" y="898"/>
                    <a:pt x="536" y="1348"/>
                    <a:pt x="832" y="1752"/>
                  </a:cubicBezTo>
                  <a:cubicBezTo>
                    <a:pt x="854" y="1742"/>
                    <a:pt x="876" y="1730"/>
                    <a:pt x="887" y="1720"/>
                  </a:cubicBezTo>
                  <a:lnTo>
                    <a:pt x="887" y="1708"/>
                  </a:lnTo>
                  <a:cubicBezTo>
                    <a:pt x="876" y="1720"/>
                    <a:pt x="854" y="1730"/>
                    <a:pt x="832" y="1742"/>
                  </a:cubicBezTo>
                  <a:cubicBezTo>
                    <a:pt x="536" y="1336"/>
                    <a:pt x="296" y="876"/>
                    <a:pt x="120" y="406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2" name="Google Shape;2092;p244"/>
            <p:cNvSpPr/>
            <p:nvPr/>
          </p:nvSpPr>
          <p:spPr>
            <a:xfrm>
              <a:off x="6608147" y="2498775"/>
              <a:ext cx="3169" cy="18640"/>
            </a:xfrm>
            <a:custGeom>
              <a:rect b="b" l="l" r="r" t="t"/>
              <a:pathLst>
                <a:path extrusionOk="0" h="647" w="110">
                  <a:moveTo>
                    <a:pt x="0" y="1"/>
                  </a:moveTo>
                  <a:lnTo>
                    <a:pt x="0" y="1"/>
                  </a:lnTo>
                  <a:cubicBezTo>
                    <a:pt x="33" y="165"/>
                    <a:pt x="55" y="340"/>
                    <a:pt x="77" y="515"/>
                  </a:cubicBezTo>
                  <a:lnTo>
                    <a:pt x="110" y="646"/>
                  </a:lnTo>
                  <a:cubicBezTo>
                    <a:pt x="98" y="483"/>
                    <a:pt x="77" y="318"/>
                    <a:pt x="55" y="154"/>
                  </a:cubicBezTo>
                  <a:cubicBezTo>
                    <a:pt x="33" y="99"/>
                    <a:pt x="22" y="45"/>
                    <a:pt x="0" y="1"/>
                  </a:cubicBezTo>
                  <a:close/>
                </a:path>
              </a:pathLst>
            </a:custGeom>
            <a:solidFill>
              <a:srgbClr val="9B040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3" name="Google Shape;2093;p244"/>
            <p:cNvSpPr/>
            <p:nvPr/>
          </p:nvSpPr>
          <p:spPr>
            <a:xfrm>
              <a:off x="6908116" y="2506179"/>
              <a:ext cx="3486" cy="64851"/>
            </a:xfrm>
            <a:custGeom>
              <a:rect b="b" l="l" r="r" t="t"/>
              <a:pathLst>
                <a:path extrusionOk="0" h="2251" w="121">
                  <a:moveTo>
                    <a:pt x="121" y="0"/>
                  </a:moveTo>
                  <a:cubicBezTo>
                    <a:pt x="121" y="743"/>
                    <a:pt x="87" y="1497"/>
                    <a:pt x="0" y="2240"/>
                  </a:cubicBezTo>
                  <a:lnTo>
                    <a:pt x="0" y="2251"/>
                  </a:lnTo>
                  <a:cubicBezTo>
                    <a:pt x="87" y="1497"/>
                    <a:pt x="121" y="754"/>
                    <a:pt x="121" y="0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4" name="Google Shape;2094;p244"/>
            <p:cNvSpPr/>
            <p:nvPr/>
          </p:nvSpPr>
          <p:spPr>
            <a:xfrm>
              <a:off x="6608435" y="2515485"/>
              <a:ext cx="6338" cy="65341"/>
            </a:xfrm>
            <a:custGeom>
              <a:rect b="b" l="l" r="r" t="t"/>
              <a:pathLst>
                <a:path extrusionOk="0" h="2268" w="220">
                  <a:moveTo>
                    <a:pt x="1" y="2246"/>
                  </a:moveTo>
                  <a:cubicBezTo>
                    <a:pt x="44" y="2263"/>
                    <a:pt x="80" y="2266"/>
                    <a:pt x="105" y="2267"/>
                  </a:cubicBezTo>
                  <a:lnTo>
                    <a:pt x="105" y="2267"/>
                  </a:lnTo>
                  <a:cubicBezTo>
                    <a:pt x="81" y="2266"/>
                    <a:pt x="41" y="2255"/>
                    <a:pt x="1" y="2246"/>
                  </a:cubicBezTo>
                  <a:close/>
                  <a:moveTo>
                    <a:pt x="105" y="2267"/>
                  </a:moveTo>
                  <a:cubicBezTo>
                    <a:pt x="107" y="2267"/>
                    <a:pt x="109" y="2267"/>
                    <a:pt x="110" y="2267"/>
                  </a:cubicBezTo>
                  <a:cubicBezTo>
                    <a:pt x="111" y="2267"/>
                    <a:pt x="112" y="2267"/>
                    <a:pt x="113" y="2267"/>
                  </a:cubicBezTo>
                  <a:lnTo>
                    <a:pt x="113" y="2267"/>
                  </a:lnTo>
                  <a:cubicBezTo>
                    <a:pt x="110" y="2267"/>
                    <a:pt x="107" y="2267"/>
                    <a:pt x="105" y="2267"/>
                  </a:cubicBezTo>
                  <a:close/>
                  <a:moveTo>
                    <a:pt x="78" y="1"/>
                  </a:moveTo>
                  <a:cubicBezTo>
                    <a:pt x="165" y="745"/>
                    <a:pt x="220" y="1512"/>
                    <a:pt x="144" y="2256"/>
                  </a:cubicBezTo>
                  <a:cubicBezTo>
                    <a:pt x="144" y="2256"/>
                    <a:pt x="133" y="2267"/>
                    <a:pt x="113" y="2267"/>
                  </a:cubicBezTo>
                  <a:lnTo>
                    <a:pt x="113" y="2267"/>
                  </a:lnTo>
                  <a:cubicBezTo>
                    <a:pt x="116" y="2267"/>
                    <a:pt x="119" y="2267"/>
                    <a:pt x="122" y="2267"/>
                  </a:cubicBezTo>
                  <a:lnTo>
                    <a:pt x="144" y="2267"/>
                  </a:lnTo>
                  <a:cubicBezTo>
                    <a:pt x="220" y="1555"/>
                    <a:pt x="187" y="844"/>
                    <a:pt x="110" y="132"/>
                  </a:cubicBezTo>
                  <a:lnTo>
                    <a:pt x="78" y="1"/>
                  </a:lnTo>
                  <a:close/>
                </a:path>
              </a:pathLst>
            </a:custGeom>
            <a:solidFill>
              <a:srgbClr val="9B040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5" name="Google Shape;2095;p244"/>
            <p:cNvSpPr/>
            <p:nvPr/>
          </p:nvSpPr>
          <p:spPr>
            <a:xfrm>
              <a:off x="6905581" y="2571347"/>
              <a:ext cx="11697" cy="90867"/>
            </a:xfrm>
            <a:custGeom>
              <a:rect b="b" l="l" r="r" t="t"/>
              <a:pathLst>
                <a:path extrusionOk="0" h="3154" w="406">
                  <a:moveTo>
                    <a:pt x="88" y="0"/>
                  </a:moveTo>
                  <a:cubicBezTo>
                    <a:pt x="87" y="4"/>
                    <a:pt x="87" y="9"/>
                    <a:pt x="86" y="13"/>
                  </a:cubicBezTo>
                  <a:lnTo>
                    <a:pt x="86" y="13"/>
                  </a:lnTo>
                  <a:lnTo>
                    <a:pt x="88" y="0"/>
                  </a:lnTo>
                  <a:close/>
                  <a:moveTo>
                    <a:pt x="86" y="13"/>
                  </a:moveTo>
                  <a:lnTo>
                    <a:pt x="22" y="492"/>
                  </a:lnTo>
                  <a:cubicBezTo>
                    <a:pt x="12" y="579"/>
                    <a:pt x="1" y="677"/>
                    <a:pt x="0" y="764"/>
                  </a:cubicBezTo>
                  <a:lnTo>
                    <a:pt x="0" y="764"/>
                  </a:lnTo>
                  <a:cubicBezTo>
                    <a:pt x="1" y="677"/>
                    <a:pt x="12" y="590"/>
                    <a:pt x="22" y="504"/>
                  </a:cubicBezTo>
                  <a:cubicBezTo>
                    <a:pt x="44" y="343"/>
                    <a:pt x="65" y="173"/>
                    <a:pt x="86" y="13"/>
                  </a:cubicBezTo>
                  <a:close/>
                  <a:moveTo>
                    <a:pt x="406" y="1850"/>
                  </a:moveTo>
                  <a:lnTo>
                    <a:pt x="406" y="1850"/>
                  </a:lnTo>
                  <a:cubicBezTo>
                    <a:pt x="406" y="2135"/>
                    <a:pt x="307" y="2441"/>
                    <a:pt x="241" y="2737"/>
                  </a:cubicBezTo>
                  <a:lnTo>
                    <a:pt x="253" y="2726"/>
                  </a:lnTo>
                  <a:cubicBezTo>
                    <a:pt x="318" y="2431"/>
                    <a:pt x="406" y="2135"/>
                    <a:pt x="406" y="1850"/>
                  </a:cubicBezTo>
                  <a:close/>
                  <a:moveTo>
                    <a:pt x="241" y="2781"/>
                  </a:moveTo>
                  <a:lnTo>
                    <a:pt x="231" y="2791"/>
                  </a:lnTo>
                  <a:cubicBezTo>
                    <a:pt x="209" y="2912"/>
                    <a:pt x="197" y="3032"/>
                    <a:pt x="197" y="3153"/>
                  </a:cubicBezTo>
                  <a:cubicBezTo>
                    <a:pt x="197" y="3032"/>
                    <a:pt x="219" y="2901"/>
                    <a:pt x="241" y="278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6" name="Google Shape;2096;p244"/>
            <p:cNvSpPr/>
            <p:nvPr/>
          </p:nvSpPr>
          <p:spPr>
            <a:xfrm>
              <a:off x="7015664" y="2848586"/>
              <a:ext cx="29" cy="29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7" name="Google Shape;2097;p244"/>
            <p:cNvSpPr/>
            <p:nvPr/>
          </p:nvSpPr>
          <p:spPr>
            <a:xfrm>
              <a:off x="7015664" y="2848586"/>
              <a:ext cx="1930" cy="663"/>
            </a:xfrm>
            <a:custGeom>
              <a:rect b="b" l="l" r="r" t="t"/>
              <a:pathLst>
                <a:path extrusionOk="0" h="23" w="67">
                  <a:moveTo>
                    <a:pt x="1" y="0"/>
                  </a:moveTo>
                  <a:cubicBezTo>
                    <a:pt x="1" y="0"/>
                    <a:pt x="1" y="12"/>
                    <a:pt x="11" y="12"/>
                  </a:cubicBezTo>
                  <a:cubicBezTo>
                    <a:pt x="23" y="12"/>
                    <a:pt x="45" y="22"/>
                    <a:pt x="67" y="22"/>
                  </a:cubicBezTo>
                  <a:cubicBezTo>
                    <a:pt x="55" y="22"/>
                    <a:pt x="55" y="12"/>
                    <a:pt x="55" y="12"/>
                  </a:cubicBezTo>
                  <a:cubicBezTo>
                    <a:pt x="33" y="0"/>
                    <a:pt x="11" y="0"/>
                    <a:pt x="1" y="0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8" name="Google Shape;2098;p244"/>
            <p:cNvSpPr/>
            <p:nvPr/>
          </p:nvSpPr>
          <p:spPr>
            <a:xfrm>
              <a:off x="7015347" y="2848586"/>
              <a:ext cx="663" cy="346"/>
            </a:xfrm>
            <a:custGeom>
              <a:rect b="b" l="l" r="r" t="t"/>
              <a:pathLst>
                <a:path extrusionOk="0" h="12" w="23">
                  <a:moveTo>
                    <a:pt x="1" y="0"/>
                  </a:moveTo>
                  <a:lnTo>
                    <a:pt x="1" y="12"/>
                  </a:lnTo>
                  <a:lnTo>
                    <a:pt x="22" y="12"/>
                  </a:lnTo>
                  <a:cubicBezTo>
                    <a:pt x="12" y="12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8E7E81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9" name="Google Shape;2099;p244"/>
            <p:cNvSpPr/>
            <p:nvPr/>
          </p:nvSpPr>
          <p:spPr>
            <a:xfrm>
              <a:off x="6628342" y="2847030"/>
              <a:ext cx="387034" cy="77297"/>
            </a:xfrm>
            <a:custGeom>
              <a:rect b="b" l="l" r="r" t="t"/>
              <a:pathLst>
                <a:path extrusionOk="0" h="2683" w="13434">
                  <a:moveTo>
                    <a:pt x="12876" y="0"/>
                  </a:moveTo>
                  <a:cubicBezTo>
                    <a:pt x="12580" y="0"/>
                    <a:pt x="12284" y="44"/>
                    <a:pt x="11988" y="110"/>
                  </a:cubicBezTo>
                  <a:cubicBezTo>
                    <a:pt x="11988" y="110"/>
                    <a:pt x="11988" y="116"/>
                    <a:pt x="11983" y="119"/>
                  </a:cubicBezTo>
                  <a:lnTo>
                    <a:pt x="11983" y="119"/>
                  </a:lnTo>
                  <a:cubicBezTo>
                    <a:pt x="12277" y="54"/>
                    <a:pt x="12581" y="22"/>
                    <a:pt x="12876" y="22"/>
                  </a:cubicBezTo>
                  <a:cubicBezTo>
                    <a:pt x="13061" y="22"/>
                    <a:pt x="13248" y="33"/>
                    <a:pt x="13434" y="66"/>
                  </a:cubicBezTo>
                  <a:lnTo>
                    <a:pt x="13434" y="54"/>
                  </a:lnTo>
                  <a:cubicBezTo>
                    <a:pt x="13248" y="22"/>
                    <a:pt x="13061" y="0"/>
                    <a:pt x="12876" y="0"/>
                  </a:cubicBezTo>
                  <a:close/>
                  <a:moveTo>
                    <a:pt x="11983" y="119"/>
                  </a:moveTo>
                  <a:cubicBezTo>
                    <a:pt x="11981" y="119"/>
                    <a:pt x="11980" y="120"/>
                    <a:pt x="11978" y="120"/>
                  </a:cubicBezTo>
                  <a:cubicBezTo>
                    <a:pt x="11980" y="120"/>
                    <a:pt x="11982" y="120"/>
                    <a:pt x="11983" y="119"/>
                  </a:cubicBezTo>
                  <a:close/>
                  <a:moveTo>
                    <a:pt x="0" y="295"/>
                  </a:moveTo>
                  <a:cubicBezTo>
                    <a:pt x="76" y="317"/>
                    <a:pt x="153" y="339"/>
                    <a:pt x="230" y="350"/>
                  </a:cubicBezTo>
                  <a:cubicBezTo>
                    <a:pt x="635" y="438"/>
                    <a:pt x="1007" y="580"/>
                    <a:pt x="1368" y="755"/>
                  </a:cubicBezTo>
                  <a:cubicBezTo>
                    <a:pt x="2693" y="1402"/>
                    <a:pt x="3854" y="2496"/>
                    <a:pt x="5321" y="2660"/>
                  </a:cubicBezTo>
                  <a:cubicBezTo>
                    <a:pt x="5452" y="2672"/>
                    <a:pt x="5572" y="2682"/>
                    <a:pt x="5704" y="2682"/>
                  </a:cubicBezTo>
                  <a:cubicBezTo>
                    <a:pt x="7018" y="2682"/>
                    <a:pt x="8255" y="1960"/>
                    <a:pt x="9394" y="1281"/>
                  </a:cubicBezTo>
                  <a:cubicBezTo>
                    <a:pt x="9580" y="1171"/>
                    <a:pt x="9766" y="1062"/>
                    <a:pt x="9952" y="964"/>
                  </a:cubicBezTo>
                  <a:lnTo>
                    <a:pt x="9952" y="952"/>
                  </a:lnTo>
                  <a:cubicBezTo>
                    <a:pt x="9766" y="1051"/>
                    <a:pt x="9580" y="1161"/>
                    <a:pt x="9394" y="1270"/>
                  </a:cubicBezTo>
                  <a:cubicBezTo>
                    <a:pt x="8255" y="1949"/>
                    <a:pt x="7018" y="2660"/>
                    <a:pt x="5704" y="2660"/>
                  </a:cubicBezTo>
                  <a:cubicBezTo>
                    <a:pt x="5572" y="2660"/>
                    <a:pt x="5452" y="2660"/>
                    <a:pt x="5321" y="2638"/>
                  </a:cubicBezTo>
                  <a:cubicBezTo>
                    <a:pt x="3854" y="2485"/>
                    <a:pt x="2693" y="1390"/>
                    <a:pt x="1368" y="745"/>
                  </a:cubicBezTo>
                  <a:cubicBezTo>
                    <a:pt x="1007" y="569"/>
                    <a:pt x="635" y="427"/>
                    <a:pt x="230" y="339"/>
                  </a:cubicBezTo>
                  <a:cubicBezTo>
                    <a:pt x="153" y="329"/>
                    <a:pt x="76" y="317"/>
                    <a:pt x="0" y="295"/>
                  </a:cubicBezTo>
                  <a:close/>
                </a:path>
              </a:pathLst>
            </a:custGeom>
            <a:solidFill>
              <a:srgbClr val="756C6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0" name="Google Shape;2100;p244"/>
            <p:cNvSpPr/>
            <p:nvPr/>
          </p:nvSpPr>
          <p:spPr>
            <a:xfrm>
              <a:off x="6523272" y="2247379"/>
              <a:ext cx="494005" cy="676315"/>
            </a:xfrm>
            <a:custGeom>
              <a:rect b="b" l="l" r="r" t="t"/>
              <a:pathLst>
                <a:path extrusionOk="0" h="23475" w="17147">
                  <a:moveTo>
                    <a:pt x="12373" y="121"/>
                  </a:moveTo>
                  <a:cubicBezTo>
                    <a:pt x="12318" y="340"/>
                    <a:pt x="12253" y="559"/>
                    <a:pt x="12187" y="767"/>
                  </a:cubicBezTo>
                  <a:cubicBezTo>
                    <a:pt x="12253" y="964"/>
                    <a:pt x="12307" y="1161"/>
                    <a:pt x="12362" y="1358"/>
                  </a:cubicBezTo>
                  <a:cubicBezTo>
                    <a:pt x="12416" y="1566"/>
                    <a:pt x="12460" y="1774"/>
                    <a:pt x="12515" y="1982"/>
                  </a:cubicBezTo>
                  <a:cubicBezTo>
                    <a:pt x="12712" y="1501"/>
                    <a:pt x="12876" y="986"/>
                    <a:pt x="13008" y="471"/>
                  </a:cubicBezTo>
                  <a:cubicBezTo>
                    <a:pt x="12964" y="438"/>
                    <a:pt x="12910" y="406"/>
                    <a:pt x="12866" y="372"/>
                  </a:cubicBezTo>
                  <a:cubicBezTo>
                    <a:pt x="12701" y="252"/>
                    <a:pt x="12537" y="175"/>
                    <a:pt x="12373" y="121"/>
                  </a:cubicBezTo>
                  <a:close/>
                  <a:moveTo>
                    <a:pt x="13380" y="1993"/>
                  </a:moveTo>
                  <a:cubicBezTo>
                    <a:pt x="13435" y="2102"/>
                    <a:pt x="13479" y="2212"/>
                    <a:pt x="13523" y="2311"/>
                  </a:cubicBezTo>
                  <a:lnTo>
                    <a:pt x="13654" y="2639"/>
                  </a:lnTo>
                  <a:lnTo>
                    <a:pt x="13752" y="2968"/>
                  </a:lnTo>
                  <a:lnTo>
                    <a:pt x="13774" y="3055"/>
                  </a:lnTo>
                  <a:lnTo>
                    <a:pt x="13796" y="3143"/>
                  </a:lnTo>
                  <a:lnTo>
                    <a:pt x="13796" y="3143"/>
                  </a:lnTo>
                  <a:lnTo>
                    <a:pt x="13764" y="3055"/>
                  </a:lnTo>
                  <a:lnTo>
                    <a:pt x="13742" y="2978"/>
                  </a:lnTo>
                  <a:cubicBezTo>
                    <a:pt x="13708" y="2869"/>
                    <a:pt x="13676" y="2749"/>
                    <a:pt x="13632" y="2639"/>
                  </a:cubicBezTo>
                  <a:cubicBezTo>
                    <a:pt x="13599" y="2530"/>
                    <a:pt x="13555" y="2431"/>
                    <a:pt x="13511" y="2321"/>
                  </a:cubicBezTo>
                  <a:cubicBezTo>
                    <a:pt x="13479" y="2212"/>
                    <a:pt x="13424" y="2102"/>
                    <a:pt x="13380" y="1993"/>
                  </a:cubicBezTo>
                  <a:close/>
                  <a:moveTo>
                    <a:pt x="13807" y="3185"/>
                  </a:moveTo>
                  <a:cubicBezTo>
                    <a:pt x="13818" y="3226"/>
                    <a:pt x="13832" y="3267"/>
                    <a:pt x="13840" y="3307"/>
                  </a:cubicBezTo>
                  <a:lnTo>
                    <a:pt x="13818" y="3231"/>
                  </a:lnTo>
                  <a:lnTo>
                    <a:pt x="13807" y="3185"/>
                  </a:lnTo>
                  <a:close/>
                  <a:moveTo>
                    <a:pt x="11343" y="3516"/>
                  </a:moveTo>
                  <a:lnTo>
                    <a:pt x="11343" y="3516"/>
                  </a:lnTo>
                  <a:cubicBezTo>
                    <a:pt x="11343" y="3778"/>
                    <a:pt x="11311" y="4030"/>
                    <a:pt x="11223" y="4270"/>
                  </a:cubicBezTo>
                  <a:cubicBezTo>
                    <a:pt x="11300" y="4030"/>
                    <a:pt x="11343" y="3778"/>
                    <a:pt x="11343" y="3516"/>
                  </a:cubicBezTo>
                  <a:close/>
                  <a:moveTo>
                    <a:pt x="11136" y="6964"/>
                  </a:moveTo>
                  <a:cubicBezTo>
                    <a:pt x="11114" y="6986"/>
                    <a:pt x="11092" y="6997"/>
                    <a:pt x="11070" y="7019"/>
                  </a:cubicBezTo>
                  <a:lnTo>
                    <a:pt x="11004" y="7063"/>
                  </a:lnTo>
                  <a:lnTo>
                    <a:pt x="10873" y="7161"/>
                  </a:lnTo>
                  <a:cubicBezTo>
                    <a:pt x="10829" y="7194"/>
                    <a:pt x="10786" y="7226"/>
                    <a:pt x="10742" y="7248"/>
                  </a:cubicBezTo>
                  <a:cubicBezTo>
                    <a:pt x="10698" y="7282"/>
                    <a:pt x="10654" y="7314"/>
                    <a:pt x="10610" y="7336"/>
                  </a:cubicBezTo>
                  <a:cubicBezTo>
                    <a:pt x="10643" y="7303"/>
                    <a:pt x="10687" y="7270"/>
                    <a:pt x="10730" y="7238"/>
                  </a:cubicBezTo>
                  <a:cubicBezTo>
                    <a:pt x="10774" y="7216"/>
                    <a:pt x="10818" y="7183"/>
                    <a:pt x="10862" y="7150"/>
                  </a:cubicBezTo>
                  <a:lnTo>
                    <a:pt x="10993" y="7051"/>
                  </a:lnTo>
                  <a:lnTo>
                    <a:pt x="11059" y="7007"/>
                  </a:lnTo>
                  <a:cubicBezTo>
                    <a:pt x="11081" y="6997"/>
                    <a:pt x="11103" y="6975"/>
                    <a:pt x="11136" y="6964"/>
                  </a:cubicBezTo>
                  <a:close/>
                  <a:moveTo>
                    <a:pt x="2160" y="9472"/>
                  </a:moveTo>
                  <a:lnTo>
                    <a:pt x="2160" y="9472"/>
                  </a:lnTo>
                  <a:cubicBezTo>
                    <a:pt x="2159" y="9476"/>
                    <a:pt x="2158" y="9479"/>
                    <a:pt x="2158" y="9482"/>
                  </a:cubicBezTo>
                  <a:lnTo>
                    <a:pt x="2125" y="9515"/>
                  </a:lnTo>
                  <a:lnTo>
                    <a:pt x="2092" y="9537"/>
                  </a:lnTo>
                  <a:lnTo>
                    <a:pt x="2059" y="9559"/>
                  </a:lnTo>
                  <a:cubicBezTo>
                    <a:pt x="2015" y="9591"/>
                    <a:pt x="1961" y="9603"/>
                    <a:pt x="1906" y="9613"/>
                  </a:cubicBezTo>
                  <a:lnTo>
                    <a:pt x="1862" y="9613"/>
                  </a:lnTo>
                  <a:cubicBezTo>
                    <a:pt x="1818" y="9613"/>
                    <a:pt x="1774" y="9603"/>
                    <a:pt x="1742" y="9591"/>
                  </a:cubicBezTo>
                  <a:lnTo>
                    <a:pt x="1698" y="9581"/>
                  </a:lnTo>
                  <a:lnTo>
                    <a:pt x="1665" y="9559"/>
                  </a:lnTo>
                  <a:lnTo>
                    <a:pt x="1632" y="9537"/>
                  </a:lnTo>
                  <a:lnTo>
                    <a:pt x="1599" y="9504"/>
                  </a:lnTo>
                  <a:lnTo>
                    <a:pt x="1599" y="9504"/>
                  </a:lnTo>
                  <a:cubicBezTo>
                    <a:pt x="1643" y="9537"/>
                    <a:pt x="1687" y="9569"/>
                    <a:pt x="1742" y="9581"/>
                  </a:cubicBezTo>
                  <a:cubicBezTo>
                    <a:pt x="1774" y="9591"/>
                    <a:pt x="1818" y="9591"/>
                    <a:pt x="1851" y="9591"/>
                  </a:cubicBezTo>
                  <a:lnTo>
                    <a:pt x="1895" y="9591"/>
                  </a:lnTo>
                  <a:cubicBezTo>
                    <a:pt x="1950" y="9591"/>
                    <a:pt x="2005" y="9569"/>
                    <a:pt x="2049" y="9547"/>
                  </a:cubicBezTo>
                  <a:cubicBezTo>
                    <a:pt x="2093" y="9530"/>
                    <a:pt x="2130" y="9505"/>
                    <a:pt x="2160" y="9472"/>
                  </a:cubicBezTo>
                  <a:close/>
                  <a:moveTo>
                    <a:pt x="4895" y="9187"/>
                  </a:moveTo>
                  <a:lnTo>
                    <a:pt x="4895" y="9187"/>
                  </a:lnTo>
                  <a:cubicBezTo>
                    <a:pt x="5486" y="9603"/>
                    <a:pt x="6143" y="9909"/>
                    <a:pt x="6822" y="10117"/>
                  </a:cubicBezTo>
                  <a:cubicBezTo>
                    <a:pt x="7172" y="10216"/>
                    <a:pt x="7523" y="10303"/>
                    <a:pt x="7873" y="10369"/>
                  </a:cubicBezTo>
                  <a:cubicBezTo>
                    <a:pt x="8224" y="10423"/>
                    <a:pt x="8584" y="10479"/>
                    <a:pt x="8935" y="10511"/>
                  </a:cubicBezTo>
                  <a:cubicBezTo>
                    <a:pt x="8584" y="10489"/>
                    <a:pt x="8224" y="10435"/>
                    <a:pt x="7873" y="10380"/>
                  </a:cubicBezTo>
                  <a:cubicBezTo>
                    <a:pt x="7523" y="10314"/>
                    <a:pt x="7172" y="10238"/>
                    <a:pt x="6822" y="10128"/>
                  </a:cubicBezTo>
                  <a:cubicBezTo>
                    <a:pt x="6132" y="9920"/>
                    <a:pt x="5475" y="9613"/>
                    <a:pt x="4895" y="9187"/>
                  </a:cubicBezTo>
                  <a:close/>
                  <a:moveTo>
                    <a:pt x="10527" y="10569"/>
                  </a:moveTo>
                  <a:lnTo>
                    <a:pt x="10527" y="10569"/>
                  </a:lnTo>
                  <a:cubicBezTo>
                    <a:pt x="10429" y="10579"/>
                    <a:pt x="10338" y="10588"/>
                    <a:pt x="10238" y="10588"/>
                  </a:cubicBezTo>
                  <a:cubicBezTo>
                    <a:pt x="10161" y="10588"/>
                    <a:pt x="10085" y="10588"/>
                    <a:pt x="10019" y="10577"/>
                  </a:cubicBezTo>
                  <a:lnTo>
                    <a:pt x="10260" y="10577"/>
                  </a:lnTo>
                  <a:cubicBezTo>
                    <a:pt x="10349" y="10577"/>
                    <a:pt x="10438" y="10577"/>
                    <a:pt x="10527" y="10569"/>
                  </a:cubicBezTo>
                  <a:close/>
                  <a:moveTo>
                    <a:pt x="10939" y="0"/>
                  </a:moveTo>
                  <a:cubicBezTo>
                    <a:pt x="10610" y="1117"/>
                    <a:pt x="10139" y="2234"/>
                    <a:pt x="9417" y="3121"/>
                  </a:cubicBezTo>
                  <a:cubicBezTo>
                    <a:pt x="9318" y="3252"/>
                    <a:pt x="9198" y="3384"/>
                    <a:pt x="9044" y="3450"/>
                  </a:cubicBezTo>
                  <a:cubicBezTo>
                    <a:pt x="8990" y="3482"/>
                    <a:pt x="8924" y="3493"/>
                    <a:pt x="8859" y="3493"/>
                  </a:cubicBezTo>
                  <a:cubicBezTo>
                    <a:pt x="8771" y="3493"/>
                    <a:pt x="8683" y="3460"/>
                    <a:pt x="8618" y="3406"/>
                  </a:cubicBezTo>
                  <a:lnTo>
                    <a:pt x="8355" y="3635"/>
                  </a:lnTo>
                  <a:lnTo>
                    <a:pt x="8136" y="3800"/>
                  </a:lnTo>
                  <a:lnTo>
                    <a:pt x="7917" y="3964"/>
                  </a:lnTo>
                  <a:lnTo>
                    <a:pt x="7676" y="4106"/>
                  </a:lnTo>
                  <a:lnTo>
                    <a:pt x="7906" y="3953"/>
                  </a:lnTo>
                  <a:lnTo>
                    <a:pt x="8136" y="3788"/>
                  </a:lnTo>
                  <a:lnTo>
                    <a:pt x="8344" y="3625"/>
                  </a:lnTo>
                  <a:lnTo>
                    <a:pt x="8606" y="3394"/>
                  </a:lnTo>
                  <a:cubicBezTo>
                    <a:pt x="8596" y="3394"/>
                    <a:pt x="8584" y="3384"/>
                    <a:pt x="8584" y="3372"/>
                  </a:cubicBezTo>
                  <a:cubicBezTo>
                    <a:pt x="8563" y="3340"/>
                    <a:pt x="9285" y="2278"/>
                    <a:pt x="9351" y="2168"/>
                  </a:cubicBezTo>
                  <a:cubicBezTo>
                    <a:pt x="9603" y="1742"/>
                    <a:pt x="9822" y="1292"/>
                    <a:pt x="10019" y="844"/>
                  </a:cubicBezTo>
                  <a:cubicBezTo>
                    <a:pt x="10139" y="570"/>
                    <a:pt x="10260" y="285"/>
                    <a:pt x="10358" y="12"/>
                  </a:cubicBezTo>
                  <a:lnTo>
                    <a:pt x="10358" y="12"/>
                  </a:lnTo>
                  <a:cubicBezTo>
                    <a:pt x="9504" y="34"/>
                    <a:pt x="8618" y="99"/>
                    <a:pt x="7774" y="252"/>
                  </a:cubicBezTo>
                  <a:cubicBezTo>
                    <a:pt x="7818" y="372"/>
                    <a:pt x="7884" y="493"/>
                    <a:pt x="7971" y="591"/>
                  </a:cubicBezTo>
                  <a:cubicBezTo>
                    <a:pt x="8300" y="964"/>
                    <a:pt x="8891" y="942"/>
                    <a:pt x="9351" y="1029"/>
                  </a:cubicBezTo>
                  <a:cubicBezTo>
                    <a:pt x="9395" y="1041"/>
                    <a:pt x="8727" y="2267"/>
                    <a:pt x="8661" y="2343"/>
                  </a:cubicBezTo>
                  <a:cubicBezTo>
                    <a:pt x="8224" y="2891"/>
                    <a:pt x="7742" y="3153"/>
                    <a:pt x="7085" y="3153"/>
                  </a:cubicBezTo>
                  <a:cubicBezTo>
                    <a:pt x="7019" y="3153"/>
                    <a:pt x="6942" y="3143"/>
                    <a:pt x="6866" y="3143"/>
                  </a:cubicBezTo>
                  <a:cubicBezTo>
                    <a:pt x="6516" y="3110"/>
                    <a:pt x="6176" y="3022"/>
                    <a:pt x="5859" y="2869"/>
                  </a:cubicBezTo>
                  <a:cubicBezTo>
                    <a:pt x="5782" y="2836"/>
                    <a:pt x="5048" y="2355"/>
                    <a:pt x="5070" y="2333"/>
                  </a:cubicBezTo>
                  <a:cubicBezTo>
                    <a:pt x="5136" y="2278"/>
                    <a:pt x="5202" y="2234"/>
                    <a:pt x="5267" y="2190"/>
                  </a:cubicBezTo>
                  <a:cubicBezTo>
                    <a:pt x="5256" y="2179"/>
                    <a:pt x="5246" y="2179"/>
                    <a:pt x="5246" y="2179"/>
                  </a:cubicBezTo>
                  <a:lnTo>
                    <a:pt x="5508" y="2015"/>
                  </a:lnTo>
                  <a:cubicBezTo>
                    <a:pt x="5683" y="1883"/>
                    <a:pt x="5847" y="1752"/>
                    <a:pt x="6022" y="1621"/>
                  </a:cubicBezTo>
                  <a:cubicBezTo>
                    <a:pt x="6078" y="1588"/>
                    <a:pt x="6121" y="1555"/>
                    <a:pt x="6143" y="1501"/>
                  </a:cubicBezTo>
                  <a:cubicBezTo>
                    <a:pt x="6241" y="1314"/>
                    <a:pt x="6154" y="986"/>
                    <a:pt x="6078" y="712"/>
                  </a:cubicBezTo>
                  <a:cubicBezTo>
                    <a:pt x="5869" y="789"/>
                    <a:pt x="5672" y="854"/>
                    <a:pt x="5464" y="920"/>
                  </a:cubicBezTo>
                  <a:cubicBezTo>
                    <a:pt x="4501" y="1248"/>
                    <a:pt x="3526" y="1621"/>
                    <a:pt x="2606" y="2059"/>
                  </a:cubicBezTo>
                  <a:cubicBezTo>
                    <a:pt x="2541" y="2114"/>
                    <a:pt x="2486" y="2179"/>
                    <a:pt x="2431" y="2245"/>
                  </a:cubicBezTo>
                  <a:cubicBezTo>
                    <a:pt x="2421" y="2267"/>
                    <a:pt x="2421" y="2289"/>
                    <a:pt x="2409" y="2311"/>
                  </a:cubicBezTo>
                  <a:cubicBezTo>
                    <a:pt x="2409" y="2289"/>
                    <a:pt x="2421" y="2267"/>
                    <a:pt x="2421" y="2256"/>
                  </a:cubicBezTo>
                  <a:lnTo>
                    <a:pt x="2421" y="2256"/>
                  </a:lnTo>
                  <a:cubicBezTo>
                    <a:pt x="2147" y="2617"/>
                    <a:pt x="2005" y="3110"/>
                    <a:pt x="1917" y="3581"/>
                  </a:cubicBezTo>
                  <a:cubicBezTo>
                    <a:pt x="1764" y="4336"/>
                    <a:pt x="1676" y="5092"/>
                    <a:pt x="1621" y="5858"/>
                  </a:cubicBezTo>
                  <a:cubicBezTo>
                    <a:pt x="1599" y="6263"/>
                    <a:pt x="1589" y="6690"/>
                    <a:pt x="1402" y="7063"/>
                  </a:cubicBezTo>
                  <a:cubicBezTo>
                    <a:pt x="1271" y="7347"/>
                    <a:pt x="1008" y="7588"/>
                    <a:pt x="713" y="7654"/>
                  </a:cubicBezTo>
                  <a:cubicBezTo>
                    <a:pt x="800" y="7676"/>
                    <a:pt x="877" y="7698"/>
                    <a:pt x="964" y="7708"/>
                  </a:cubicBezTo>
                  <a:cubicBezTo>
                    <a:pt x="1096" y="7730"/>
                    <a:pt x="1227" y="7752"/>
                    <a:pt x="1348" y="7763"/>
                  </a:cubicBezTo>
                  <a:cubicBezTo>
                    <a:pt x="1457" y="7774"/>
                    <a:pt x="1555" y="7774"/>
                    <a:pt x="1654" y="7774"/>
                  </a:cubicBezTo>
                  <a:lnTo>
                    <a:pt x="1840" y="7774"/>
                  </a:lnTo>
                  <a:lnTo>
                    <a:pt x="1939" y="7763"/>
                  </a:lnTo>
                  <a:lnTo>
                    <a:pt x="2027" y="7752"/>
                  </a:lnTo>
                  <a:lnTo>
                    <a:pt x="2125" y="7741"/>
                  </a:lnTo>
                  <a:lnTo>
                    <a:pt x="2027" y="7763"/>
                  </a:lnTo>
                  <a:lnTo>
                    <a:pt x="1939" y="7774"/>
                  </a:lnTo>
                  <a:lnTo>
                    <a:pt x="1840" y="7774"/>
                  </a:lnTo>
                  <a:lnTo>
                    <a:pt x="1742" y="7785"/>
                  </a:lnTo>
                  <a:lnTo>
                    <a:pt x="1621" y="7785"/>
                  </a:lnTo>
                  <a:cubicBezTo>
                    <a:pt x="1533" y="7785"/>
                    <a:pt x="1435" y="7785"/>
                    <a:pt x="1348" y="7774"/>
                  </a:cubicBezTo>
                  <a:cubicBezTo>
                    <a:pt x="1216" y="7763"/>
                    <a:pt x="1096" y="7752"/>
                    <a:pt x="964" y="7720"/>
                  </a:cubicBezTo>
                  <a:cubicBezTo>
                    <a:pt x="877" y="7708"/>
                    <a:pt x="789" y="7686"/>
                    <a:pt x="701" y="7654"/>
                  </a:cubicBezTo>
                  <a:cubicBezTo>
                    <a:pt x="658" y="7664"/>
                    <a:pt x="603" y="7676"/>
                    <a:pt x="548" y="7676"/>
                  </a:cubicBezTo>
                  <a:cubicBezTo>
                    <a:pt x="516" y="7676"/>
                    <a:pt x="472" y="7676"/>
                    <a:pt x="428" y="7664"/>
                  </a:cubicBezTo>
                  <a:lnTo>
                    <a:pt x="428" y="7664"/>
                  </a:lnTo>
                  <a:cubicBezTo>
                    <a:pt x="494" y="8048"/>
                    <a:pt x="789" y="8343"/>
                    <a:pt x="1008" y="8661"/>
                  </a:cubicBezTo>
                  <a:cubicBezTo>
                    <a:pt x="1227" y="8978"/>
                    <a:pt x="1348" y="9449"/>
                    <a:pt x="1085" y="9734"/>
                  </a:cubicBezTo>
                  <a:cubicBezTo>
                    <a:pt x="789" y="10041"/>
                    <a:pt x="165" y="9964"/>
                    <a:pt x="1" y="10347"/>
                  </a:cubicBezTo>
                  <a:cubicBezTo>
                    <a:pt x="220" y="10555"/>
                    <a:pt x="2377" y="11398"/>
                    <a:pt x="2957" y="11552"/>
                  </a:cubicBezTo>
                  <a:cubicBezTo>
                    <a:pt x="3001" y="11562"/>
                    <a:pt x="3044" y="11573"/>
                    <a:pt x="3066" y="11573"/>
                  </a:cubicBezTo>
                  <a:cubicBezTo>
                    <a:pt x="3088" y="11573"/>
                    <a:pt x="3100" y="11562"/>
                    <a:pt x="3100" y="11562"/>
                  </a:cubicBezTo>
                  <a:cubicBezTo>
                    <a:pt x="3176" y="10818"/>
                    <a:pt x="3121" y="10051"/>
                    <a:pt x="3034" y="9307"/>
                  </a:cubicBezTo>
                  <a:cubicBezTo>
                    <a:pt x="2881" y="8759"/>
                    <a:pt x="2738" y="8201"/>
                    <a:pt x="2618" y="7642"/>
                  </a:cubicBezTo>
                  <a:cubicBezTo>
                    <a:pt x="2475" y="7041"/>
                    <a:pt x="2366" y="6438"/>
                    <a:pt x="2267" y="5836"/>
                  </a:cubicBezTo>
                  <a:lnTo>
                    <a:pt x="2202" y="5376"/>
                  </a:lnTo>
                  <a:lnTo>
                    <a:pt x="2278" y="5836"/>
                  </a:lnTo>
                  <a:cubicBezTo>
                    <a:pt x="2377" y="6438"/>
                    <a:pt x="2497" y="7041"/>
                    <a:pt x="2628" y="7642"/>
                  </a:cubicBezTo>
                  <a:cubicBezTo>
                    <a:pt x="2749" y="8179"/>
                    <a:pt x="2881" y="8705"/>
                    <a:pt x="3023" y="9241"/>
                  </a:cubicBezTo>
                  <a:cubicBezTo>
                    <a:pt x="3001" y="9066"/>
                    <a:pt x="2979" y="8891"/>
                    <a:pt x="2946" y="8727"/>
                  </a:cubicBezTo>
                  <a:lnTo>
                    <a:pt x="2946" y="8727"/>
                  </a:lnTo>
                  <a:cubicBezTo>
                    <a:pt x="2968" y="8771"/>
                    <a:pt x="2979" y="8825"/>
                    <a:pt x="3001" y="8880"/>
                  </a:cubicBezTo>
                  <a:cubicBezTo>
                    <a:pt x="2782" y="7369"/>
                    <a:pt x="2431" y="5869"/>
                    <a:pt x="2530" y="4347"/>
                  </a:cubicBezTo>
                  <a:lnTo>
                    <a:pt x="2530" y="4347"/>
                  </a:lnTo>
                  <a:cubicBezTo>
                    <a:pt x="2541" y="4380"/>
                    <a:pt x="2563" y="4402"/>
                    <a:pt x="2596" y="4424"/>
                  </a:cubicBezTo>
                  <a:cubicBezTo>
                    <a:pt x="2530" y="4172"/>
                    <a:pt x="2475" y="3920"/>
                    <a:pt x="2443" y="3657"/>
                  </a:cubicBezTo>
                  <a:cubicBezTo>
                    <a:pt x="2409" y="3406"/>
                    <a:pt x="2387" y="3143"/>
                    <a:pt x="2377" y="2891"/>
                  </a:cubicBezTo>
                  <a:lnTo>
                    <a:pt x="2377" y="2694"/>
                  </a:lnTo>
                  <a:cubicBezTo>
                    <a:pt x="2377" y="2628"/>
                    <a:pt x="2377" y="2562"/>
                    <a:pt x="2387" y="2497"/>
                  </a:cubicBezTo>
                  <a:cubicBezTo>
                    <a:pt x="2387" y="2431"/>
                    <a:pt x="2399" y="2377"/>
                    <a:pt x="2409" y="2311"/>
                  </a:cubicBezTo>
                  <a:lnTo>
                    <a:pt x="2409" y="2311"/>
                  </a:lnTo>
                  <a:cubicBezTo>
                    <a:pt x="2399" y="2377"/>
                    <a:pt x="2399" y="2442"/>
                    <a:pt x="2387" y="2497"/>
                  </a:cubicBezTo>
                  <a:lnTo>
                    <a:pt x="2387" y="2694"/>
                  </a:lnTo>
                  <a:lnTo>
                    <a:pt x="2387" y="2891"/>
                  </a:lnTo>
                  <a:cubicBezTo>
                    <a:pt x="2399" y="3143"/>
                    <a:pt x="2421" y="3406"/>
                    <a:pt x="2453" y="3657"/>
                  </a:cubicBezTo>
                  <a:cubicBezTo>
                    <a:pt x="2486" y="3909"/>
                    <a:pt x="2541" y="4172"/>
                    <a:pt x="2606" y="4413"/>
                  </a:cubicBezTo>
                  <a:lnTo>
                    <a:pt x="2606" y="4435"/>
                  </a:lnTo>
                  <a:cubicBezTo>
                    <a:pt x="2640" y="4445"/>
                    <a:pt x="2684" y="4457"/>
                    <a:pt x="2727" y="4457"/>
                  </a:cubicBezTo>
                  <a:cubicBezTo>
                    <a:pt x="2815" y="4457"/>
                    <a:pt x="2913" y="4424"/>
                    <a:pt x="2979" y="4358"/>
                  </a:cubicBezTo>
                  <a:cubicBezTo>
                    <a:pt x="3100" y="4238"/>
                    <a:pt x="3165" y="4051"/>
                    <a:pt x="3297" y="3931"/>
                  </a:cubicBezTo>
                  <a:cubicBezTo>
                    <a:pt x="3417" y="3810"/>
                    <a:pt x="3592" y="3756"/>
                    <a:pt x="3767" y="3756"/>
                  </a:cubicBezTo>
                  <a:cubicBezTo>
                    <a:pt x="3855" y="3756"/>
                    <a:pt x="3942" y="3767"/>
                    <a:pt x="4019" y="3788"/>
                  </a:cubicBezTo>
                  <a:cubicBezTo>
                    <a:pt x="4271" y="3854"/>
                    <a:pt x="4490" y="3997"/>
                    <a:pt x="4709" y="4128"/>
                  </a:cubicBezTo>
                  <a:cubicBezTo>
                    <a:pt x="5760" y="4763"/>
                    <a:pt x="7107" y="5617"/>
                    <a:pt x="8377" y="5617"/>
                  </a:cubicBezTo>
                  <a:lnTo>
                    <a:pt x="8486" y="5617"/>
                  </a:lnTo>
                  <a:cubicBezTo>
                    <a:pt x="9395" y="5574"/>
                    <a:pt x="10238" y="5168"/>
                    <a:pt x="11037" y="4720"/>
                  </a:cubicBezTo>
                  <a:cubicBezTo>
                    <a:pt x="11114" y="4577"/>
                    <a:pt x="11168" y="4424"/>
                    <a:pt x="11223" y="4270"/>
                  </a:cubicBezTo>
                  <a:lnTo>
                    <a:pt x="11223" y="4270"/>
                  </a:lnTo>
                  <a:cubicBezTo>
                    <a:pt x="11180" y="4424"/>
                    <a:pt x="11124" y="4577"/>
                    <a:pt x="11048" y="4720"/>
                  </a:cubicBezTo>
                  <a:cubicBezTo>
                    <a:pt x="11136" y="4664"/>
                    <a:pt x="11223" y="4610"/>
                    <a:pt x="11311" y="4566"/>
                  </a:cubicBezTo>
                  <a:lnTo>
                    <a:pt x="11311" y="4566"/>
                  </a:lnTo>
                  <a:cubicBezTo>
                    <a:pt x="11202" y="4796"/>
                    <a:pt x="11070" y="5004"/>
                    <a:pt x="10906" y="5201"/>
                  </a:cubicBezTo>
                  <a:cubicBezTo>
                    <a:pt x="10533" y="5650"/>
                    <a:pt x="10030" y="6012"/>
                    <a:pt x="9504" y="6285"/>
                  </a:cubicBezTo>
                  <a:cubicBezTo>
                    <a:pt x="9198" y="6428"/>
                    <a:pt x="8891" y="6548"/>
                    <a:pt x="8574" y="6657"/>
                  </a:cubicBezTo>
                  <a:cubicBezTo>
                    <a:pt x="8530" y="6668"/>
                    <a:pt x="8486" y="6690"/>
                    <a:pt x="8443" y="6701"/>
                  </a:cubicBezTo>
                  <a:cubicBezTo>
                    <a:pt x="8278" y="6756"/>
                    <a:pt x="8114" y="6800"/>
                    <a:pt x="7949" y="6844"/>
                  </a:cubicBezTo>
                  <a:cubicBezTo>
                    <a:pt x="7665" y="6920"/>
                    <a:pt x="7380" y="6986"/>
                    <a:pt x="7085" y="7051"/>
                  </a:cubicBezTo>
                  <a:cubicBezTo>
                    <a:pt x="7698" y="7588"/>
                    <a:pt x="8497" y="7883"/>
                    <a:pt x="9307" y="7883"/>
                  </a:cubicBezTo>
                  <a:cubicBezTo>
                    <a:pt x="9438" y="7883"/>
                    <a:pt x="9559" y="7873"/>
                    <a:pt x="9691" y="7861"/>
                  </a:cubicBezTo>
                  <a:lnTo>
                    <a:pt x="9691" y="7861"/>
                  </a:lnTo>
                  <a:cubicBezTo>
                    <a:pt x="9066" y="8562"/>
                    <a:pt x="8103" y="8858"/>
                    <a:pt x="7161" y="8858"/>
                  </a:cubicBezTo>
                  <a:lnTo>
                    <a:pt x="7008" y="8858"/>
                  </a:lnTo>
                  <a:cubicBezTo>
                    <a:pt x="6022" y="8825"/>
                    <a:pt x="5070" y="8496"/>
                    <a:pt x="4129" y="8179"/>
                  </a:cubicBezTo>
                  <a:lnTo>
                    <a:pt x="4129" y="8179"/>
                  </a:lnTo>
                  <a:cubicBezTo>
                    <a:pt x="4348" y="8530"/>
                    <a:pt x="4577" y="8847"/>
                    <a:pt x="4829" y="9131"/>
                  </a:cubicBezTo>
                  <a:lnTo>
                    <a:pt x="4851" y="9143"/>
                  </a:lnTo>
                  <a:cubicBezTo>
                    <a:pt x="4862" y="9153"/>
                    <a:pt x="4884" y="9165"/>
                    <a:pt x="4895" y="9187"/>
                  </a:cubicBezTo>
                  <a:cubicBezTo>
                    <a:pt x="4884" y="9187"/>
                    <a:pt x="4873" y="9175"/>
                    <a:pt x="4862" y="9165"/>
                  </a:cubicBezTo>
                  <a:lnTo>
                    <a:pt x="4862" y="9165"/>
                  </a:lnTo>
                  <a:cubicBezTo>
                    <a:pt x="5683" y="10095"/>
                    <a:pt x="6679" y="10774"/>
                    <a:pt x="7687" y="11540"/>
                  </a:cubicBezTo>
                  <a:cubicBezTo>
                    <a:pt x="8026" y="11792"/>
                    <a:pt x="9625" y="12756"/>
                    <a:pt x="10391" y="12756"/>
                  </a:cubicBezTo>
                  <a:cubicBezTo>
                    <a:pt x="10533" y="12756"/>
                    <a:pt x="10643" y="12723"/>
                    <a:pt x="10720" y="12646"/>
                  </a:cubicBezTo>
                  <a:lnTo>
                    <a:pt x="10720" y="12646"/>
                  </a:lnTo>
                  <a:cubicBezTo>
                    <a:pt x="10238" y="13161"/>
                    <a:pt x="9614" y="13555"/>
                    <a:pt x="8946" y="13774"/>
                  </a:cubicBezTo>
                  <a:cubicBezTo>
                    <a:pt x="9187" y="13774"/>
                    <a:pt x="9428" y="13752"/>
                    <a:pt x="9669" y="13730"/>
                  </a:cubicBezTo>
                  <a:cubicBezTo>
                    <a:pt x="10249" y="13664"/>
                    <a:pt x="10818" y="13522"/>
                    <a:pt x="11343" y="13281"/>
                  </a:cubicBezTo>
                  <a:cubicBezTo>
                    <a:pt x="11869" y="13041"/>
                    <a:pt x="12351" y="12690"/>
                    <a:pt x="12723" y="12252"/>
                  </a:cubicBezTo>
                  <a:cubicBezTo>
                    <a:pt x="12920" y="12033"/>
                    <a:pt x="13085" y="11803"/>
                    <a:pt x="13216" y="11540"/>
                  </a:cubicBezTo>
                  <a:cubicBezTo>
                    <a:pt x="13270" y="11442"/>
                    <a:pt x="13314" y="11333"/>
                    <a:pt x="13358" y="11234"/>
                  </a:cubicBezTo>
                  <a:cubicBezTo>
                    <a:pt x="13446" y="10479"/>
                    <a:pt x="13479" y="9734"/>
                    <a:pt x="13479" y="8978"/>
                  </a:cubicBezTo>
                  <a:lnTo>
                    <a:pt x="13479" y="8934"/>
                  </a:lnTo>
                  <a:lnTo>
                    <a:pt x="13446" y="9394"/>
                  </a:lnTo>
                  <a:lnTo>
                    <a:pt x="13467" y="8934"/>
                  </a:lnTo>
                  <a:lnTo>
                    <a:pt x="13479" y="8639"/>
                  </a:lnTo>
                  <a:cubicBezTo>
                    <a:pt x="13467" y="8026"/>
                    <a:pt x="13435" y="7413"/>
                    <a:pt x="13369" y="6800"/>
                  </a:cubicBezTo>
                  <a:lnTo>
                    <a:pt x="13369" y="6788"/>
                  </a:lnTo>
                  <a:cubicBezTo>
                    <a:pt x="13402" y="6909"/>
                    <a:pt x="13435" y="7041"/>
                    <a:pt x="13479" y="7161"/>
                  </a:cubicBezTo>
                  <a:cubicBezTo>
                    <a:pt x="13467" y="6679"/>
                    <a:pt x="13446" y="6209"/>
                    <a:pt x="13402" y="5727"/>
                  </a:cubicBezTo>
                  <a:cubicBezTo>
                    <a:pt x="13358" y="5114"/>
                    <a:pt x="13282" y="4511"/>
                    <a:pt x="13194" y="3898"/>
                  </a:cubicBezTo>
                  <a:lnTo>
                    <a:pt x="13129" y="3450"/>
                  </a:lnTo>
                  <a:lnTo>
                    <a:pt x="13041" y="3000"/>
                  </a:lnTo>
                  <a:lnTo>
                    <a:pt x="12953" y="2540"/>
                  </a:lnTo>
                  <a:lnTo>
                    <a:pt x="12876" y="2179"/>
                  </a:lnTo>
                  <a:lnTo>
                    <a:pt x="12964" y="2540"/>
                  </a:lnTo>
                  <a:lnTo>
                    <a:pt x="13051" y="3000"/>
                  </a:lnTo>
                  <a:lnTo>
                    <a:pt x="13129" y="3450"/>
                  </a:lnTo>
                  <a:lnTo>
                    <a:pt x="13205" y="3898"/>
                  </a:lnTo>
                  <a:cubicBezTo>
                    <a:pt x="13292" y="4511"/>
                    <a:pt x="13369" y="5114"/>
                    <a:pt x="13424" y="5727"/>
                  </a:cubicBezTo>
                  <a:cubicBezTo>
                    <a:pt x="13457" y="6209"/>
                    <a:pt x="13479" y="6701"/>
                    <a:pt x="13489" y="7194"/>
                  </a:cubicBezTo>
                  <a:cubicBezTo>
                    <a:pt x="13665" y="7664"/>
                    <a:pt x="13905" y="8124"/>
                    <a:pt x="14201" y="8530"/>
                  </a:cubicBezTo>
                  <a:cubicBezTo>
                    <a:pt x="14223" y="8518"/>
                    <a:pt x="14245" y="8508"/>
                    <a:pt x="14256" y="8496"/>
                  </a:cubicBezTo>
                  <a:cubicBezTo>
                    <a:pt x="14267" y="8365"/>
                    <a:pt x="14278" y="8245"/>
                    <a:pt x="14300" y="8124"/>
                  </a:cubicBezTo>
                  <a:cubicBezTo>
                    <a:pt x="14377" y="7676"/>
                    <a:pt x="14562" y="7347"/>
                    <a:pt x="14497" y="6887"/>
                  </a:cubicBezTo>
                  <a:cubicBezTo>
                    <a:pt x="14355" y="5913"/>
                    <a:pt x="13993" y="5037"/>
                    <a:pt x="13971" y="4041"/>
                  </a:cubicBezTo>
                  <a:cubicBezTo>
                    <a:pt x="13961" y="3362"/>
                    <a:pt x="14158" y="2672"/>
                    <a:pt x="14508" y="2080"/>
                  </a:cubicBezTo>
                  <a:cubicBezTo>
                    <a:pt x="14311" y="1873"/>
                    <a:pt x="14124" y="1654"/>
                    <a:pt x="13939" y="1435"/>
                  </a:cubicBezTo>
                  <a:cubicBezTo>
                    <a:pt x="13742" y="1216"/>
                    <a:pt x="13545" y="975"/>
                    <a:pt x="13336" y="767"/>
                  </a:cubicBezTo>
                  <a:cubicBezTo>
                    <a:pt x="13326" y="822"/>
                    <a:pt x="13304" y="888"/>
                    <a:pt x="13292" y="942"/>
                  </a:cubicBezTo>
                  <a:cubicBezTo>
                    <a:pt x="13172" y="1347"/>
                    <a:pt x="13063" y="1796"/>
                    <a:pt x="12888" y="2179"/>
                  </a:cubicBezTo>
                  <a:lnTo>
                    <a:pt x="12876" y="2179"/>
                  </a:lnTo>
                  <a:cubicBezTo>
                    <a:pt x="12789" y="2365"/>
                    <a:pt x="12789" y="2377"/>
                    <a:pt x="12614" y="2464"/>
                  </a:cubicBezTo>
                  <a:lnTo>
                    <a:pt x="12635" y="2606"/>
                  </a:lnTo>
                  <a:lnTo>
                    <a:pt x="12657" y="2781"/>
                  </a:lnTo>
                  <a:lnTo>
                    <a:pt x="12625" y="2606"/>
                  </a:lnTo>
                  <a:lnTo>
                    <a:pt x="12603" y="2464"/>
                  </a:lnTo>
                  <a:cubicBezTo>
                    <a:pt x="12515" y="2497"/>
                    <a:pt x="12275" y="2508"/>
                    <a:pt x="12241" y="2574"/>
                  </a:cubicBezTo>
                  <a:cubicBezTo>
                    <a:pt x="12329" y="2387"/>
                    <a:pt x="12416" y="2190"/>
                    <a:pt x="12504" y="2004"/>
                  </a:cubicBezTo>
                  <a:cubicBezTo>
                    <a:pt x="12460" y="1785"/>
                    <a:pt x="12406" y="1577"/>
                    <a:pt x="12351" y="1369"/>
                  </a:cubicBezTo>
                  <a:cubicBezTo>
                    <a:pt x="12296" y="1172"/>
                    <a:pt x="12241" y="975"/>
                    <a:pt x="12176" y="789"/>
                  </a:cubicBezTo>
                  <a:cubicBezTo>
                    <a:pt x="12044" y="1205"/>
                    <a:pt x="11858" y="1621"/>
                    <a:pt x="11640" y="2015"/>
                  </a:cubicBezTo>
                  <a:cubicBezTo>
                    <a:pt x="11245" y="2716"/>
                    <a:pt x="10621" y="3394"/>
                    <a:pt x="9822" y="3482"/>
                  </a:cubicBezTo>
                  <a:cubicBezTo>
                    <a:pt x="10369" y="2409"/>
                    <a:pt x="10774" y="1205"/>
                    <a:pt x="11026" y="0"/>
                  </a:cubicBezTo>
                  <a:close/>
                  <a:moveTo>
                    <a:pt x="7774" y="15460"/>
                  </a:moveTo>
                  <a:lnTo>
                    <a:pt x="7873" y="15471"/>
                  </a:lnTo>
                  <a:lnTo>
                    <a:pt x="7927" y="15482"/>
                  </a:lnTo>
                  <a:lnTo>
                    <a:pt x="7971" y="15482"/>
                  </a:lnTo>
                  <a:lnTo>
                    <a:pt x="8168" y="15504"/>
                  </a:lnTo>
                  <a:lnTo>
                    <a:pt x="8224" y="15515"/>
                  </a:lnTo>
                  <a:lnTo>
                    <a:pt x="8278" y="15515"/>
                  </a:lnTo>
                  <a:lnTo>
                    <a:pt x="8377" y="15525"/>
                  </a:lnTo>
                  <a:cubicBezTo>
                    <a:pt x="8443" y="15537"/>
                    <a:pt x="8508" y="15537"/>
                    <a:pt x="8574" y="15537"/>
                  </a:cubicBezTo>
                  <a:lnTo>
                    <a:pt x="8781" y="15547"/>
                  </a:lnTo>
                  <a:cubicBezTo>
                    <a:pt x="8847" y="15547"/>
                    <a:pt x="8913" y="15547"/>
                    <a:pt x="8979" y="15559"/>
                  </a:cubicBezTo>
                  <a:lnTo>
                    <a:pt x="8781" y="15559"/>
                  </a:lnTo>
                  <a:lnTo>
                    <a:pt x="8574" y="15547"/>
                  </a:lnTo>
                  <a:cubicBezTo>
                    <a:pt x="8508" y="15547"/>
                    <a:pt x="8443" y="15537"/>
                    <a:pt x="8377" y="15537"/>
                  </a:cubicBezTo>
                  <a:lnTo>
                    <a:pt x="8278" y="15525"/>
                  </a:lnTo>
                  <a:lnTo>
                    <a:pt x="8224" y="15525"/>
                  </a:lnTo>
                  <a:lnTo>
                    <a:pt x="8168" y="15515"/>
                  </a:lnTo>
                  <a:lnTo>
                    <a:pt x="7971" y="15493"/>
                  </a:lnTo>
                  <a:lnTo>
                    <a:pt x="7917" y="15493"/>
                  </a:lnTo>
                  <a:lnTo>
                    <a:pt x="7873" y="15482"/>
                  </a:lnTo>
                  <a:lnTo>
                    <a:pt x="7774" y="15460"/>
                  </a:lnTo>
                  <a:close/>
                  <a:moveTo>
                    <a:pt x="9384" y="15547"/>
                  </a:moveTo>
                  <a:lnTo>
                    <a:pt x="9187" y="15559"/>
                  </a:lnTo>
                  <a:lnTo>
                    <a:pt x="9078" y="15559"/>
                  </a:lnTo>
                  <a:cubicBezTo>
                    <a:pt x="9110" y="15559"/>
                    <a:pt x="9143" y="15559"/>
                    <a:pt x="9187" y="15547"/>
                  </a:cubicBezTo>
                  <a:close/>
                  <a:moveTo>
                    <a:pt x="13358" y="11245"/>
                  </a:moveTo>
                  <a:lnTo>
                    <a:pt x="13358" y="11245"/>
                  </a:lnTo>
                  <a:cubicBezTo>
                    <a:pt x="13314" y="11354"/>
                    <a:pt x="13270" y="11453"/>
                    <a:pt x="13227" y="11540"/>
                  </a:cubicBezTo>
                  <a:cubicBezTo>
                    <a:pt x="13095" y="11803"/>
                    <a:pt x="12931" y="12044"/>
                    <a:pt x="12734" y="12263"/>
                  </a:cubicBezTo>
                  <a:cubicBezTo>
                    <a:pt x="12351" y="12701"/>
                    <a:pt x="11880" y="13051"/>
                    <a:pt x="11343" y="13292"/>
                  </a:cubicBezTo>
                  <a:cubicBezTo>
                    <a:pt x="10818" y="13533"/>
                    <a:pt x="10249" y="13676"/>
                    <a:pt x="9679" y="13741"/>
                  </a:cubicBezTo>
                  <a:cubicBezTo>
                    <a:pt x="9428" y="13763"/>
                    <a:pt x="9176" y="13774"/>
                    <a:pt x="8924" y="13785"/>
                  </a:cubicBezTo>
                  <a:cubicBezTo>
                    <a:pt x="8628" y="13873"/>
                    <a:pt x="8322" y="13938"/>
                    <a:pt x="8005" y="13971"/>
                  </a:cubicBezTo>
                  <a:cubicBezTo>
                    <a:pt x="8519" y="14255"/>
                    <a:pt x="9110" y="14409"/>
                    <a:pt x="9701" y="14409"/>
                  </a:cubicBezTo>
                  <a:cubicBezTo>
                    <a:pt x="9910" y="14409"/>
                    <a:pt x="10117" y="14398"/>
                    <a:pt x="10326" y="14354"/>
                  </a:cubicBezTo>
                  <a:lnTo>
                    <a:pt x="10326" y="14354"/>
                  </a:lnTo>
                  <a:cubicBezTo>
                    <a:pt x="9679" y="14562"/>
                    <a:pt x="9012" y="14650"/>
                    <a:pt x="8333" y="14650"/>
                  </a:cubicBezTo>
                  <a:cubicBezTo>
                    <a:pt x="6975" y="14650"/>
                    <a:pt x="5584" y="14299"/>
                    <a:pt x="4271" y="13873"/>
                  </a:cubicBezTo>
                  <a:lnTo>
                    <a:pt x="4271" y="13873"/>
                  </a:lnTo>
                  <a:cubicBezTo>
                    <a:pt x="4413" y="14048"/>
                    <a:pt x="4567" y="14201"/>
                    <a:pt x="4730" y="14354"/>
                  </a:cubicBezTo>
                  <a:cubicBezTo>
                    <a:pt x="4742" y="14354"/>
                    <a:pt x="4752" y="14354"/>
                    <a:pt x="4752" y="14365"/>
                  </a:cubicBezTo>
                  <a:cubicBezTo>
                    <a:pt x="4808" y="14398"/>
                    <a:pt x="4873" y="14431"/>
                    <a:pt x="4928" y="14464"/>
                  </a:cubicBezTo>
                  <a:lnTo>
                    <a:pt x="5103" y="14562"/>
                  </a:lnTo>
                  <a:cubicBezTo>
                    <a:pt x="5168" y="14595"/>
                    <a:pt x="5224" y="14628"/>
                    <a:pt x="5289" y="14661"/>
                  </a:cubicBezTo>
                  <a:lnTo>
                    <a:pt x="5377" y="14705"/>
                  </a:lnTo>
                  <a:cubicBezTo>
                    <a:pt x="5409" y="14715"/>
                    <a:pt x="5431" y="14727"/>
                    <a:pt x="5464" y="14749"/>
                  </a:cubicBezTo>
                  <a:lnTo>
                    <a:pt x="5650" y="14825"/>
                  </a:lnTo>
                  <a:lnTo>
                    <a:pt x="5694" y="14847"/>
                  </a:lnTo>
                  <a:lnTo>
                    <a:pt x="5738" y="14869"/>
                  </a:lnTo>
                  <a:lnTo>
                    <a:pt x="5837" y="14912"/>
                  </a:lnTo>
                  <a:cubicBezTo>
                    <a:pt x="5957" y="14968"/>
                    <a:pt x="6088" y="15011"/>
                    <a:pt x="6209" y="15055"/>
                  </a:cubicBezTo>
                  <a:lnTo>
                    <a:pt x="6307" y="15088"/>
                  </a:lnTo>
                  <a:lnTo>
                    <a:pt x="6406" y="15121"/>
                  </a:lnTo>
                  <a:lnTo>
                    <a:pt x="6494" y="15153"/>
                  </a:lnTo>
                  <a:lnTo>
                    <a:pt x="6592" y="15187"/>
                  </a:lnTo>
                  <a:lnTo>
                    <a:pt x="6789" y="15241"/>
                  </a:lnTo>
                  <a:lnTo>
                    <a:pt x="6986" y="15296"/>
                  </a:lnTo>
                  <a:cubicBezTo>
                    <a:pt x="7019" y="15307"/>
                    <a:pt x="7052" y="15307"/>
                    <a:pt x="7085" y="15318"/>
                  </a:cubicBezTo>
                  <a:lnTo>
                    <a:pt x="7183" y="15340"/>
                  </a:lnTo>
                  <a:cubicBezTo>
                    <a:pt x="7249" y="15350"/>
                    <a:pt x="7314" y="15372"/>
                    <a:pt x="7380" y="15384"/>
                  </a:cubicBezTo>
                  <a:cubicBezTo>
                    <a:pt x="7511" y="15405"/>
                    <a:pt x="7643" y="15438"/>
                    <a:pt x="7774" y="15460"/>
                  </a:cubicBezTo>
                  <a:cubicBezTo>
                    <a:pt x="7643" y="15449"/>
                    <a:pt x="7501" y="15416"/>
                    <a:pt x="7370" y="15394"/>
                  </a:cubicBezTo>
                  <a:cubicBezTo>
                    <a:pt x="7304" y="15384"/>
                    <a:pt x="7238" y="15362"/>
                    <a:pt x="7172" y="15350"/>
                  </a:cubicBezTo>
                  <a:lnTo>
                    <a:pt x="7074" y="15328"/>
                  </a:lnTo>
                  <a:cubicBezTo>
                    <a:pt x="7041" y="15318"/>
                    <a:pt x="7008" y="15318"/>
                    <a:pt x="6975" y="15307"/>
                  </a:cubicBezTo>
                  <a:lnTo>
                    <a:pt x="6778" y="15252"/>
                  </a:lnTo>
                  <a:lnTo>
                    <a:pt x="6592" y="15197"/>
                  </a:lnTo>
                  <a:lnTo>
                    <a:pt x="6494" y="15165"/>
                  </a:lnTo>
                  <a:lnTo>
                    <a:pt x="6395" y="15131"/>
                  </a:lnTo>
                  <a:lnTo>
                    <a:pt x="6297" y="15099"/>
                  </a:lnTo>
                  <a:cubicBezTo>
                    <a:pt x="6275" y="15088"/>
                    <a:pt x="6241" y="15077"/>
                    <a:pt x="6209" y="15066"/>
                  </a:cubicBezTo>
                  <a:cubicBezTo>
                    <a:pt x="6078" y="15022"/>
                    <a:pt x="5957" y="14978"/>
                    <a:pt x="5825" y="14924"/>
                  </a:cubicBezTo>
                  <a:lnTo>
                    <a:pt x="5738" y="14880"/>
                  </a:lnTo>
                  <a:lnTo>
                    <a:pt x="5694" y="14858"/>
                  </a:lnTo>
                  <a:lnTo>
                    <a:pt x="5640" y="14836"/>
                  </a:lnTo>
                  <a:lnTo>
                    <a:pt x="5464" y="14759"/>
                  </a:lnTo>
                  <a:cubicBezTo>
                    <a:pt x="5431" y="14737"/>
                    <a:pt x="5399" y="14727"/>
                    <a:pt x="5366" y="14715"/>
                  </a:cubicBezTo>
                  <a:lnTo>
                    <a:pt x="5278" y="14661"/>
                  </a:lnTo>
                  <a:cubicBezTo>
                    <a:pt x="5224" y="14639"/>
                    <a:pt x="5158" y="14606"/>
                    <a:pt x="5103" y="14573"/>
                  </a:cubicBezTo>
                  <a:lnTo>
                    <a:pt x="4928" y="14474"/>
                  </a:lnTo>
                  <a:cubicBezTo>
                    <a:pt x="4873" y="14442"/>
                    <a:pt x="4818" y="14420"/>
                    <a:pt x="4774" y="14387"/>
                  </a:cubicBezTo>
                  <a:lnTo>
                    <a:pt x="4774" y="14387"/>
                  </a:lnTo>
                  <a:cubicBezTo>
                    <a:pt x="6187" y="15657"/>
                    <a:pt x="8125" y="16270"/>
                    <a:pt x="9997" y="16730"/>
                  </a:cubicBezTo>
                  <a:cubicBezTo>
                    <a:pt x="10161" y="16664"/>
                    <a:pt x="10326" y="16598"/>
                    <a:pt x="10501" y="16533"/>
                  </a:cubicBezTo>
                  <a:cubicBezTo>
                    <a:pt x="10730" y="16445"/>
                    <a:pt x="10961" y="16336"/>
                    <a:pt x="11180" y="16226"/>
                  </a:cubicBezTo>
                  <a:cubicBezTo>
                    <a:pt x="11628" y="16007"/>
                    <a:pt x="12056" y="15744"/>
                    <a:pt x="12438" y="15427"/>
                  </a:cubicBezTo>
                  <a:cubicBezTo>
                    <a:pt x="12635" y="15274"/>
                    <a:pt x="12811" y="15099"/>
                    <a:pt x="12975" y="14912"/>
                  </a:cubicBezTo>
                  <a:cubicBezTo>
                    <a:pt x="13139" y="14715"/>
                    <a:pt x="13270" y="14508"/>
                    <a:pt x="13380" y="14289"/>
                  </a:cubicBezTo>
                  <a:cubicBezTo>
                    <a:pt x="13435" y="14190"/>
                    <a:pt x="13479" y="14092"/>
                    <a:pt x="13511" y="13982"/>
                  </a:cubicBezTo>
                  <a:cubicBezTo>
                    <a:pt x="13577" y="13686"/>
                    <a:pt x="13676" y="13380"/>
                    <a:pt x="13676" y="13095"/>
                  </a:cubicBezTo>
                  <a:cubicBezTo>
                    <a:pt x="13676" y="12953"/>
                    <a:pt x="13643" y="12800"/>
                    <a:pt x="13577" y="12668"/>
                  </a:cubicBezTo>
                  <a:cubicBezTo>
                    <a:pt x="13489" y="12515"/>
                    <a:pt x="13358" y="12394"/>
                    <a:pt x="13304" y="12230"/>
                  </a:cubicBezTo>
                  <a:cubicBezTo>
                    <a:pt x="13282" y="12165"/>
                    <a:pt x="13270" y="12088"/>
                    <a:pt x="13270" y="12011"/>
                  </a:cubicBezTo>
                  <a:cubicBezTo>
                    <a:pt x="13270" y="11924"/>
                    <a:pt x="13282" y="11825"/>
                    <a:pt x="13292" y="11737"/>
                  </a:cubicBezTo>
                  <a:lnTo>
                    <a:pt x="13358" y="11245"/>
                  </a:lnTo>
                  <a:close/>
                  <a:moveTo>
                    <a:pt x="5990" y="17146"/>
                  </a:moveTo>
                  <a:lnTo>
                    <a:pt x="5990" y="17146"/>
                  </a:lnTo>
                  <a:cubicBezTo>
                    <a:pt x="6034" y="17157"/>
                    <a:pt x="6078" y="17179"/>
                    <a:pt x="6121" y="17201"/>
                  </a:cubicBezTo>
                  <a:cubicBezTo>
                    <a:pt x="6078" y="17190"/>
                    <a:pt x="6034" y="17168"/>
                    <a:pt x="5990" y="17146"/>
                  </a:cubicBezTo>
                  <a:close/>
                  <a:moveTo>
                    <a:pt x="6122" y="17201"/>
                  </a:moveTo>
                  <a:cubicBezTo>
                    <a:pt x="6209" y="17233"/>
                    <a:pt x="6297" y="17255"/>
                    <a:pt x="6395" y="17277"/>
                  </a:cubicBezTo>
                  <a:lnTo>
                    <a:pt x="6428" y="17277"/>
                  </a:lnTo>
                  <a:lnTo>
                    <a:pt x="6460" y="17289"/>
                  </a:lnTo>
                  <a:cubicBezTo>
                    <a:pt x="6482" y="17289"/>
                    <a:pt x="6504" y="17299"/>
                    <a:pt x="6526" y="17299"/>
                  </a:cubicBezTo>
                  <a:lnTo>
                    <a:pt x="6603" y="17299"/>
                  </a:lnTo>
                  <a:lnTo>
                    <a:pt x="6669" y="17311"/>
                  </a:lnTo>
                  <a:lnTo>
                    <a:pt x="6603" y="17311"/>
                  </a:lnTo>
                  <a:cubicBezTo>
                    <a:pt x="6570" y="17311"/>
                    <a:pt x="6548" y="17299"/>
                    <a:pt x="6526" y="17299"/>
                  </a:cubicBezTo>
                  <a:cubicBezTo>
                    <a:pt x="6504" y="17299"/>
                    <a:pt x="6482" y="17299"/>
                    <a:pt x="6460" y="17289"/>
                  </a:cubicBezTo>
                  <a:lnTo>
                    <a:pt x="6428" y="17289"/>
                  </a:lnTo>
                  <a:cubicBezTo>
                    <a:pt x="6417" y="17289"/>
                    <a:pt x="6406" y="17289"/>
                    <a:pt x="6384" y="17277"/>
                  </a:cubicBezTo>
                  <a:cubicBezTo>
                    <a:pt x="6297" y="17267"/>
                    <a:pt x="6209" y="17234"/>
                    <a:pt x="6122" y="17201"/>
                  </a:cubicBezTo>
                  <a:close/>
                  <a:moveTo>
                    <a:pt x="14693" y="16472"/>
                  </a:moveTo>
                  <a:cubicBezTo>
                    <a:pt x="14671" y="16613"/>
                    <a:pt x="14627" y="16743"/>
                    <a:pt x="14574" y="16873"/>
                  </a:cubicBezTo>
                  <a:cubicBezTo>
                    <a:pt x="14497" y="17036"/>
                    <a:pt x="14387" y="17179"/>
                    <a:pt x="14267" y="17311"/>
                  </a:cubicBezTo>
                  <a:cubicBezTo>
                    <a:pt x="14387" y="17179"/>
                    <a:pt x="14486" y="17026"/>
                    <a:pt x="14562" y="16873"/>
                  </a:cubicBezTo>
                  <a:cubicBezTo>
                    <a:pt x="14627" y="16743"/>
                    <a:pt x="14671" y="16613"/>
                    <a:pt x="14693" y="16472"/>
                  </a:cubicBezTo>
                  <a:close/>
                  <a:moveTo>
                    <a:pt x="14267" y="17311"/>
                  </a:moveTo>
                  <a:lnTo>
                    <a:pt x="14267" y="17311"/>
                  </a:lnTo>
                  <a:cubicBezTo>
                    <a:pt x="14158" y="17452"/>
                    <a:pt x="14026" y="17573"/>
                    <a:pt x="13884" y="17683"/>
                  </a:cubicBezTo>
                  <a:cubicBezTo>
                    <a:pt x="13742" y="17803"/>
                    <a:pt x="13599" y="17902"/>
                    <a:pt x="13446" y="18000"/>
                  </a:cubicBezTo>
                  <a:lnTo>
                    <a:pt x="13326" y="18066"/>
                  </a:lnTo>
                  <a:lnTo>
                    <a:pt x="13270" y="18099"/>
                  </a:lnTo>
                  <a:lnTo>
                    <a:pt x="13216" y="18131"/>
                  </a:lnTo>
                  <a:lnTo>
                    <a:pt x="13095" y="18197"/>
                  </a:lnTo>
                  <a:lnTo>
                    <a:pt x="13095" y="18197"/>
                  </a:lnTo>
                  <a:lnTo>
                    <a:pt x="13205" y="18131"/>
                  </a:lnTo>
                  <a:lnTo>
                    <a:pt x="13270" y="18087"/>
                  </a:lnTo>
                  <a:lnTo>
                    <a:pt x="13326" y="18055"/>
                  </a:lnTo>
                  <a:lnTo>
                    <a:pt x="13435" y="17989"/>
                  </a:lnTo>
                  <a:cubicBezTo>
                    <a:pt x="13588" y="17890"/>
                    <a:pt x="13742" y="17792"/>
                    <a:pt x="13873" y="17683"/>
                  </a:cubicBezTo>
                  <a:cubicBezTo>
                    <a:pt x="14015" y="17562"/>
                    <a:pt x="14146" y="17442"/>
                    <a:pt x="14267" y="17311"/>
                  </a:cubicBezTo>
                  <a:close/>
                  <a:moveTo>
                    <a:pt x="7249" y="19204"/>
                  </a:moveTo>
                  <a:lnTo>
                    <a:pt x="7374" y="19225"/>
                  </a:lnTo>
                  <a:lnTo>
                    <a:pt x="7374" y="19225"/>
                  </a:lnTo>
                  <a:cubicBezTo>
                    <a:pt x="7333" y="19219"/>
                    <a:pt x="7291" y="19212"/>
                    <a:pt x="7249" y="19204"/>
                  </a:cubicBezTo>
                  <a:close/>
                  <a:moveTo>
                    <a:pt x="12975" y="18263"/>
                  </a:moveTo>
                  <a:lnTo>
                    <a:pt x="12920" y="18296"/>
                  </a:lnTo>
                  <a:lnTo>
                    <a:pt x="12866" y="18328"/>
                  </a:lnTo>
                  <a:lnTo>
                    <a:pt x="12745" y="18394"/>
                  </a:lnTo>
                  <a:lnTo>
                    <a:pt x="12625" y="18449"/>
                  </a:lnTo>
                  <a:lnTo>
                    <a:pt x="12559" y="18482"/>
                  </a:lnTo>
                  <a:lnTo>
                    <a:pt x="12504" y="18515"/>
                  </a:lnTo>
                  <a:lnTo>
                    <a:pt x="12373" y="18569"/>
                  </a:lnTo>
                  <a:lnTo>
                    <a:pt x="12253" y="18624"/>
                  </a:lnTo>
                  <a:lnTo>
                    <a:pt x="12187" y="18646"/>
                  </a:lnTo>
                  <a:lnTo>
                    <a:pt x="12132" y="18668"/>
                  </a:lnTo>
                  <a:lnTo>
                    <a:pt x="12000" y="18722"/>
                  </a:lnTo>
                  <a:lnTo>
                    <a:pt x="11880" y="18766"/>
                  </a:lnTo>
                  <a:lnTo>
                    <a:pt x="11815" y="18788"/>
                  </a:lnTo>
                  <a:lnTo>
                    <a:pt x="11749" y="18821"/>
                  </a:lnTo>
                  <a:lnTo>
                    <a:pt x="11628" y="18865"/>
                  </a:lnTo>
                  <a:lnTo>
                    <a:pt x="11497" y="18898"/>
                  </a:lnTo>
                  <a:lnTo>
                    <a:pt x="11431" y="18920"/>
                  </a:lnTo>
                  <a:lnTo>
                    <a:pt x="11365" y="18941"/>
                  </a:lnTo>
                  <a:lnTo>
                    <a:pt x="11245" y="18985"/>
                  </a:lnTo>
                  <a:lnTo>
                    <a:pt x="11114" y="19019"/>
                  </a:lnTo>
                  <a:lnTo>
                    <a:pt x="11048" y="19040"/>
                  </a:lnTo>
                  <a:lnTo>
                    <a:pt x="10983" y="19051"/>
                  </a:lnTo>
                  <a:lnTo>
                    <a:pt x="10851" y="19084"/>
                  </a:lnTo>
                  <a:lnTo>
                    <a:pt x="10720" y="19117"/>
                  </a:lnTo>
                  <a:lnTo>
                    <a:pt x="10654" y="19128"/>
                  </a:lnTo>
                  <a:lnTo>
                    <a:pt x="10588" y="19139"/>
                  </a:lnTo>
                  <a:lnTo>
                    <a:pt x="10457" y="19172"/>
                  </a:lnTo>
                  <a:lnTo>
                    <a:pt x="10326" y="19194"/>
                  </a:lnTo>
                  <a:lnTo>
                    <a:pt x="10260" y="19204"/>
                  </a:lnTo>
                  <a:lnTo>
                    <a:pt x="10194" y="19216"/>
                  </a:lnTo>
                  <a:lnTo>
                    <a:pt x="10063" y="19238"/>
                  </a:lnTo>
                  <a:lnTo>
                    <a:pt x="9932" y="19259"/>
                  </a:lnTo>
                  <a:lnTo>
                    <a:pt x="9854" y="19270"/>
                  </a:lnTo>
                  <a:lnTo>
                    <a:pt x="9789" y="19270"/>
                  </a:lnTo>
                  <a:lnTo>
                    <a:pt x="9657" y="19292"/>
                  </a:lnTo>
                  <a:lnTo>
                    <a:pt x="9526" y="19303"/>
                  </a:lnTo>
                  <a:lnTo>
                    <a:pt x="9460" y="19303"/>
                  </a:lnTo>
                  <a:lnTo>
                    <a:pt x="9395" y="19314"/>
                  </a:lnTo>
                  <a:cubicBezTo>
                    <a:pt x="9187" y="19325"/>
                    <a:pt x="8979" y="19336"/>
                    <a:pt x="8771" y="19336"/>
                  </a:cubicBezTo>
                  <a:cubicBezTo>
                    <a:pt x="8326" y="19336"/>
                    <a:pt x="7889" y="19303"/>
                    <a:pt x="7454" y="19238"/>
                  </a:cubicBezTo>
                  <a:lnTo>
                    <a:pt x="7511" y="19238"/>
                  </a:lnTo>
                  <a:lnTo>
                    <a:pt x="7643" y="19259"/>
                  </a:lnTo>
                  <a:lnTo>
                    <a:pt x="7786" y="19270"/>
                  </a:lnTo>
                  <a:lnTo>
                    <a:pt x="7851" y="19281"/>
                  </a:lnTo>
                  <a:lnTo>
                    <a:pt x="7917" y="19292"/>
                  </a:lnTo>
                  <a:lnTo>
                    <a:pt x="8048" y="19303"/>
                  </a:lnTo>
                  <a:lnTo>
                    <a:pt x="8180" y="19303"/>
                  </a:lnTo>
                  <a:lnTo>
                    <a:pt x="8245" y="19314"/>
                  </a:lnTo>
                  <a:lnTo>
                    <a:pt x="8322" y="19314"/>
                  </a:lnTo>
                  <a:lnTo>
                    <a:pt x="8453" y="19325"/>
                  </a:lnTo>
                  <a:lnTo>
                    <a:pt x="9056" y="19325"/>
                  </a:lnTo>
                  <a:lnTo>
                    <a:pt x="9121" y="19314"/>
                  </a:lnTo>
                  <a:lnTo>
                    <a:pt x="9253" y="19314"/>
                  </a:lnTo>
                  <a:lnTo>
                    <a:pt x="9395" y="19303"/>
                  </a:lnTo>
                  <a:lnTo>
                    <a:pt x="9460" y="19292"/>
                  </a:lnTo>
                  <a:lnTo>
                    <a:pt x="9526" y="19292"/>
                  </a:lnTo>
                  <a:lnTo>
                    <a:pt x="9657" y="19281"/>
                  </a:lnTo>
                  <a:lnTo>
                    <a:pt x="9789" y="19259"/>
                  </a:lnTo>
                  <a:lnTo>
                    <a:pt x="9854" y="19259"/>
                  </a:lnTo>
                  <a:lnTo>
                    <a:pt x="9920" y="19248"/>
                  </a:lnTo>
                  <a:lnTo>
                    <a:pt x="10063" y="19226"/>
                  </a:lnTo>
                  <a:lnTo>
                    <a:pt x="10194" y="19204"/>
                  </a:lnTo>
                  <a:lnTo>
                    <a:pt x="10260" y="19194"/>
                  </a:lnTo>
                  <a:lnTo>
                    <a:pt x="10326" y="19182"/>
                  </a:lnTo>
                  <a:lnTo>
                    <a:pt x="10457" y="19160"/>
                  </a:lnTo>
                  <a:lnTo>
                    <a:pt x="10588" y="19128"/>
                  </a:lnTo>
                  <a:lnTo>
                    <a:pt x="10654" y="19117"/>
                  </a:lnTo>
                  <a:lnTo>
                    <a:pt x="10720" y="19106"/>
                  </a:lnTo>
                  <a:lnTo>
                    <a:pt x="10851" y="19073"/>
                  </a:lnTo>
                  <a:lnTo>
                    <a:pt x="10983" y="19040"/>
                  </a:lnTo>
                  <a:lnTo>
                    <a:pt x="11048" y="19019"/>
                  </a:lnTo>
                  <a:lnTo>
                    <a:pt x="11103" y="19007"/>
                  </a:lnTo>
                  <a:lnTo>
                    <a:pt x="11234" y="18963"/>
                  </a:lnTo>
                  <a:lnTo>
                    <a:pt x="11365" y="18931"/>
                  </a:lnTo>
                  <a:lnTo>
                    <a:pt x="11431" y="18909"/>
                  </a:lnTo>
                  <a:lnTo>
                    <a:pt x="11497" y="18887"/>
                  </a:lnTo>
                  <a:lnTo>
                    <a:pt x="11618" y="18843"/>
                  </a:lnTo>
                  <a:lnTo>
                    <a:pt x="11749" y="18800"/>
                  </a:lnTo>
                  <a:lnTo>
                    <a:pt x="11815" y="18778"/>
                  </a:lnTo>
                  <a:lnTo>
                    <a:pt x="11869" y="18756"/>
                  </a:lnTo>
                  <a:lnTo>
                    <a:pt x="12000" y="18712"/>
                  </a:lnTo>
                  <a:lnTo>
                    <a:pt x="12121" y="18657"/>
                  </a:lnTo>
                  <a:lnTo>
                    <a:pt x="12187" y="18635"/>
                  </a:lnTo>
                  <a:lnTo>
                    <a:pt x="12253" y="18602"/>
                  </a:lnTo>
                  <a:lnTo>
                    <a:pt x="12373" y="18559"/>
                  </a:lnTo>
                  <a:lnTo>
                    <a:pt x="12494" y="18504"/>
                  </a:lnTo>
                  <a:lnTo>
                    <a:pt x="12559" y="18471"/>
                  </a:lnTo>
                  <a:lnTo>
                    <a:pt x="12614" y="18438"/>
                  </a:lnTo>
                  <a:lnTo>
                    <a:pt x="12734" y="18384"/>
                  </a:lnTo>
                  <a:lnTo>
                    <a:pt x="12854" y="18318"/>
                  </a:lnTo>
                  <a:lnTo>
                    <a:pt x="12910" y="18285"/>
                  </a:lnTo>
                  <a:lnTo>
                    <a:pt x="12975" y="18263"/>
                  </a:lnTo>
                  <a:close/>
                  <a:moveTo>
                    <a:pt x="10818" y="20212"/>
                  </a:moveTo>
                  <a:lnTo>
                    <a:pt x="10818" y="20212"/>
                  </a:lnTo>
                  <a:cubicBezTo>
                    <a:pt x="10457" y="20321"/>
                    <a:pt x="10095" y="20409"/>
                    <a:pt x="9723" y="20464"/>
                  </a:cubicBezTo>
                  <a:cubicBezTo>
                    <a:pt x="10095" y="20398"/>
                    <a:pt x="10457" y="20321"/>
                    <a:pt x="10818" y="20212"/>
                  </a:cubicBezTo>
                  <a:close/>
                  <a:moveTo>
                    <a:pt x="4085" y="20496"/>
                  </a:moveTo>
                  <a:lnTo>
                    <a:pt x="4085" y="20496"/>
                  </a:lnTo>
                  <a:cubicBezTo>
                    <a:pt x="4249" y="20508"/>
                    <a:pt x="4413" y="20518"/>
                    <a:pt x="4577" y="20551"/>
                  </a:cubicBezTo>
                  <a:cubicBezTo>
                    <a:pt x="4413" y="20529"/>
                    <a:pt x="4249" y="20508"/>
                    <a:pt x="4085" y="20496"/>
                  </a:cubicBezTo>
                  <a:close/>
                  <a:moveTo>
                    <a:pt x="4632" y="19413"/>
                  </a:moveTo>
                  <a:lnTo>
                    <a:pt x="4632" y="19413"/>
                  </a:lnTo>
                  <a:cubicBezTo>
                    <a:pt x="4676" y="19435"/>
                    <a:pt x="4709" y="19467"/>
                    <a:pt x="4752" y="19489"/>
                  </a:cubicBezTo>
                  <a:cubicBezTo>
                    <a:pt x="4786" y="19511"/>
                    <a:pt x="4829" y="19544"/>
                    <a:pt x="4873" y="19566"/>
                  </a:cubicBezTo>
                  <a:lnTo>
                    <a:pt x="4983" y="19642"/>
                  </a:lnTo>
                  <a:lnTo>
                    <a:pt x="5048" y="19675"/>
                  </a:lnTo>
                  <a:lnTo>
                    <a:pt x="5103" y="19708"/>
                  </a:lnTo>
                  <a:lnTo>
                    <a:pt x="5168" y="19752"/>
                  </a:lnTo>
                  <a:lnTo>
                    <a:pt x="5202" y="19763"/>
                  </a:lnTo>
                  <a:cubicBezTo>
                    <a:pt x="5212" y="19774"/>
                    <a:pt x="5224" y="19774"/>
                    <a:pt x="5234" y="19785"/>
                  </a:cubicBezTo>
                  <a:lnTo>
                    <a:pt x="5355" y="19851"/>
                  </a:lnTo>
                  <a:cubicBezTo>
                    <a:pt x="5399" y="19873"/>
                    <a:pt x="5443" y="19894"/>
                    <a:pt x="5475" y="19905"/>
                  </a:cubicBezTo>
                  <a:lnTo>
                    <a:pt x="5606" y="19971"/>
                  </a:lnTo>
                  <a:lnTo>
                    <a:pt x="5738" y="20026"/>
                  </a:lnTo>
                  <a:lnTo>
                    <a:pt x="5803" y="20058"/>
                  </a:lnTo>
                  <a:lnTo>
                    <a:pt x="5859" y="20080"/>
                  </a:lnTo>
                  <a:lnTo>
                    <a:pt x="5990" y="20135"/>
                  </a:lnTo>
                  <a:lnTo>
                    <a:pt x="6121" y="20179"/>
                  </a:lnTo>
                  <a:lnTo>
                    <a:pt x="6187" y="20201"/>
                  </a:lnTo>
                  <a:cubicBezTo>
                    <a:pt x="6209" y="20212"/>
                    <a:pt x="6241" y="20212"/>
                    <a:pt x="6263" y="20223"/>
                  </a:cubicBezTo>
                  <a:lnTo>
                    <a:pt x="6395" y="20267"/>
                  </a:lnTo>
                  <a:cubicBezTo>
                    <a:pt x="6745" y="20376"/>
                    <a:pt x="7117" y="20452"/>
                    <a:pt x="7490" y="20496"/>
                  </a:cubicBezTo>
                  <a:cubicBezTo>
                    <a:pt x="7818" y="20540"/>
                    <a:pt x="8146" y="20562"/>
                    <a:pt x="8486" y="20562"/>
                  </a:cubicBezTo>
                  <a:lnTo>
                    <a:pt x="8606" y="20562"/>
                  </a:lnTo>
                  <a:cubicBezTo>
                    <a:pt x="8979" y="20551"/>
                    <a:pt x="9351" y="20518"/>
                    <a:pt x="9723" y="20464"/>
                  </a:cubicBezTo>
                  <a:lnTo>
                    <a:pt x="9723" y="20464"/>
                  </a:lnTo>
                  <a:cubicBezTo>
                    <a:pt x="9351" y="20529"/>
                    <a:pt x="8979" y="20562"/>
                    <a:pt x="8606" y="20573"/>
                  </a:cubicBezTo>
                  <a:lnTo>
                    <a:pt x="8464" y="20573"/>
                  </a:lnTo>
                  <a:cubicBezTo>
                    <a:pt x="8136" y="20573"/>
                    <a:pt x="7807" y="20551"/>
                    <a:pt x="7490" y="20508"/>
                  </a:cubicBezTo>
                  <a:cubicBezTo>
                    <a:pt x="7117" y="20464"/>
                    <a:pt x="6745" y="20387"/>
                    <a:pt x="6384" y="20277"/>
                  </a:cubicBezTo>
                  <a:lnTo>
                    <a:pt x="6253" y="20233"/>
                  </a:lnTo>
                  <a:cubicBezTo>
                    <a:pt x="6231" y="20233"/>
                    <a:pt x="6209" y="20223"/>
                    <a:pt x="6187" y="20212"/>
                  </a:cubicBezTo>
                  <a:lnTo>
                    <a:pt x="6121" y="20190"/>
                  </a:lnTo>
                  <a:lnTo>
                    <a:pt x="5990" y="20146"/>
                  </a:lnTo>
                  <a:lnTo>
                    <a:pt x="5859" y="20092"/>
                  </a:lnTo>
                  <a:lnTo>
                    <a:pt x="5793" y="20070"/>
                  </a:lnTo>
                  <a:lnTo>
                    <a:pt x="5727" y="20036"/>
                  </a:lnTo>
                  <a:lnTo>
                    <a:pt x="5596" y="19982"/>
                  </a:lnTo>
                  <a:cubicBezTo>
                    <a:pt x="5563" y="19960"/>
                    <a:pt x="5519" y="19938"/>
                    <a:pt x="5475" y="19916"/>
                  </a:cubicBezTo>
                  <a:cubicBezTo>
                    <a:pt x="5431" y="19905"/>
                    <a:pt x="5387" y="19883"/>
                    <a:pt x="5344" y="19861"/>
                  </a:cubicBezTo>
                  <a:lnTo>
                    <a:pt x="5224" y="19795"/>
                  </a:lnTo>
                  <a:cubicBezTo>
                    <a:pt x="5212" y="19785"/>
                    <a:pt x="5202" y="19785"/>
                    <a:pt x="5190" y="19774"/>
                  </a:cubicBezTo>
                  <a:lnTo>
                    <a:pt x="5158" y="19763"/>
                  </a:lnTo>
                  <a:lnTo>
                    <a:pt x="5103" y="19719"/>
                  </a:lnTo>
                  <a:lnTo>
                    <a:pt x="5037" y="19686"/>
                  </a:lnTo>
                  <a:cubicBezTo>
                    <a:pt x="5027" y="19675"/>
                    <a:pt x="5005" y="19664"/>
                    <a:pt x="4983" y="19654"/>
                  </a:cubicBezTo>
                  <a:lnTo>
                    <a:pt x="4862" y="19576"/>
                  </a:lnTo>
                  <a:cubicBezTo>
                    <a:pt x="4818" y="19555"/>
                    <a:pt x="4786" y="19522"/>
                    <a:pt x="4742" y="19500"/>
                  </a:cubicBezTo>
                  <a:cubicBezTo>
                    <a:pt x="4709" y="19467"/>
                    <a:pt x="4665" y="19445"/>
                    <a:pt x="4632" y="19413"/>
                  </a:cubicBezTo>
                  <a:close/>
                  <a:moveTo>
                    <a:pt x="4632" y="20562"/>
                  </a:moveTo>
                  <a:lnTo>
                    <a:pt x="4698" y="20573"/>
                  </a:lnTo>
                  <a:cubicBezTo>
                    <a:pt x="4709" y="20573"/>
                    <a:pt x="4730" y="20584"/>
                    <a:pt x="4752" y="20584"/>
                  </a:cubicBezTo>
                  <a:lnTo>
                    <a:pt x="4808" y="20595"/>
                  </a:lnTo>
                  <a:cubicBezTo>
                    <a:pt x="4851" y="20606"/>
                    <a:pt x="4895" y="20617"/>
                    <a:pt x="4928" y="20628"/>
                  </a:cubicBezTo>
                  <a:lnTo>
                    <a:pt x="4993" y="20649"/>
                  </a:lnTo>
                  <a:lnTo>
                    <a:pt x="5048" y="20671"/>
                  </a:lnTo>
                  <a:lnTo>
                    <a:pt x="5048" y="20671"/>
                  </a:lnTo>
                  <a:lnTo>
                    <a:pt x="4983" y="20649"/>
                  </a:lnTo>
                  <a:lnTo>
                    <a:pt x="4928" y="20639"/>
                  </a:lnTo>
                  <a:cubicBezTo>
                    <a:pt x="4884" y="20628"/>
                    <a:pt x="4851" y="20617"/>
                    <a:pt x="4808" y="20606"/>
                  </a:cubicBezTo>
                  <a:lnTo>
                    <a:pt x="4752" y="20595"/>
                  </a:lnTo>
                  <a:cubicBezTo>
                    <a:pt x="4730" y="20584"/>
                    <a:pt x="4709" y="20584"/>
                    <a:pt x="4687" y="20584"/>
                  </a:cubicBezTo>
                  <a:lnTo>
                    <a:pt x="4632" y="20562"/>
                  </a:lnTo>
                  <a:close/>
                  <a:moveTo>
                    <a:pt x="16304" y="19598"/>
                  </a:moveTo>
                  <a:cubicBezTo>
                    <a:pt x="16085" y="20036"/>
                    <a:pt x="15854" y="20474"/>
                    <a:pt x="15635" y="20924"/>
                  </a:cubicBezTo>
                  <a:cubicBezTo>
                    <a:pt x="15931" y="20858"/>
                    <a:pt x="16227" y="20814"/>
                    <a:pt x="16523" y="20814"/>
                  </a:cubicBezTo>
                  <a:cubicBezTo>
                    <a:pt x="16708" y="20814"/>
                    <a:pt x="16895" y="20836"/>
                    <a:pt x="17081" y="20868"/>
                  </a:cubicBezTo>
                  <a:lnTo>
                    <a:pt x="17092" y="20868"/>
                  </a:lnTo>
                  <a:cubicBezTo>
                    <a:pt x="17102" y="20868"/>
                    <a:pt x="17124" y="20868"/>
                    <a:pt x="17146" y="20880"/>
                  </a:cubicBezTo>
                  <a:cubicBezTo>
                    <a:pt x="16840" y="20464"/>
                    <a:pt x="16566" y="20036"/>
                    <a:pt x="16304" y="19598"/>
                  </a:cubicBezTo>
                  <a:close/>
                  <a:moveTo>
                    <a:pt x="13501" y="14036"/>
                  </a:moveTo>
                  <a:cubicBezTo>
                    <a:pt x="13467" y="14124"/>
                    <a:pt x="13435" y="14212"/>
                    <a:pt x="13391" y="14289"/>
                  </a:cubicBezTo>
                  <a:cubicBezTo>
                    <a:pt x="13282" y="14518"/>
                    <a:pt x="13139" y="14727"/>
                    <a:pt x="12986" y="14912"/>
                  </a:cubicBezTo>
                  <a:cubicBezTo>
                    <a:pt x="12822" y="15109"/>
                    <a:pt x="12647" y="15285"/>
                    <a:pt x="12450" y="15438"/>
                  </a:cubicBezTo>
                  <a:cubicBezTo>
                    <a:pt x="12066" y="15756"/>
                    <a:pt x="11628" y="16019"/>
                    <a:pt x="11180" y="16238"/>
                  </a:cubicBezTo>
                  <a:cubicBezTo>
                    <a:pt x="10961" y="16347"/>
                    <a:pt x="10730" y="16445"/>
                    <a:pt x="10501" y="16544"/>
                  </a:cubicBezTo>
                  <a:cubicBezTo>
                    <a:pt x="10336" y="16610"/>
                    <a:pt x="10161" y="16676"/>
                    <a:pt x="9997" y="16730"/>
                  </a:cubicBezTo>
                  <a:cubicBezTo>
                    <a:pt x="10041" y="16741"/>
                    <a:pt x="10095" y="16752"/>
                    <a:pt x="10139" y="16763"/>
                  </a:cubicBezTo>
                  <a:cubicBezTo>
                    <a:pt x="9482" y="17124"/>
                    <a:pt x="8738" y="17299"/>
                    <a:pt x="7993" y="17299"/>
                  </a:cubicBezTo>
                  <a:cubicBezTo>
                    <a:pt x="6898" y="17299"/>
                    <a:pt x="5793" y="16927"/>
                    <a:pt x="4928" y="16248"/>
                  </a:cubicBezTo>
                  <a:lnTo>
                    <a:pt x="4928" y="16248"/>
                  </a:lnTo>
                  <a:cubicBezTo>
                    <a:pt x="4961" y="16292"/>
                    <a:pt x="4993" y="16325"/>
                    <a:pt x="5015" y="16358"/>
                  </a:cubicBezTo>
                  <a:cubicBezTo>
                    <a:pt x="5081" y="16423"/>
                    <a:pt x="5147" y="16489"/>
                    <a:pt x="5212" y="16566"/>
                  </a:cubicBezTo>
                  <a:cubicBezTo>
                    <a:pt x="5267" y="16632"/>
                    <a:pt x="5344" y="16697"/>
                    <a:pt x="5409" y="16752"/>
                  </a:cubicBezTo>
                  <a:cubicBezTo>
                    <a:pt x="5552" y="16883"/>
                    <a:pt x="5705" y="16993"/>
                    <a:pt x="5869" y="17080"/>
                  </a:cubicBezTo>
                  <a:cubicBezTo>
                    <a:pt x="5891" y="17092"/>
                    <a:pt x="5902" y="17102"/>
                    <a:pt x="5924" y="17113"/>
                  </a:cubicBezTo>
                  <a:lnTo>
                    <a:pt x="5990" y="17146"/>
                  </a:lnTo>
                  <a:lnTo>
                    <a:pt x="5924" y="17124"/>
                  </a:lnTo>
                  <a:lnTo>
                    <a:pt x="5859" y="17092"/>
                  </a:lnTo>
                  <a:cubicBezTo>
                    <a:pt x="5694" y="17004"/>
                    <a:pt x="5541" y="16883"/>
                    <a:pt x="5399" y="16763"/>
                  </a:cubicBezTo>
                  <a:cubicBezTo>
                    <a:pt x="5333" y="16697"/>
                    <a:pt x="5267" y="16642"/>
                    <a:pt x="5202" y="16566"/>
                  </a:cubicBezTo>
                  <a:cubicBezTo>
                    <a:pt x="5136" y="16500"/>
                    <a:pt x="5070" y="16435"/>
                    <a:pt x="5005" y="16358"/>
                  </a:cubicBezTo>
                  <a:cubicBezTo>
                    <a:pt x="4961" y="16314"/>
                    <a:pt x="4917" y="16259"/>
                    <a:pt x="4884" y="16216"/>
                  </a:cubicBezTo>
                  <a:cubicBezTo>
                    <a:pt x="4599" y="15985"/>
                    <a:pt x="4348" y="15734"/>
                    <a:pt x="4139" y="15438"/>
                  </a:cubicBezTo>
                  <a:lnTo>
                    <a:pt x="4139" y="15438"/>
                  </a:lnTo>
                  <a:cubicBezTo>
                    <a:pt x="4161" y="16478"/>
                    <a:pt x="5158" y="17179"/>
                    <a:pt x="6044" y="17715"/>
                  </a:cubicBezTo>
                  <a:cubicBezTo>
                    <a:pt x="5749" y="17617"/>
                    <a:pt x="5453" y="17508"/>
                    <a:pt x="5158" y="17409"/>
                  </a:cubicBezTo>
                  <a:lnTo>
                    <a:pt x="5158" y="17409"/>
                  </a:lnTo>
                  <a:cubicBezTo>
                    <a:pt x="5366" y="17518"/>
                    <a:pt x="5574" y="17617"/>
                    <a:pt x="5793" y="17705"/>
                  </a:cubicBezTo>
                  <a:cubicBezTo>
                    <a:pt x="6110" y="17825"/>
                    <a:pt x="6428" y="17924"/>
                    <a:pt x="6756" y="18000"/>
                  </a:cubicBezTo>
                  <a:cubicBezTo>
                    <a:pt x="7085" y="18077"/>
                    <a:pt x="7413" y="18131"/>
                    <a:pt x="7742" y="18175"/>
                  </a:cubicBezTo>
                  <a:cubicBezTo>
                    <a:pt x="8048" y="18219"/>
                    <a:pt x="8355" y="18230"/>
                    <a:pt x="8661" y="18230"/>
                  </a:cubicBezTo>
                  <a:lnTo>
                    <a:pt x="8749" y="18230"/>
                  </a:lnTo>
                  <a:cubicBezTo>
                    <a:pt x="9088" y="18230"/>
                    <a:pt x="9417" y="18197"/>
                    <a:pt x="9745" y="18131"/>
                  </a:cubicBezTo>
                  <a:cubicBezTo>
                    <a:pt x="9910" y="18099"/>
                    <a:pt x="10073" y="18066"/>
                    <a:pt x="10238" y="18011"/>
                  </a:cubicBezTo>
                  <a:cubicBezTo>
                    <a:pt x="10391" y="17956"/>
                    <a:pt x="10555" y="17902"/>
                    <a:pt x="10698" y="17825"/>
                  </a:cubicBezTo>
                  <a:cubicBezTo>
                    <a:pt x="11004" y="17683"/>
                    <a:pt x="11289" y="17496"/>
                    <a:pt x="11540" y="17267"/>
                  </a:cubicBezTo>
                  <a:lnTo>
                    <a:pt x="11540" y="17267"/>
                  </a:lnTo>
                  <a:cubicBezTo>
                    <a:pt x="11289" y="17497"/>
                    <a:pt x="11004" y="17693"/>
                    <a:pt x="10708" y="17836"/>
                  </a:cubicBezTo>
                  <a:cubicBezTo>
                    <a:pt x="10555" y="17902"/>
                    <a:pt x="10402" y="17967"/>
                    <a:pt x="10238" y="18022"/>
                  </a:cubicBezTo>
                  <a:cubicBezTo>
                    <a:pt x="10073" y="18066"/>
                    <a:pt x="9910" y="18109"/>
                    <a:pt x="9745" y="18143"/>
                  </a:cubicBezTo>
                  <a:cubicBezTo>
                    <a:pt x="9417" y="18208"/>
                    <a:pt x="9088" y="18241"/>
                    <a:pt x="8749" y="18241"/>
                  </a:cubicBezTo>
                  <a:cubicBezTo>
                    <a:pt x="8716" y="18241"/>
                    <a:pt x="8683" y="18252"/>
                    <a:pt x="8640" y="18252"/>
                  </a:cubicBezTo>
                  <a:cubicBezTo>
                    <a:pt x="8344" y="18252"/>
                    <a:pt x="8037" y="18230"/>
                    <a:pt x="7742" y="18186"/>
                  </a:cubicBezTo>
                  <a:cubicBezTo>
                    <a:pt x="7413" y="18153"/>
                    <a:pt x="7074" y="18087"/>
                    <a:pt x="6756" y="18011"/>
                  </a:cubicBezTo>
                  <a:cubicBezTo>
                    <a:pt x="6428" y="17934"/>
                    <a:pt x="6100" y="17836"/>
                    <a:pt x="5793" y="17715"/>
                  </a:cubicBezTo>
                  <a:cubicBezTo>
                    <a:pt x="5563" y="17628"/>
                    <a:pt x="5333" y="17518"/>
                    <a:pt x="5114" y="17398"/>
                  </a:cubicBezTo>
                  <a:cubicBezTo>
                    <a:pt x="4840" y="17299"/>
                    <a:pt x="4567" y="17212"/>
                    <a:pt x="4293" y="17113"/>
                  </a:cubicBezTo>
                  <a:lnTo>
                    <a:pt x="4293" y="17113"/>
                  </a:lnTo>
                  <a:cubicBezTo>
                    <a:pt x="4216" y="17650"/>
                    <a:pt x="4545" y="18175"/>
                    <a:pt x="4917" y="18559"/>
                  </a:cubicBezTo>
                  <a:cubicBezTo>
                    <a:pt x="5300" y="18953"/>
                    <a:pt x="5749" y="19292"/>
                    <a:pt x="6022" y="19763"/>
                  </a:cubicBezTo>
                  <a:cubicBezTo>
                    <a:pt x="5464" y="19686"/>
                    <a:pt x="4928" y="19500"/>
                    <a:pt x="4424" y="19248"/>
                  </a:cubicBezTo>
                  <a:lnTo>
                    <a:pt x="4424" y="19248"/>
                  </a:lnTo>
                  <a:lnTo>
                    <a:pt x="4468" y="19281"/>
                  </a:lnTo>
                  <a:lnTo>
                    <a:pt x="4523" y="19325"/>
                  </a:lnTo>
                  <a:lnTo>
                    <a:pt x="4632" y="19413"/>
                  </a:lnTo>
                  <a:lnTo>
                    <a:pt x="4632" y="19413"/>
                  </a:lnTo>
                  <a:lnTo>
                    <a:pt x="4523" y="19336"/>
                  </a:lnTo>
                  <a:lnTo>
                    <a:pt x="4468" y="19292"/>
                  </a:lnTo>
                  <a:lnTo>
                    <a:pt x="4413" y="19248"/>
                  </a:lnTo>
                  <a:lnTo>
                    <a:pt x="4380" y="19226"/>
                  </a:lnTo>
                  <a:cubicBezTo>
                    <a:pt x="3942" y="18997"/>
                    <a:pt x="3548" y="18701"/>
                    <a:pt x="3198" y="18350"/>
                  </a:cubicBezTo>
                  <a:lnTo>
                    <a:pt x="3198" y="18350"/>
                  </a:lnTo>
                  <a:cubicBezTo>
                    <a:pt x="2869" y="19095"/>
                    <a:pt x="3187" y="20058"/>
                    <a:pt x="3855" y="20496"/>
                  </a:cubicBezTo>
                  <a:lnTo>
                    <a:pt x="3866" y="20496"/>
                  </a:lnTo>
                  <a:cubicBezTo>
                    <a:pt x="3932" y="20540"/>
                    <a:pt x="4008" y="20584"/>
                    <a:pt x="4085" y="20617"/>
                  </a:cubicBezTo>
                  <a:cubicBezTo>
                    <a:pt x="3942" y="20595"/>
                    <a:pt x="3800" y="20584"/>
                    <a:pt x="3658" y="20584"/>
                  </a:cubicBezTo>
                  <a:cubicBezTo>
                    <a:pt x="3319" y="20584"/>
                    <a:pt x="2979" y="20649"/>
                    <a:pt x="2672" y="20792"/>
                  </a:cubicBezTo>
                  <a:cubicBezTo>
                    <a:pt x="3012" y="20912"/>
                    <a:pt x="3307" y="21022"/>
                    <a:pt x="3647" y="21109"/>
                  </a:cubicBezTo>
                  <a:cubicBezTo>
                    <a:pt x="3723" y="21131"/>
                    <a:pt x="3800" y="21143"/>
                    <a:pt x="3877" y="21153"/>
                  </a:cubicBezTo>
                  <a:cubicBezTo>
                    <a:pt x="4282" y="21241"/>
                    <a:pt x="4654" y="21383"/>
                    <a:pt x="5015" y="21559"/>
                  </a:cubicBezTo>
                  <a:cubicBezTo>
                    <a:pt x="6340" y="22204"/>
                    <a:pt x="7501" y="23299"/>
                    <a:pt x="8968" y="23452"/>
                  </a:cubicBezTo>
                  <a:cubicBezTo>
                    <a:pt x="9099" y="23474"/>
                    <a:pt x="9219" y="23474"/>
                    <a:pt x="9351" y="23474"/>
                  </a:cubicBezTo>
                  <a:cubicBezTo>
                    <a:pt x="10665" y="23474"/>
                    <a:pt x="11902" y="22763"/>
                    <a:pt x="13041" y="22084"/>
                  </a:cubicBezTo>
                  <a:cubicBezTo>
                    <a:pt x="13227" y="21975"/>
                    <a:pt x="13413" y="21865"/>
                    <a:pt x="13599" y="21766"/>
                  </a:cubicBezTo>
                  <a:cubicBezTo>
                    <a:pt x="13588" y="21712"/>
                    <a:pt x="13588" y="21668"/>
                    <a:pt x="13599" y="21624"/>
                  </a:cubicBezTo>
                  <a:cubicBezTo>
                    <a:pt x="13588" y="21493"/>
                    <a:pt x="13621" y="21350"/>
                    <a:pt x="13665" y="21219"/>
                  </a:cubicBezTo>
                  <a:cubicBezTo>
                    <a:pt x="13686" y="21143"/>
                    <a:pt x="13708" y="21077"/>
                    <a:pt x="13730" y="21000"/>
                  </a:cubicBezTo>
                  <a:lnTo>
                    <a:pt x="13730" y="21000"/>
                  </a:lnTo>
                  <a:cubicBezTo>
                    <a:pt x="13216" y="21350"/>
                    <a:pt x="12701" y="21701"/>
                    <a:pt x="12165" y="22007"/>
                  </a:cubicBezTo>
                  <a:cubicBezTo>
                    <a:pt x="11880" y="22172"/>
                    <a:pt x="11596" y="22314"/>
                    <a:pt x="11289" y="22445"/>
                  </a:cubicBezTo>
                  <a:cubicBezTo>
                    <a:pt x="10993" y="22566"/>
                    <a:pt x="10676" y="22664"/>
                    <a:pt x="10358" y="22730"/>
                  </a:cubicBezTo>
                  <a:cubicBezTo>
                    <a:pt x="10194" y="22752"/>
                    <a:pt x="10041" y="22774"/>
                    <a:pt x="9876" y="22785"/>
                  </a:cubicBezTo>
                  <a:cubicBezTo>
                    <a:pt x="9800" y="22795"/>
                    <a:pt x="9723" y="22795"/>
                    <a:pt x="9647" y="22795"/>
                  </a:cubicBezTo>
                  <a:cubicBezTo>
                    <a:pt x="9559" y="22795"/>
                    <a:pt x="9472" y="22795"/>
                    <a:pt x="9384" y="22785"/>
                  </a:cubicBezTo>
                  <a:cubicBezTo>
                    <a:pt x="9056" y="22763"/>
                    <a:pt x="8738" y="22697"/>
                    <a:pt x="8431" y="22576"/>
                  </a:cubicBezTo>
                  <a:cubicBezTo>
                    <a:pt x="8278" y="22533"/>
                    <a:pt x="8125" y="22467"/>
                    <a:pt x="7983" y="22391"/>
                  </a:cubicBezTo>
                  <a:cubicBezTo>
                    <a:pt x="7840" y="22325"/>
                    <a:pt x="7698" y="22237"/>
                    <a:pt x="7555" y="22160"/>
                  </a:cubicBezTo>
                  <a:cubicBezTo>
                    <a:pt x="7271" y="21985"/>
                    <a:pt x="7008" y="21800"/>
                    <a:pt x="6745" y="21613"/>
                  </a:cubicBezTo>
                  <a:cubicBezTo>
                    <a:pt x="6482" y="21427"/>
                    <a:pt x="6209" y="21241"/>
                    <a:pt x="5924" y="21077"/>
                  </a:cubicBezTo>
                  <a:cubicBezTo>
                    <a:pt x="5793" y="21000"/>
                    <a:pt x="5650" y="20924"/>
                    <a:pt x="5497" y="20847"/>
                  </a:cubicBezTo>
                  <a:cubicBezTo>
                    <a:pt x="5355" y="20781"/>
                    <a:pt x="5202" y="20727"/>
                    <a:pt x="5048" y="20671"/>
                  </a:cubicBezTo>
                  <a:lnTo>
                    <a:pt x="5048" y="20671"/>
                  </a:lnTo>
                  <a:cubicBezTo>
                    <a:pt x="5355" y="20759"/>
                    <a:pt x="5650" y="20902"/>
                    <a:pt x="5935" y="21066"/>
                  </a:cubicBezTo>
                  <a:cubicBezTo>
                    <a:pt x="6220" y="21230"/>
                    <a:pt x="6482" y="21416"/>
                    <a:pt x="6745" y="21602"/>
                  </a:cubicBezTo>
                  <a:cubicBezTo>
                    <a:pt x="7019" y="21788"/>
                    <a:pt x="7282" y="21975"/>
                    <a:pt x="7555" y="22150"/>
                  </a:cubicBezTo>
                  <a:cubicBezTo>
                    <a:pt x="7698" y="22226"/>
                    <a:pt x="7840" y="22314"/>
                    <a:pt x="7983" y="22379"/>
                  </a:cubicBezTo>
                  <a:cubicBezTo>
                    <a:pt x="8136" y="22456"/>
                    <a:pt x="8278" y="22522"/>
                    <a:pt x="8431" y="22566"/>
                  </a:cubicBezTo>
                  <a:cubicBezTo>
                    <a:pt x="8738" y="22675"/>
                    <a:pt x="9066" y="22752"/>
                    <a:pt x="9384" y="22774"/>
                  </a:cubicBezTo>
                  <a:cubicBezTo>
                    <a:pt x="9472" y="22774"/>
                    <a:pt x="9559" y="22785"/>
                    <a:pt x="9647" y="22785"/>
                  </a:cubicBezTo>
                  <a:cubicBezTo>
                    <a:pt x="9723" y="22785"/>
                    <a:pt x="9800" y="22774"/>
                    <a:pt x="9876" y="22774"/>
                  </a:cubicBezTo>
                  <a:cubicBezTo>
                    <a:pt x="10030" y="22763"/>
                    <a:pt x="10194" y="22741"/>
                    <a:pt x="10358" y="22708"/>
                  </a:cubicBezTo>
                  <a:cubicBezTo>
                    <a:pt x="10676" y="22654"/>
                    <a:pt x="10983" y="22555"/>
                    <a:pt x="11289" y="22423"/>
                  </a:cubicBezTo>
                  <a:cubicBezTo>
                    <a:pt x="11584" y="22303"/>
                    <a:pt x="11880" y="22160"/>
                    <a:pt x="12154" y="21997"/>
                  </a:cubicBezTo>
                  <a:cubicBezTo>
                    <a:pt x="12701" y="21690"/>
                    <a:pt x="13216" y="21328"/>
                    <a:pt x="13730" y="20989"/>
                  </a:cubicBezTo>
                  <a:cubicBezTo>
                    <a:pt x="13905" y="20442"/>
                    <a:pt x="14124" y="19905"/>
                    <a:pt x="14365" y="19369"/>
                  </a:cubicBezTo>
                  <a:lnTo>
                    <a:pt x="14365" y="19369"/>
                  </a:lnTo>
                  <a:cubicBezTo>
                    <a:pt x="14256" y="19423"/>
                    <a:pt x="14146" y="19489"/>
                    <a:pt x="14048" y="19555"/>
                  </a:cubicBezTo>
                  <a:lnTo>
                    <a:pt x="13686" y="19785"/>
                  </a:lnTo>
                  <a:cubicBezTo>
                    <a:pt x="13566" y="19873"/>
                    <a:pt x="13457" y="19949"/>
                    <a:pt x="13336" y="20036"/>
                  </a:cubicBezTo>
                  <a:cubicBezTo>
                    <a:pt x="12888" y="20387"/>
                    <a:pt x="12450" y="20748"/>
                    <a:pt x="11978" y="21066"/>
                  </a:cubicBezTo>
                  <a:cubicBezTo>
                    <a:pt x="11858" y="21153"/>
                    <a:pt x="11738" y="21219"/>
                    <a:pt x="11606" y="21296"/>
                  </a:cubicBezTo>
                  <a:cubicBezTo>
                    <a:pt x="11486" y="21362"/>
                    <a:pt x="11365" y="21427"/>
                    <a:pt x="11234" y="21493"/>
                  </a:cubicBezTo>
                  <a:cubicBezTo>
                    <a:pt x="11103" y="21547"/>
                    <a:pt x="10971" y="21602"/>
                    <a:pt x="10829" y="21646"/>
                  </a:cubicBezTo>
                  <a:cubicBezTo>
                    <a:pt x="10698" y="21690"/>
                    <a:pt x="10555" y="21722"/>
                    <a:pt x="10413" y="21744"/>
                  </a:cubicBezTo>
                  <a:cubicBezTo>
                    <a:pt x="10270" y="21766"/>
                    <a:pt x="10129" y="21788"/>
                    <a:pt x="9986" y="21788"/>
                  </a:cubicBezTo>
                  <a:lnTo>
                    <a:pt x="9942" y="21788"/>
                  </a:lnTo>
                  <a:cubicBezTo>
                    <a:pt x="9811" y="21788"/>
                    <a:pt x="9691" y="21788"/>
                    <a:pt x="9559" y="21766"/>
                  </a:cubicBezTo>
                  <a:cubicBezTo>
                    <a:pt x="9417" y="21744"/>
                    <a:pt x="9285" y="21712"/>
                    <a:pt x="9143" y="21657"/>
                  </a:cubicBezTo>
                  <a:cubicBezTo>
                    <a:pt x="9013" y="21613"/>
                    <a:pt x="8894" y="21549"/>
                    <a:pt x="8764" y="21474"/>
                  </a:cubicBezTo>
                  <a:lnTo>
                    <a:pt x="8764" y="21474"/>
                  </a:lnTo>
                  <a:cubicBezTo>
                    <a:pt x="8894" y="21549"/>
                    <a:pt x="9013" y="21613"/>
                    <a:pt x="9154" y="21657"/>
                  </a:cubicBezTo>
                  <a:cubicBezTo>
                    <a:pt x="9285" y="21701"/>
                    <a:pt x="9428" y="21734"/>
                    <a:pt x="9559" y="21756"/>
                  </a:cubicBezTo>
                  <a:cubicBezTo>
                    <a:pt x="9691" y="21778"/>
                    <a:pt x="9811" y="21778"/>
                    <a:pt x="9932" y="21778"/>
                  </a:cubicBezTo>
                  <a:lnTo>
                    <a:pt x="9986" y="21778"/>
                  </a:lnTo>
                  <a:cubicBezTo>
                    <a:pt x="10129" y="21778"/>
                    <a:pt x="10270" y="21766"/>
                    <a:pt x="10413" y="21734"/>
                  </a:cubicBezTo>
                  <a:cubicBezTo>
                    <a:pt x="10555" y="21712"/>
                    <a:pt x="10698" y="21679"/>
                    <a:pt x="10829" y="21635"/>
                  </a:cubicBezTo>
                  <a:cubicBezTo>
                    <a:pt x="10961" y="21591"/>
                    <a:pt x="11092" y="21537"/>
                    <a:pt x="11223" y="21482"/>
                  </a:cubicBezTo>
                  <a:cubicBezTo>
                    <a:pt x="11355" y="21416"/>
                    <a:pt x="11486" y="21350"/>
                    <a:pt x="11606" y="21284"/>
                  </a:cubicBezTo>
                  <a:lnTo>
                    <a:pt x="11968" y="21055"/>
                  </a:lnTo>
                  <a:cubicBezTo>
                    <a:pt x="12438" y="20737"/>
                    <a:pt x="12876" y="20376"/>
                    <a:pt x="13336" y="20026"/>
                  </a:cubicBezTo>
                  <a:cubicBezTo>
                    <a:pt x="13446" y="19949"/>
                    <a:pt x="13566" y="19861"/>
                    <a:pt x="13686" y="19774"/>
                  </a:cubicBezTo>
                  <a:cubicBezTo>
                    <a:pt x="13796" y="19697"/>
                    <a:pt x="13917" y="19620"/>
                    <a:pt x="14037" y="19544"/>
                  </a:cubicBezTo>
                  <a:cubicBezTo>
                    <a:pt x="14146" y="19478"/>
                    <a:pt x="14256" y="19423"/>
                    <a:pt x="14365" y="19358"/>
                  </a:cubicBezTo>
                  <a:cubicBezTo>
                    <a:pt x="14618" y="18810"/>
                    <a:pt x="14891" y="18274"/>
                    <a:pt x="15165" y="17737"/>
                  </a:cubicBezTo>
                  <a:cubicBezTo>
                    <a:pt x="15154" y="17727"/>
                    <a:pt x="15143" y="17715"/>
                    <a:pt x="15132" y="17715"/>
                  </a:cubicBezTo>
                  <a:cubicBezTo>
                    <a:pt x="15154" y="17715"/>
                    <a:pt x="15187" y="17683"/>
                    <a:pt x="15231" y="17617"/>
                  </a:cubicBezTo>
                  <a:cubicBezTo>
                    <a:pt x="15231" y="17617"/>
                    <a:pt x="15241" y="17606"/>
                    <a:pt x="15241" y="17595"/>
                  </a:cubicBezTo>
                  <a:cubicBezTo>
                    <a:pt x="15055" y="17223"/>
                    <a:pt x="14880" y="16839"/>
                    <a:pt x="14694" y="16467"/>
                  </a:cubicBezTo>
                  <a:cubicBezTo>
                    <a:pt x="14409" y="15865"/>
                    <a:pt x="14124" y="15263"/>
                    <a:pt x="13818" y="14683"/>
                  </a:cubicBezTo>
                  <a:cubicBezTo>
                    <a:pt x="13764" y="14562"/>
                    <a:pt x="13654" y="14420"/>
                    <a:pt x="13533" y="14420"/>
                  </a:cubicBezTo>
                  <a:cubicBezTo>
                    <a:pt x="13511" y="14420"/>
                    <a:pt x="13489" y="14431"/>
                    <a:pt x="13467" y="14431"/>
                  </a:cubicBezTo>
                  <a:lnTo>
                    <a:pt x="13467" y="14398"/>
                  </a:lnTo>
                  <a:cubicBezTo>
                    <a:pt x="13467" y="14277"/>
                    <a:pt x="13479" y="14157"/>
                    <a:pt x="13501" y="14036"/>
                  </a:cubicBez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1" name="Google Shape;2101;p244"/>
            <p:cNvSpPr/>
            <p:nvPr/>
          </p:nvSpPr>
          <p:spPr>
            <a:xfrm>
              <a:off x="6611316" y="2517415"/>
              <a:ext cx="13253" cy="43532"/>
            </a:xfrm>
            <a:custGeom>
              <a:rect b="b" l="l" r="r" t="t"/>
              <a:pathLst>
                <a:path extrusionOk="0" h="1511" w="460">
                  <a:moveTo>
                    <a:pt x="0" y="0"/>
                  </a:moveTo>
                  <a:cubicBezTo>
                    <a:pt x="10" y="22"/>
                    <a:pt x="10" y="43"/>
                    <a:pt x="10" y="65"/>
                  </a:cubicBezTo>
                  <a:lnTo>
                    <a:pt x="142" y="503"/>
                  </a:lnTo>
                  <a:lnTo>
                    <a:pt x="273" y="941"/>
                  </a:lnTo>
                  <a:lnTo>
                    <a:pt x="416" y="1390"/>
                  </a:lnTo>
                  <a:lnTo>
                    <a:pt x="460" y="1510"/>
                  </a:lnTo>
                  <a:lnTo>
                    <a:pt x="460" y="1488"/>
                  </a:lnTo>
                  <a:lnTo>
                    <a:pt x="426" y="1379"/>
                  </a:lnTo>
                  <a:lnTo>
                    <a:pt x="284" y="941"/>
                  </a:lnTo>
                  <a:lnTo>
                    <a:pt x="153" y="503"/>
                  </a:lnTo>
                  <a:lnTo>
                    <a:pt x="22" y="65"/>
                  </a:lnTo>
                  <a:cubicBezTo>
                    <a:pt x="10" y="43"/>
                    <a:pt x="10" y="22"/>
                    <a:pt x="0" y="0"/>
                  </a:cubicBezTo>
                  <a:close/>
                </a:path>
              </a:pathLst>
            </a:custGeom>
            <a:solidFill>
              <a:srgbClr val="9B040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2" name="Google Shape;2102;p244"/>
            <p:cNvSpPr/>
            <p:nvPr/>
          </p:nvSpPr>
          <p:spPr>
            <a:xfrm>
              <a:off x="6624540" y="2560284"/>
              <a:ext cx="3198" cy="9478"/>
            </a:xfrm>
            <a:custGeom>
              <a:rect b="b" l="l" r="r" t="t"/>
              <a:pathLst>
                <a:path extrusionOk="0" h="329" w="111">
                  <a:moveTo>
                    <a:pt x="1" y="0"/>
                  </a:moveTo>
                  <a:lnTo>
                    <a:pt x="1" y="22"/>
                  </a:lnTo>
                  <a:lnTo>
                    <a:pt x="110" y="329"/>
                  </a:lnTo>
                  <a:lnTo>
                    <a:pt x="110" y="3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3" name="Google Shape;2103;p244"/>
            <p:cNvSpPr/>
            <p:nvPr/>
          </p:nvSpPr>
          <p:spPr>
            <a:xfrm>
              <a:off x="6610336" y="2513583"/>
              <a:ext cx="1296" cy="5704"/>
            </a:xfrm>
            <a:custGeom>
              <a:rect b="b" l="l" r="r" t="t"/>
              <a:pathLst>
                <a:path extrusionOk="0" h="198" w="45">
                  <a:moveTo>
                    <a:pt x="1" y="1"/>
                  </a:moveTo>
                  <a:cubicBezTo>
                    <a:pt x="1" y="23"/>
                    <a:pt x="1" y="45"/>
                    <a:pt x="12" y="67"/>
                  </a:cubicBezTo>
                  <a:lnTo>
                    <a:pt x="44" y="198"/>
                  </a:lnTo>
                  <a:cubicBezTo>
                    <a:pt x="44" y="176"/>
                    <a:pt x="44" y="154"/>
                    <a:pt x="34" y="13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88030A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4" name="Google Shape;2104;p244"/>
            <p:cNvSpPr/>
            <p:nvPr/>
          </p:nvSpPr>
          <p:spPr>
            <a:xfrm>
              <a:off x="6586683" y="2402261"/>
              <a:ext cx="23999" cy="113252"/>
            </a:xfrm>
            <a:custGeom>
              <a:rect b="b" l="l" r="r" t="t"/>
              <a:pathLst>
                <a:path extrusionOk="0" h="3931" w="833">
                  <a:moveTo>
                    <a:pt x="1" y="0"/>
                  </a:moveTo>
                  <a:lnTo>
                    <a:pt x="66" y="460"/>
                  </a:lnTo>
                  <a:cubicBezTo>
                    <a:pt x="165" y="1062"/>
                    <a:pt x="274" y="1665"/>
                    <a:pt x="417" y="2266"/>
                  </a:cubicBezTo>
                  <a:cubicBezTo>
                    <a:pt x="534" y="2812"/>
                    <a:pt x="673" y="3358"/>
                    <a:pt x="822" y="3893"/>
                  </a:cubicBezTo>
                  <a:lnTo>
                    <a:pt x="822" y="3893"/>
                  </a:lnTo>
                  <a:cubicBezTo>
                    <a:pt x="822" y="3884"/>
                    <a:pt x="822" y="3874"/>
                    <a:pt x="822" y="3865"/>
                  </a:cubicBezTo>
                  <a:cubicBezTo>
                    <a:pt x="680" y="3329"/>
                    <a:pt x="548" y="2803"/>
                    <a:pt x="427" y="2266"/>
                  </a:cubicBezTo>
                  <a:cubicBezTo>
                    <a:pt x="296" y="1665"/>
                    <a:pt x="176" y="1062"/>
                    <a:pt x="77" y="460"/>
                  </a:cubicBezTo>
                  <a:lnTo>
                    <a:pt x="1" y="0"/>
                  </a:lnTo>
                  <a:close/>
                  <a:moveTo>
                    <a:pt x="822" y="3893"/>
                  </a:moveTo>
                  <a:cubicBezTo>
                    <a:pt x="824" y="3906"/>
                    <a:pt x="826" y="3918"/>
                    <a:pt x="833" y="3931"/>
                  </a:cubicBezTo>
                  <a:cubicBezTo>
                    <a:pt x="829" y="3918"/>
                    <a:pt x="826" y="3906"/>
                    <a:pt x="822" y="3893"/>
                  </a:cubicBezTo>
                  <a:close/>
                </a:path>
              </a:pathLst>
            </a:custGeom>
            <a:solidFill>
              <a:srgbClr val="91325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5" name="Google Shape;2105;p244"/>
            <p:cNvSpPr/>
            <p:nvPr/>
          </p:nvSpPr>
          <p:spPr>
            <a:xfrm>
              <a:off x="6911574" y="2454004"/>
              <a:ext cx="663" cy="45433"/>
            </a:xfrm>
            <a:custGeom>
              <a:rect b="b" l="l" r="r" t="t"/>
              <a:pathLst>
                <a:path extrusionOk="0" h="1577" w="23">
                  <a:moveTo>
                    <a:pt x="1" y="0"/>
                  </a:moveTo>
                  <a:cubicBezTo>
                    <a:pt x="11" y="131"/>
                    <a:pt x="11" y="263"/>
                    <a:pt x="11" y="394"/>
                  </a:cubicBezTo>
                  <a:lnTo>
                    <a:pt x="11" y="854"/>
                  </a:lnTo>
                  <a:lnTo>
                    <a:pt x="11" y="1314"/>
                  </a:lnTo>
                  <a:lnTo>
                    <a:pt x="23" y="854"/>
                  </a:lnTo>
                  <a:lnTo>
                    <a:pt x="23" y="394"/>
                  </a:lnTo>
                  <a:cubicBezTo>
                    <a:pt x="23" y="273"/>
                    <a:pt x="23" y="153"/>
                    <a:pt x="11" y="32"/>
                  </a:cubicBezTo>
                  <a:cubicBezTo>
                    <a:pt x="11" y="22"/>
                    <a:pt x="11" y="11"/>
                    <a:pt x="1" y="0"/>
                  </a:cubicBezTo>
                  <a:close/>
                  <a:moveTo>
                    <a:pt x="11" y="1314"/>
                  </a:moveTo>
                  <a:lnTo>
                    <a:pt x="1" y="1456"/>
                  </a:lnTo>
                  <a:lnTo>
                    <a:pt x="1" y="1577"/>
                  </a:lnTo>
                  <a:lnTo>
                    <a:pt x="11" y="1314"/>
                  </a:ln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6" name="Google Shape;2106;p244"/>
            <p:cNvSpPr/>
            <p:nvPr/>
          </p:nvSpPr>
          <p:spPr>
            <a:xfrm>
              <a:off x="6911574" y="2495923"/>
              <a:ext cx="29" cy="3515"/>
            </a:xfrm>
            <a:custGeom>
              <a:rect b="b" l="l" r="r" t="t"/>
              <a:pathLst>
                <a:path extrusionOk="0" h="122" w="1">
                  <a:moveTo>
                    <a:pt x="1" y="1"/>
                  </a:moveTo>
                  <a:lnTo>
                    <a:pt x="1" y="12"/>
                  </a:lnTo>
                  <a:lnTo>
                    <a:pt x="1" y="122"/>
                  </a:lnTo>
                  <a:lnTo>
                    <a:pt x="1" y="122"/>
                  </a:ln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7" name="Google Shape;2107;p244"/>
            <p:cNvSpPr/>
            <p:nvPr/>
          </p:nvSpPr>
          <p:spPr>
            <a:xfrm>
              <a:off x="6911574" y="2453658"/>
              <a:ext cx="346" cy="1296"/>
            </a:xfrm>
            <a:custGeom>
              <a:rect b="b" l="l" r="r" t="t"/>
              <a:pathLst>
                <a:path extrusionOk="0" h="45" w="12">
                  <a:moveTo>
                    <a:pt x="1" y="1"/>
                  </a:moveTo>
                  <a:lnTo>
                    <a:pt x="1" y="12"/>
                  </a:lnTo>
                  <a:cubicBezTo>
                    <a:pt x="11" y="23"/>
                    <a:pt x="11" y="34"/>
                    <a:pt x="11" y="44"/>
                  </a:cubicBezTo>
                  <a:lnTo>
                    <a:pt x="11" y="34"/>
                  </a:lnTo>
                  <a:cubicBezTo>
                    <a:pt x="11" y="23"/>
                    <a:pt x="11" y="12"/>
                    <a:pt x="1" y="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8" name="Google Shape;2108;p244"/>
            <p:cNvSpPr/>
            <p:nvPr/>
          </p:nvSpPr>
          <p:spPr>
            <a:xfrm>
              <a:off x="6592993" y="2308888"/>
              <a:ext cx="9162" cy="79199"/>
            </a:xfrm>
            <a:custGeom>
              <a:rect b="b" l="l" r="r" t="t"/>
              <a:pathLst>
                <a:path extrusionOk="0" h="2749" w="318">
                  <a:moveTo>
                    <a:pt x="66" y="1"/>
                  </a:moveTo>
                  <a:lnTo>
                    <a:pt x="66" y="1"/>
                  </a:lnTo>
                  <a:cubicBezTo>
                    <a:pt x="50" y="25"/>
                    <a:pt x="33" y="50"/>
                    <a:pt x="21" y="80"/>
                  </a:cubicBezTo>
                  <a:lnTo>
                    <a:pt x="21" y="80"/>
                  </a:lnTo>
                  <a:cubicBezTo>
                    <a:pt x="36" y="51"/>
                    <a:pt x="51" y="23"/>
                    <a:pt x="66" y="1"/>
                  </a:cubicBezTo>
                  <a:close/>
                  <a:moveTo>
                    <a:pt x="21" y="80"/>
                  </a:moveTo>
                  <a:lnTo>
                    <a:pt x="21" y="80"/>
                  </a:lnTo>
                  <a:cubicBezTo>
                    <a:pt x="16" y="91"/>
                    <a:pt x="11" y="101"/>
                    <a:pt x="5" y="112"/>
                  </a:cubicBezTo>
                  <a:lnTo>
                    <a:pt x="5" y="112"/>
                  </a:lnTo>
                  <a:cubicBezTo>
                    <a:pt x="8" y="110"/>
                    <a:pt x="11" y="110"/>
                    <a:pt x="11" y="110"/>
                  </a:cubicBezTo>
                  <a:cubicBezTo>
                    <a:pt x="14" y="100"/>
                    <a:pt x="17" y="90"/>
                    <a:pt x="21" y="80"/>
                  </a:cubicBezTo>
                  <a:close/>
                  <a:moveTo>
                    <a:pt x="5" y="112"/>
                  </a:moveTo>
                  <a:cubicBezTo>
                    <a:pt x="3" y="113"/>
                    <a:pt x="1" y="116"/>
                    <a:pt x="1" y="121"/>
                  </a:cubicBezTo>
                  <a:cubicBezTo>
                    <a:pt x="2" y="118"/>
                    <a:pt x="4" y="115"/>
                    <a:pt x="5" y="112"/>
                  </a:cubicBezTo>
                  <a:close/>
                  <a:moveTo>
                    <a:pt x="176" y="2289"/>
                  </a:moveTo>
                  <a:lnTo>
                    <a:pt x="198" y="2376"/>
                  </a:lnTo>
                  <a:lnTo>
                    <a:pt x="230" y="2475"/>
                  </a:lnTo>
                  <a:cubicBezTo>
                    <a:pt x="230" y="2507"/>
                    <a:pt x="242" y="2529"/>
                    <a:pt x="252" y="2563"/>
                  </a:cubicBezTo>
                  <a:lnTo>
                    <a:pt x="285" y="2661"/>
                  </a:lnTo>
                  <a:lnTo>
                    <a:pt x="296" y="2705"/>
                  </a:lnTo>
                  <a:lnTo>
                    <a:pt x="318" y="2748"/>
                  </a:lnTo>
                  <a:lnTo>
                    <a:pt x="307" y="2705"/>
                  </a:lnTo>
                  <a:lnTo>
                    <a:pt x="296" y="2650"/>
                  </a:lnTo>
                  <a:lnTo>
                    <a:pt x="264" y="2563"/>
                  </a:lnTo>
                  <a:lnTo>
                    <a:pt x="230" y="2464"/>
                  </a:lnTo>
                  <a:lnTo>
                    <a:pt x="208" y="2376"/>
                  </a:lnTo>
                  <a:lnTo>
                    <a:pt x="186" y="2300"/>
                  </a:lnTo>
                  <a:cubicBezTo>
                    <a:pt x="186" y="2289"/>
                    <a:pt x="176" y="2289"/>
                    <a:pt x="176" y="2289"/>
                  </a:cubicBez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9" name="Google Shape;2109;p244"/>
            <p:cNvSpPr/>
            <p:nvPr/>
          </p:nvSpPr>
          <p:spPr>
            <a:xfrm>
              <a:off x="6540357" y="2466911"/>
              <a:ext cx="3457" cy="980"/>
            </a:xfrm>
            <a:custGeom>
              <a:rect b="b" l="l" r="r" t="t"/>
              <a:pathLst>
                <a:path extrusionOk="0" h="34" w="120">
                  <a:moveTo>
                    <a:pt x="0" y="1"/>
                  </a:moveTo>
                  <a:cubicBezTo>
                    <a:pt x="33" y="12"/>
                    <a:pt x="76" y="23"/>
                    <a:pt x="108" y="34"/>
                  </a:cubicBezTo>
                  <a:lnTo>
                    <a:pt x="120" y="34"/>
                  </a:lnTo>
                  <a:cubicBezTo>
                    <a:pt x="76" y="23"/>
                    <a:pt x="33" y="12"/>
                    <a:pt x="0" y="1"/>
                  </a:cubicBez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0" name="Google Shape;2110;p244"/>
            <p:cNvSpPr/>
            <p:nvPr/>
          </p:nvSpPr>
          <p:spPr>
            <a:xfrm>
              <a:off x="6637475" y="2625251"/>
              <a:ext cx="3803" cy="18035"/>
            </a:xfrm>
            <a:custGeom>
              <a:rect b="b" l="l" r="r" t="t"/>
              <a:pathLst>
                <a:path extrusionOk="0" h="626" w="132">
                  <a:moveTo>
                    <a:pt x="22" y="1"/>
                  </a:moveTo>
                  <a:cubicBezTo>
                    <a:pt x="0" y="122"/>
                    <a:pt x="11" y="231"/>
                    <a:pt x="33" y="341"/>
                  </a:cubicBezTo>
                  <a:cubicBezTo>
                    <a:pt x="11" y="231"/>
                    <a:pt x="11" y="122"/>
                    <a:pt x="22" y="12"/>
                  </a:cubicBezTo>
                  <a:lnTo>
                    <a:pt x="22" y="1"/>
                  </a:lnTo>
                  <a:close/>
                  <a:moveTo>
                    <a:pt x="33" y="341"/>
                  </a:moveTo>
                  <a:cubicBezTo>
                    <a:pt x="55" y="439"/>
                    <a:pt x="88" y="538"/>
                    <a:pt x="131" y="625"/>
                  </a:cubicBezTo>
                  <a:lnTo>
                    <a:pt x="131" y="603"/>
                  </a:lnTo>
                  <a:cubicBezTo>
                    <a:pt x="88" y="526"/>
                    <a:pt x="55" y="439"/>
                    <a:pt x="33" y="341"/>
                  </a:cubicBezTo>
                  <a:close/>
                </a:path>
              </a:pathLst>
            </a:custGeom>
            <a:solidFill>
              <a:srgbClr val="9B040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1" name="Google Shape;2111;p244"/>
            <p:cNvSpPr/>
            <p:nvPr/>
          </p:nvSpPr>
          <p:spPr>
            <a:xfrm>
              <a:off x="6638080" y="2623724"/>
              <a:ext cx="22760" cy="38144"/>
            </a:xfrm>
            <a:custGeom>
              <a:rect b="b" l="l" r="r" t="t"/>
              <a:pathLst>
                <a:path extrusionOk="0" h="1324" w="790">
                  <a:moveTo>
                    <a:pt x="22" y="0"/>
                  </a:moveTo>
                  <a:lnTo>
                    <a:pt x="22" y="0"/>
                  </a:lnTo>
                  <a:cubicBezTo>
                    <a:pt x="12" y="22"/>
                    <a:pt x="12" y="43"/>
                    <a:pt x="1" y="54"/>
                  </a:cubicBezTo>
                  <a:lnTo>
                    <a:pt x="1" y="65"/>
                  </a:lnTo>
                  <a:cubicBezTo>
                    <a:pt x="12" y="44"/>
                    <a:pt x="12" y="22"/>
                    <a:pt x="22" y="0"/>
                  </a:cubicBezTo>
                  <a:close/>
                  <a:moveTo>
                    <a:pt x="110" y="656"/>
                  </a:moveTo>
                  <a:lnTo>
                    <a:pt x="110" y="678"/>
                  </a:lnTo>
                  <a:cubicBezTo>
                    <a:pt x="132" y="711"/>
                    <a:pt x="154" y="744"/>
                    <a:pt x="166" y="766"/>
                  </a:cubicBezTo>
                  <a:cubicBezTo>
                    <a:pt x="242" y="886"/>
                    <a:pt x="341" y="985"/>
                    <a:pt x="439" y="1072"/>
                  </a:cubicBezTo>
                  <a:cubicBezTo>
                    <a:pt x="530" y="1153"/>
                    <a:pt x="629" y="1223"/>
                    <a:pt x="738" y="1285"/>
                  </a:cubicBezTo>
                  <a:lnTo>
                    <a:pt x="738" y="1285"/>
                  </a:lnTo>
                  <a:cubicBezTo>
                    <a:pt x="642" y="1211"/>
                    <a:pt x="535" y="1146"/>
                    <a:pt x="439" y="1061"/>
                  </a:cubicBezTo>
                  <a:cubicBezTo>
                    <a:pt x="341" y="973"/>
                    <a:pt x="253" y="875"/>
                    <a:pt x="176" y="766"/>
                  </a:cubicBezTo>
                  <a:cubicBezTo>
                    <a:pt x="154" y="733"/>
                    <a:pt x="132" y="700"/>
                    <a:pt x="110" y="656"/>
                  </a:cubicBezTo>
                  <a:close/>
                  <a:moveTo>
                    <a:pt x="738" y="1285"/>
                  </a:moveTo>
                  <a:lnTo>
                    <a:pt x="738" y="1285"/>
                  </a:lnTo>
                  <a:cubicBezTo>
                    <a:pt x="740" y="1287"/>
                    <a:pt x="743" y="1289"/>
                    <a:pt x="745" y="1291"/>
                  </a:cubicBezTo>
                  <a:cubicBezTo>
                    <a:pt x="754" y="1296"/>
                    <a:pt x="762" y="1300"/>
                    <a:pt x="768" y="1305"/>
                  </a:cubicBezTo>
                  <a:lnTo>
                    <a:pt x="768" y="1305"/>
                  </a:lnTo>
                  <a:cubicBezTo>
                    <a:pt x="767" y="1304"/>
                    <a:pt x="767" y="1303"/>
                    <a:pt x="767" y="1302"/>
                  </a:cubicBezTo>
                  <a:cubicBezTo>
                    <a:pt x="757" y="1296"/>
                    <a:pt x="748" y="1291"/>
                    <a:pt x="738" y="1285"/>
                  </a:cubicBezTo>
                  <a:close/>
                  <a:moveTo>
                    <a:pt x="768" y="1305"/>
                  </a:moveTo>
                  <a:cubicBezTo>
                    <a:pt x="769" y="1313"/>
                    <a:pt x="780" y="1314"/>
                    <a:pt x="789" y="1324"/>
                  </a:cubicBezTo>
                  <a:cubicBezTo>
                    <a:pt x="783" y="1318"/>
                    <a:pt x="776" y="1311"/>
                    <a:pt x="768" y="1305"/>
                  </a:cubicBez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2" name="Google Shape;2112;p244"/>
            <p:cNvSpPr/>
            <p:nvPr/>
          </p:nvSpPr>
          <p:spPr>
            <a:xfrm>
              <a:off x="6908116" y="2556193"/>
              <a:ext cx="4120" cy="15154"/>
            </a:xfrm>
            <a:custGeom>
              <a:rect b="b" l="l" r="r" t="t"/>
              <a:pathLst>
                <a:path extrusionOk="0" h="526" w="143">
                  <a:moveTo>
                    <a:pt x="143" y="0"/>
                  </a:moveTo>
                  <a:lnTo>
                    <a:pt x="143" y="0"/>
                  </a:lnTo>
                  <a:cubicBezTo>
                    <a:pt x="109" y="176"/>
                    <a:pt x="66" y="339"/>
                    <a:pt x="0" y="504"/>
                  </a:cubicBezTo>
                  <a:lnTo>
                    <a:pt x="0" y="526"/>
                  </a:lnTo>
                  <a:cubicBezTo>
                    <a:pt x="66" y="351"/>
                    <a:pt x="109" y="186"/>
                    <a:pt x="143" y="0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3" name="Google Shape;2113;p244"/>
            <p:cNvSpPr/>
            <p:nvPr/>
          </p:nvSpPr>
          <p:spPr>
            <a:xfrm>
              <a:off x="6752110" y="2642940"/>
              <a:ext cx="28925" cy="1613"/>
            </a:xfrm>
            <a:custGeom>
              <a:rect b="b" l="l" r="r" t="t"/>
              <a:pathLst>
                <a:path extrusionOk="0" h="56" w="1004">
                  <a:moveTo>
                    <a:pt x="1" y="0"/>
                  </a:moveTo>
                  <a:cubicBezTo>
                    <a:pt x="284" y="33"/>
                    <a:pt x="577" y="44"/>
                    <a:pt x="860" y="55"/>
                  </a:cubicBezTo>
                  <a:lnTo>
                    <a:pt x="981" y="55"/>
                  </a:lnTo>
                  <a:cubicBezTo>
                    <a:pt x="981" y="44"/>
                    <a:pt x="992" y="44"/>
                    <a:pt x="1003" y="44"/>
                  </a:cubicBezTo>
                  <a:lnTo>
                    <a:pt x="860" y="44"/>
                  </a:lnTo>
                  <a:cubicBezTo>
                    <a:pt x="577" y="44"/>
                    <a:pt x="284" y="33"/>
                    <a:pt x="1" y="0"/>
                  </a:cubicBez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4" name="Google Shape;2114;p244"/>
            <p:cNvSpPr/>
            <p:nvPr/>
          </p:nvSpPr>
          <p:spPr>
            <a:xfrm>
              <a:off x="6908116" y="2570713"/>
              <a:ext cx="0" cy="634"/>
            </a:xfrm>
            <a:custGeom>
              <a:rect b="b" l="l" r="r" t="t"/>
              <a:pathLst>
                <a:path extrusionOk="0" h="22" w="0">
                  <a:moveTo>
                    <a:pt x="0" y="0"/>
                  </a:moveTo>
                  <a:lnTo>
                    <a:pt x="0" y="11"/>
                  </a:lnTo>
                  <a:lnTo>
                    <a:pt x="0" y="22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5" name="Google Shape;2115;p244"/>
            <p:cNvSpPr/>
            <p:nvPr/>
          </p:nvSpPr>
          <p:spPr>
            <a:xfrm>
              <a:off x="6912524" y="2617386"/>
              <a:ext cx="5704" cy="34082"/>
            </a:xfrm>
            <a:custGeom>
              <a:rect b="b" l="l" r="r" t="t"/>
              <a:pathLst>
                <a:path extrusionOk="0" h="1183" w="198">
                  <a:moveTo>
                    <a:pt x="197" y="0"/>
                  </a:moveTo>
                  <a:lnTo>
                    <a:pt x="197" y="0"/>
                  </a:lnTo>
                  <a:cubicBezTo>
                    <a:pt x="187" y="120"/>
                    <a:pt x="187" y="241"/>
                    <a:pt x="175" y="373"/>
                  </a:cubicBezTo>
                  <a:cubicBezTo>
                    <a:pt x="187" y="241"/>
                    <a:pt x="197" y="120"/>
                    <a:pt x="197" y="0"/>
                  </a:cubicBezTo>
                  <a:close/>
                  <a:moveTo>
                    <a:pt x="175" y="373"/>
                  </a:moveTo>
                  <a:cubicBezTo>
                    <a:pt x="165" y="493"/>
                    <a:pt x="143" y="614"/>
                    <a:pt x="121" y="745"/>
                  </a:cubicBezTo>
                  <a:cubicBezTo>
                    <a:pt x="154" y="614"/>
                    <a:pt x="165" y="493"/>
                    <a:pt x="175" y="373"/>
                  </a:cubicBezTo>
                  <a:close/>
                  <a:moveTo>
                    <a:pt x="121" y="745"/>
                  </a:moveTo>
                  <a:lnTo>
                    <a:pt x="121" y="745"/>
                  </a:lnTo>
                  <a:cubicBezTo>
                    <a:pt x="88" y="865"/>
                    <a:pt x="55" y="986"/>
                    <a:pt x="22" y="1095"/>
                  </a:cubicBezTo>
                  <a:cubicBezTo>
                    <a:pt x="12" y="1106"/>
                    <a:pt x="12" y="1117"/>
                    <a:pt x="12" y="1128"/>
                  </a:cubicBezTo>
                  <a:cubicBezTo>
                    <a:pt x="0" y="1139"/>
                    <a:pt x="0" y="1161"/>
                    <a:pt x="0" y="1183"/>
                  </a:cubicBezTo>
                  <a:cubicBezTo>
                    <a:pt x="12" y="1161"/>
                    <a:pt x="22" y="1128"/>
                    <a:pt x="22" y="1106"/>
                  </a:cubicBezTo>
                  <a:cubicBezTo>
                    <a:pt x="66" y="986"/>
                    <a:pt x="99" y="865"/>
                    <a:pt x="121" y="745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6" name="Google Shape;2116;p244"/>
            <p:cNvSpPr/>
            <p:nvPr/>
          </p:nvSpPr>
          <p:spPr>
            <a:xfrm>
              <a:off x="6805610" y="2729341"/>
              <a:ext cx="5704" cy="2247"/>
            </a:xfrm>
            <a:custGeom>
              <a:rect b="b" l="l" r="r" t="t"/>
              <a:pathLst>
                <a:path extrusionOk="0" h="78" w="198">
                  <a:moveTo>
                    <a:pt x="197" y="1"/>
                  </a:moveTo>
                  <a:lnTo>
                    <a:pt x="197" y="1"/>
                  </a:lnTo>
                  <a:cubicBezTo>
                    <a:pt x="132" y="23"/>
                    <a:pt x="66" y="56"/>
                    <a:pt x="0" y="78"/>
                  </a:cubicBezTo>
                  <a:cubicBezTo>
                    <a:pt x="66" y="56"/>
                    <a:pt x="132" y="34"/>
                    <a:pt x="197" y="1"/>
                  </a:cubicBez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7" name="Google Shape;2117;p244"/>
            <p:cNvSpPr/>
            <p:nvPr/>
          </p:nvSpPr>
          <p:spPr>
            <a:xfrm>
              <a:off x="6912207" y="2649855"/>
              <a:ext cx="663" cy="1930"/>
            </a:xfrm>
            <a:custGeom>
              <a:rect b="b" l="l" r="r" t="t"/>
              <a:pathLst>
                <a:path extrusionOk="0" h="67" w="23">
                  <a:moveTo>
                    <a:pt x="23" y="1"/>
                  </a:moveTo>
                  <a:lnTo>
                    <a:pt x="11" y="12"/>
                  </a:lnTo>
                  <a:cubicBezTo>
                    <a:pt x="11" y="34"/>
                    <a:pt x="11" y="56"/>
                    <a:pt x="1" y="66"/>
                  </a:cubicBezTo>
                  <a:lnTo>
                    <a:pt x="11" y="56"/>
                  </a:lnTo>
                  <a:cubicBezTo>
                    <a:pt x="11" y="34"/>
                    <a:pt x="11" y="12"/>
                    <a:pt x="23" y="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8" name="Google Shape;2118;p244"/>
            <p:cNvSpPr/>
            <p:nvPr/>
          </p:nvSpPr>
          <p:spPr>
            <a:xfrm>
              <a:off x="6627363" y="2667861"/>
              <a:ext cx="1296" cy="1296"/>
            </a:xfrm>
            <a:custGeom>
              <a:rect b="b" l="l" r="r" t="t"/>
              <a:pathLst>
                <a:path extrusionOk="0" h="45" w="45">
                  <a:moveTo>
                    <a:pt x="1" y="0"/>
                  </a:moveTo>
                  <a:lnTo>
                    <a:pt x="45" y="44"/>
                  </a:lnTo>
                  <a:lnTo>
                    <a:pt x="45" y="44"/>
                  </a:lnTo>
                  <a:close/>
                </a:path>
              </a:pathLst>
            </a:custGeom>
            <a:solidFill>
              <a:srgbClr val="9B040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9" name="Google Shape;2119;p244"/>
            <p:cNvSpPr/>
            <p:nvPr/>
          </p:nvSpPr>
          <p:spPr>
            <a:xfrm>
              <a:off x="6628631" y="2669128"/>
              <a:ext cx="36618" cy="46384"/>
            </a:xfrm>
            <a:custGeom>
              <a:rect b="b" l="l" r="r" t="t"/>
              <a:pathLst>
                <a:path extrusionOk="0" h="1610" w="1271">
                  <a:moveTo>
                    <a:pt x="1" y="0"/>
                  </a:moveTo>
                  <a:lnTo>
                    <a:pt x="307" y="405"/>
                  </a:lnTo>
                  <a:lnTo>
                    <a:pt x="647" y="843"/>
                  </a:lnTo>
                  <a:lnTo>
                    <a:pt x="997" y="1292"/>
                  </a:lnTo>
                  <a:cubicBezTo>
                    <a:pt x="1073" y="1380"/>
                    <a:pt x="1151" y="1478"/>
                    <a:pt x="1227" y="1577"/>
                  </a:cubicBezTo>
                  <a:cubicBezTo>
                    <a:pt x="1238" y="1587"/>
                    <a:pt x="1260" y="1599"/>
                    <a:pt x="1271" y="1609"/>
                  </a:cubicBezTo>
                  <a:lnTo>
                    <a:pt x="1008" y="1281"/>
                  </a:lnTo>
                  <a:lnTo>
                    <a:pt x="657" y="832"/>
                  </a:lnTo>
                  <a:lnTo>
                    <a:pt x="307" y="39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0" name="Google Shape;2120;p244"/>
            <p:cNvSpPr/>
            <p:nvPr/>
          </p:nvSpPr>
          <p:spPr>
            <a:xfrm>
              <a:off x="6617913" y="2748270"/>
              <a:ext cx="29" cy="2564"/>
            </a:xfrm>
            <a:custGeom>
              <a:rect b="b" l="l" r="r" t="t"/>
              <a:pathLst>
                <a:path extrusionOk="0" h="89" w="1">
                  <a:moveTo>
                    <a:pt x="0" y="1"/>
                  </a:moveTo>
                  <a:lnTo>
                    <a:pt x="0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9B040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1" name="Google Shape;2121;p244"/>
            <p:cNvSpPr/>
            <p:nvPr/>
          </p:nvSpPr>
          <p:spPr>
            <a:xfrm>
              <a:off x="6617913" y="2750805"/>
              <a:ext cx="32815" cy="51138"/>
            </a:xfrm>
            <a:custGeom>
              <a:rect b="b" l="l" r="r" t="t"/>
              <a:pathLst>
                <a:path extrusionOk="0" h="1775" w="1139">
                  <a:moveTo>
                    <a:pt x="0" y="0"/>
                  </a:moveTo>
                  <a:lnTo>
                    <a:pt x="0" y="0"/>
                  </a:lnTo>
                  <a:cubicBezTo>
                    <a:pt x="0" y="165"/>
                    <a:pt x="34" y="318"/>
                    <a:pt x="88" y="472"/>
                  </a:cubicBezTo>
                  <a:cubicBezTo>
                    <a:pt x="44" y="318"/>
                    <a:pt x="12" y="165"/>
                    <a:pt x="0" y="0"/>
                  </a:cubicBezTo>
                  <a:close/>
                  <a:moveTo>
                    <a:pt x="88" y="472"/>
                  </a:moveTo>
                  <a:cubicBezTo>
                    <a:pt x="88" y="482"/>
                    <a:pt x="99" y="493"/>
                    <a:pt x="99" y="504"/>
                  </a:cubicBezTo>
                  <a:lnTo>
                    <a:pt x="110" y="537"/>
                  </a:lnTo>
                  <a:lnTo>
                    <a:pt x="143" y="603"/>
                  </a:lnTo>
                  <a:lnTo>
                    <a:pt x="175" y="657"/>
                  </a:lnTo>
                  <a:lnTo>
                    <a:pt x="143" y="592"/>
                  </a:lnTo>
                  <a:cubicBezTo>
                    <a:pt x="132" y="581"/>
                    <a:pt x="132" y="559"/>
                    <a:pt x="121" y="537"/>
                  </a:cubicBezTo>
                  <a:lnTo>
                    <a:pt x="110" y="504"/>
                  </a:lnTo>
                  <a:cubicBezTo>
                    <a:pt x="99" y="493"/>
                    <a:pt x="99" y="482"/>
                    <a:pt x="88" y="472"/>
                  </a:cubicBezTo>
                  <a:close/>
                  <a:moveTo>
                    <a:pt x="187" y="691"/>
                  </a:moveTo>
                  <a:lnTo>
                    <a:pt x="197" y="723"/>
                  </a:lnTo>
                  <a:lnTo>
                    <a:pt x="231" y="789"/>
                  </a:lnTo>
                  <a:cubicBezTo>
                    <a:pt x="241" y="811"/>
                    <a:pt x="263" y="832"/>
                    <a:pt x="274" y="844"/>
                  </a:cubicBezTo>
                  <a:cubicBezTo>
                    <a:pt x="263" y="822"/>
                    <a:pt x="253" y="800"/>
                    <a:pt x="241" y="789"/>
                  </a:cubicBezTo>
                  <a:lnTo>
                    <a:pt x="209" y="723"/>
                  </a:lnTo>
                  <a:lnTo>
                    <a:pt x="187" y="691"/>
                  </a:lnTo>
                  <a:close/>
                  <a:moveTo>
                    <a:pt x="274" y="844"/>
                  </a:moveTo>
                  <a:cubicBezTo>
                    <a:pt x="276" y="848"/>
                    <a:pt x="279" y="852"/>
                    <a:pt x="281" y="857"/>
                  </a:cubicBezTo>
                  <a:lnTo>
                    <a:pt x="281" y="857"/>
                  </a:lnTo>
                  <a:lnTo>
                    <a:pt x="274" y="844"/>
                  </a:lnTo>
                  <a:close/>
                  <a:moveTo>
                    <a:pt x="281" y="857"/>
                  </a:moveTo>
                  <a:lnTo>
                    <a:pt x="307" y="910"/>
                  </a:lnTo>
                  <a:lnTo>
                    <a:pt x="351" y="964"/>
                  </a:lnTo>
                  <a:lnTo>
                    <a:pt x="318" y="910"/>
                  </a:lnTo>
                  <a:cubicBezTo>
                    <a:pt x="301" y="892"/>
                    <a:pt x="290" y="874"/>
                    <a:pt x="281" y="857"/>
                  </a:cubicBezTo>
                  <a:close/>
                  <a:moveTo>
                    <a:pt x="351" y="964"/>
                  </a:moveTo>
                  <a:lnTo>
                    <a:pt x="362" y="997"/>
                  </a:lnTo>
                  <a:lnTo>
                    <a:pt x="384" y="1019"/>
                  </a:lnTo>
                  <a:lnTo>
                    <a:pt x="428" y="1085"/>
                  </a:lnTo>
                  <a:cubicBezTo>
                    <a:pt x="460" y="1117"/>
                    <a:pt x="482" y="1150"/>
                    <a:pt x="515" y="1194"/>
                  </a:cubicBezTo>
                  <a:cubicBezTo>
                    <a:pt x="581" y="1260"/>
                    <a:pt x="635" y="1326"/>
                    <a:pt x="701" y="1402"/>
                  </a:cubicBezTo>
                  <a:lnTo>
                    <a:pt x="756" y="1446"/>
                  </a:lnTo>
                  <a:lnTo>
                    <a:pt x="712" y="1391"/>
                  </a:lnTo>
                  <a:cubicBezTo>
                    <a:pt x="647" y="1326"/>
                    <a:pt x="581" y="1260"/>
                    <a:pt x="526" y="1183"/>
                  </a:cubicBezTo>
                  <a:cubicBezTo>
                    <a:pt x="493" y="1150"/>
                    <a:pt x="460" y="1117"/>
                    <a:pt x="438" y="1073"/>
                  </a:cubicBezTo>
                  <a:lnTo>
                    <a:pt x="394" y="1019"/>
                  </a:lnTo>
                  <a:cubicBezTo>
                    <a:pt x="384" y="1008"/>
                    <a:pt x="384" y="997"/>
                    <a:pt x="373" y="986"/>
                  </a:cubicBezTo>
                  <a:lnTo>
                    <a:pt x="351" y="964"/>
                  </a:lnTo>
                  <a:close/>
                  <a:moveTo>
                    <a:pt x="756" y="1446"/>
                  </a:moveTo>
                  <a:lnTo>
                    <a:pt x="810" y="1501"/>
                  </a:lnTo>
                  <a:cubicBezTo>
                    <a:pt x="844" y="1533"/>
                    <a:pt x="876" y="1555"/>
                    <a:pt x="909" y="1588"/>
                  </a:cubicBezTo>
                  <a:cubicBezTo>
                    <a:pt x="942" y="1621"/>
                    <a:pt x="975" y="1654"/>
                    <a:pt x="1019" y="1686"/>
                  </a:cubicBezTo>
                  <a:lnTo>
                    <a:pt x="1095" y="1752"/>
                  </a:lnTo>
                  <a:cubicBezTo>
                    <a:pt x="1107" y="1752"/>
                    <a:pt x="1117" y="1764"/>
                    <a:pt x="1139" y="1774"/>
                  </a:cubicBezTo>
                  <a:lnTo>
                    <a:pt x="1128" y="1764"/>
                  </a:lnTo>
                  <a:lnTo>
                    <a:pt x="1019" y="1676"/>
                  </a:lnTo>
                  <a:cubicBezTo>
                    <a:pt x="986" y="1643"/>
                    <a:pt x="953" y="1610"/>
                    <a:pt x="920" y="1588"/>
                  </a:cubicBezTo>
                  <a:cubicBezTo>
                    <a:pt x="876" y="1555"/>
                    <a:pt x="844" y="1523"/>
                    <a:pt x="810" y="1489"/>
                  </a:cubicBezTo>
                  <a:lnTo>
                    <a:pt x="756" y="1446"/>
                  </a:ln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2" name="Google Shape;2122;p244"/>
            <p:cNvSpPr/>
            <p:nvPr/>
          </p:nvSpPr>
          <p:spPr>
            <a:xfrm>
              <a:off x="6946578" y="2718624"/>
              <a:ext cx="663" cy="2881"/>
            </a:xfrm>
            <a:custGeom>
              <a:rect b="b" l="l" r="r" t="t"/>
              <a:pathLst>
                <a:path extrusionOk="0" h="100" w="23">
                  <a:moveTo>
                    <a:pt x="23" y="1"/>
                  </a:moveTo>
                  <a:cubicBezTo>
                    <a:pt x="12" y="34"/>
                    <a:pt x="12" y="66"/>
                    <a:pt x="1" y="100"/>
                  </a:cubicBezTo>
                  <a:lnTo>
                    <a:pt x="1" y="100"/>
                  </a:lnTo>
                  <a:cubicBezTo>
                    <a:pt x="12" y="66"/>
                    <a:pt x="12" y="34"/>
                    <a:pt x="23" y="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3" name="Google Shape;2123;p244"/>
            <p:cNvSpPr/>
            <p:nvPr/>
          </p:nvSpPr>
          <p:spPr>
            <a:xfrm>
              <a:off x="6946578" y="2721476"/>
              <a:ext cx="29" cy="346"/>
            </a:xfrm>
            <a:custGeom>
              <a:rect b="b" l="l" r="r" t="t"/>
              <a:pathLst>
                <a:path extrusionOk="0" h="12" w="1">
                  <a:moveTo>
                    <a:pt x="1" y="1"/>
                  </a:moveTo>
                  <a:lnTo>
                    <a:pt x="1" y="11"/>
                  </a:lnTo>
                  <a:lnTo>
                    <a:pt x="1" y="1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4" name="Google Shape;2124;p244"/>
            <p:cNvSpPr/>
            <p:nvPr/>
          </p:nvSpPr>
          <p:spPr>
            <a:xfrm>
              <a:off x="6613476" y="2837869"/>
              <a:ext cx="21175" cy="3803"/>
            </a:xfrm>
            <a:custGeom>
              <a:rect b="b" l="l" r="r" t="t"/>
              <a:pathLst>
                <a:path extrusionOk="0" h="132" w="735">
                  <a:moveTo>
                    <a:pt x="724" y="0"/>
                  </a:moveTo>
                  <a:cubicBezTo>
                    <a:pt x="483" y="12"/>
                    <a:pt x="231" y="55"/>
                    <a:pt x="1" y="132"/>
                  </a:cubicBezTo>
                  <a:cubicBezTo>
                    <a:pt x="231" y="55"/>
                    <a:pt x="483" y="12"/>
                    <a:pt x="735" y="0"/>
                  </a:cubicBez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5" name="Google Shape;2125;p244"/>
            <p:cNvSpPr/>
            <p:nvPr/>
          </p:nvSpPr>
          <p:spPr>
            <a:xfrm>
              <a:off x="6641883" y="2726201"/>
              <a:ext cx="29991" cy="22731"/>
            </a:xfrm>
            <a:custGeom>
              <a:rect b="b" l="l" r="r" t="t"/>
              <a:pathLst>
                <a:path extrusionOk="0" h="789" w="1041">
                  <a:moveTo>
                    <a:pt x="1" y="1"/>
                  </a:moveTo>
                  <a:cubicBezTo>
                    <a:pt x="231" y="242"/>
                    <a:pt x="494" y="460"/>
                    <a:pt x="778" y="635"/>
                  </a:cubicBezTo>
                  <a:cubicBezTo>
                    <a:pt x="494" y="450"/>
                    <a:pt x="231" y="242"/>
                    <a:pt x="1" y="1"/>
                  </a:cubicBezTo>
                  <a:close/>
                  <a:moveTo>
                    <a:pt x="778" y="635"/>
                  </a:moveTo>
                  <a:cubicBezTo>
                    <a:pt x="844" y="691"/>
                    <a:pt x="920" y="734"/>
                    <a:pt x="997" y="778"/>
                  </a:cubicBezTo>
                  <a:cubicBezTo>
                    <a:pt x="1019" y="778"/>
                    <a:pt x="1030" y="789"/>
                    <a:pt x="1041" y="789"/>
                  </a:cubicBezTo>
                  <a:cubicBezTo>
                    <a:pt x="953" y="745"/>
                    <a:pt x="866" y="691"/>
                    <a:pt x="778" y="635"/>
                  </a:cubicBez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6" name="Google Shape;2126;p244"/>
            <p:cNvSpPr/>
            <p:nvPr/>
          </p:nvSpPr>
          <p:spPr>
            <a:xfrm>
              <a:off x="6623589" y="2465989"/>
              <a:ext cx="39758" cy="45433"/>
            </a:xfrm>
            <a:custGeom>
              <a:rect b="b" l="l" r="r" t="t"/>
              <a:pathLst>
                <a:path extrusionOk="0" h="1577" w="1380">
                  <a:moveTo>
                    <a:pt x="1" y="1"/>
                  </a:moveTo>
                  <a:cubicBezTo>
                    <a:pt x="165" y="318"/>
                    <a:pt x="373" y="613"/>
                    <a:pt x="613" y="876"/>
                  </a:cubicBezTo>
                  <a:cubicBezTo>
                    <a:pt x="384" y="613"/>
                    <a:pt x="165" y="318"/>
                    <a:pt x="1" y="1"/>
                  </a:cubicBezTo>
                  <a:close/>
                  <a:moveTo>
                    <a:pt x="613" y="876"/>
                  </a:moveTo>
                  <a:lnTo>
                    <a:pt x="657" y="930"/>
                  </a:lnTo>
                  <a:lnTo>
                    <a:pt x="679" y="952"/>
                  </a:lnTo>
                  <a:lnTo>
                    <a:pt x="701" y="985"/>
                  </a:lnTo>
                  <a:lnTo>
                    <a:pt x="800" y="1073"/>
                  </a:lnTo>
                  <a:lnTo>
                    <a:pt x="712" y="974"/>
                  </a:lnTo>
                  <a:lnTo>
                    <a:pt x="691" y="952"/>
                  </a:lnTo>
                  <a:lnTo>
                    <a:pt x="669" y="930"/>
                  </a:lnTo>
                  <a:lnTo>
                    <a:pt x="613" y="876"/>
                  </a:lnTo>
                  <a:close/>
                  <a:moveTo>
                    <a:pt x="800" y="1073"/>
                  </a:moveTo>
                  <a:lnTo>
                    <a:pt x="844" y="1127"/>
                  </a:lnTo>
                  <a:lnTo>
                    <a:pt x="898" y="1171"/>
                  </a:lnTo>
                  <a:lnTo>
                    <a:pt x="997" y="1259"/>
                  </a:lnTo>
                  <a:lnTo>
                    <a:pt x="898" y="1161"/>
                  </a:lnTo>
                  <a:lnTo>
                    <a:pt x="854" y="1117"/>
                  </a:lnTo>
                  <a:lnTo>
                    <a:pt x="800" y="1073"/>
                  </a:lnTo>
                  <a:close/>
                  <a:moveTo>
                    <a:pt x="1019" y="1281"/>
                  </a:moveTo>
                  <a:cubicBezTo>
                    <a:pt x="1030" y="1292"/>
                    <a:pt x="1030" y="1303"/>
                    <a:pt x="1041" y="1303"/>
                  </a:cubicBezTo>
                  <a:lnTo>
                    <a:pt x="1095" y="1346"/>
                  </a:lnTo>
                  <a:lnTo>
                    <a:pt x="1051" y="1303"/>
                  </a:lnTo>
                  <a:cubicBezTo>
                    <a:pt x="1041" y="1292"/>
                    <a:pt x="1030" y="1281"/>
                    <a:pt x="1019" y="1281"/>
                  </a:cubicBezTo>
                  <a:close/>
                  <a:moveTo>
                    <a:pt x="1095" y="1346"/>
                  </a:moveTo>
                  <a:lnTo>
                    <a:pt x="1194" y="1434"/>
                  </a:lnTo>
                  <a:lnTo>
                    <a:pt x="1304" y="1522"/>
                  </a:lnTo>
                  <a:lnTo>
                    <a:pt x="1358" y="1565"/>
                  </a:lnTo>
                  <a:cubicBezTo>
                    <a:pt x="1368" y="1565"/>
                    <a:pt x="1377" y="1574"/>
                    <a:pt x="1379" y="1576"/>
                  </a:cubicBezTo>
                  <a:lnTo>
                    <a:pt x="1379" y="1576"/>
                  </a:lnTo>
                  <a:lnTo>
                    <a:pt x="1347" y="1543"/>
                  </a:lnTo>
                  <a:lnTo>
                    <a:pt x="1314" y="1511"/>
                  </a:lnTo>
                  <a:lnTo>
                    <a:pt x="1205" y="1434"/>
                  </a:lnTo>
                  <a:lnTo>
                    <a:pt x="1095" y="1346"/>
                  </a:lnTo>
                  <a:close/>
                  <a:moveTo>
                    <a:pt x="1379" y="1576"/>
                  </a:moveTo>
                  <a:lnTo>
                    <a:pt x="1380" y="1577"/>
                  </a:lnTo>
                  <a:cubicBezTo>
                    <a:pt x="1380" y="1577"/>
                    <a:pt x="1380" y="1577"/>
                    <a:pt x="1379" y="1576"/>
                  </a:cubicBezTo>
                  <a:close/>
                </a:path>
              </a:pathLst>
            </a:custGeom>
            <a:solidFill>
              <a:srgbClr val="A5467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7" name="Google Shape;2127;p244"/>
            <p:cNvSpPr/>
            <p:nvPr/>
          </p:nvSpPr>
          <p:spPr>
            <a:xfrm>
              <a:off x="6752283" y="2348646"/>
              <a:ext cx="97810" cy="95908"/>
            </a:xfrm>
            <a:custGeom>
              <a:rect b="b" l="l" r="r" t="t"/>
              <a:pathLst>
                <a:path extrusionOk="0" h="3329" w="3395">
                  <a:moveTo>
                    <a:pt x="3394" y="1"/>
                  </a:moveTo>
                  <a:cubicBezTo>
                    <a:pt x="3394" y="263"/>
                    <a:pt x="3351" y="515"/>
                    <a:pt x="3274" y="755"/>
                  </a:cubicBezTo>
                  <a:cubicBezTo>
                    <a:pt x="3362" y="515"/>
                    <a:pt x="3394" y="263"/>
                    <a:pt x="3394" y="1"/>
                  </a:cubicBezTo>
                  <a:close/>
                  <a:moveTo>
                    <a:pt x="3274" y="755"/>
                  </a:moveTo>
                  <a:lnTo>
                    <a:pt x="3274" y="755"/>
                  </a:lnTo>
                  <a:cubicBezTo>
                    <a:pt x="3219" y="909"/>
                    <a:pt x="3165" y="1062"/>
                    <a:pt x="3088" y="1205"/>
                  </a:cubicBezTo>
                  <a:lnTo>
                    <a:pt x="3099" y="1205"/>
                  </a:lnTo>
                  <a:cubicBezTo>
                    <a:pt x="3175" y="1062"/>
                    <a:pt x="3231" y="909"/>
                    <a:pt x="3274" y="755"/>
                  </a:cubicBezTo>
                  <a:close/>
                  <a:moveTo>
                    <a:pt x="625" y="3142"/>
                  </a:moveTo>
                  <a:lnTo>
                    <a:pt x="625" y="3142"/>
                  </a:lnTo>
                  <a:cubicBezTo>
                    <a:pt x="612" y="3145"/>
                    <a:pt x="600" y="3149"/>
                    <a:pt x="587" y="3154"/>
                  </a:cubicBezTo>
                  <a:lnTo>
                    <a:pt x="587" y="3154"/>
                  </a:lnTo>
                  <a:cubicBezTo>
                    <a:pt x="600" y="3150"/>
                    <a:pt x="612" y="3146"/>
                    <a:pt x="625" y="3142"/>
                  </a:cubicBezTo>
                  <a:close/>
                  <a:moveTo>
                    <a:pt x="587" y="3154"/>
                  </a:moveTo>
                  <a:cubicBezTo>
                    <a:pt x="397" y="3214"/>
                    <a:pt x="207" y="3273"/>
                    <a:pt x="17" y="3324"/>
                  </a:cubicBezTo>
                  <a:lnTo>
                    <a:pt x="17" y="3324"/>
                  </a:lnTo>
                  <a:cubicBezTo>
                    <a:pt x="176" y="3282"/>
                    <a:pt x="334" y="3239"/>
                    <a:pt x="494" y="3186"/>
                  </a:cubicBezTo>
                  <a:cubicBezTo>
                    <a:pt x="525" y="3178"/>
                    <a:pt x="556" y="3165"/>
                    <a:pt x="587" y="3154"/>
                  </a:cubicBezTo>
                  <a:close/>
                  <a:moveTo>
                    <a:pt x="17" y="3324"/>
                  </a:moveTo>
                  <a:cubicBezTo>
                    <a:pt x="11" y="3326"/>
                    <a:pt x="6" y="3327"/>
                    <a:pt x="0" y="3329"/>
                  </a:cubicBezTo>
                  <a:cubicBezTo>
                    <a:pt x="6" y="3327"/>
                    <a:pt x="11" y="3326"/>
                    <a:pt x="17" y="3324"/>
                  </a:cubicBezTo>
                  <a:close/>
                </a:path>
              </a:pathLst>
            </a:custGeom>
            <a:solidFill>
              <a:srgbClr val="91325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8" name="Google Shape;2128;p244"/>
            <p:cNvSpPr/>
            <p:nvPr/>
          </p:nvSpPr>
          <p:spPr>
            <a:xfrm>
              <a:off x="6467122" y="1867836"/>
              <a:ext cx="353009" cy="470381"/>
            </a:xfrm>
            <a:custGeom>
              <a:rect b="b" l="l" r="r" t="t"/>
              <a:pathLst>
                <a:path extrusionOk="0" h="16327" w="12253">
                  <a:moveTo>
                    <a:pt x="5915" y="0"/>
                  </a:moveTo>
                  <a:cubicBezTo>
                    <a:pt x="5340" y="0"/>
                    <a:pt x="4764" y="68"/>
                    <a:pt x="4205" y="179"/>
                  </a:cubicBezTo>
                  <a:cubicBezTo>
                    <a:pt x="3088" y="408"/>
                    <a:pt x="1939" y="846"/>
                    <a:pt x="1260" y="1766"/>
                  </a:cubicBezTo>
                  <a:cubicBezTo>
                    <a:pt x="1" y="3463"/>
                    <a:pt x="745" y="5904"/>
                    <a:pt x="1293" y="7711"/>
                  </a:cubicBezTo>
                  <a:cubicBezTo>
                    <a:pt x="1217" y="7547"/>
                    <a:pt x="1129" y="7383"/>
                    <a:pt x="986" y="7262"/>
                  </a:cubicBezTo>
                  <a:cubicBezTo>
                    <a:pt x="889" y="7180"/>
                    <a:pt x="756" y="7128"/>
                    <a:pt x="629" y="7128"/>
                  </a:cubicBezTo>
                  <a:cubicBezTo>
                    <a:pt x="571" y="7128"/>
                    <a:pt x="513" y="7139"/>
                    <a:pt x="461" y="7164"/>
                  </a:cubicBezTo>
                  <a:cubicBezTo>
                    <a:pt x="341" y="7230"/>
                    <a:pt x="264" y="7371"/>
                    <a:pt x="220" y="7503"/>
                  </a:cubicBezTo>
                  <a:cubicBezTo>
                    <a:pt x="45" y="7963"/>
                    <a:pt x="122" y="8488"/>
                    <a:pt x="329" y="8926"/>
                  </a:cubicBezTo>
                  <a:cubicBezTo>
                    <a:pt x="516" y="9320"/>
                    <a:pt x="801" y="9682"/>
                    <a:pt x="1139" y="9955"/>
                  </a:cubicBezTo>
                  <a:cubicBezTo>
                    <a:pt x="1309" y="10097"/>
                    <a:pt x="1835" y="10457"/>
                    <a:pt x="2146" y="10457"/>
                  </a:cubicBezTo>
                  <a:cubicBezTo>
                    <a:pt x="2197" y="10457"/>
                    <a:pt x="2242" y="10448"/>
                    <a:pt x="2278" y="10427"/>
                  </a:cubicBezTo>
                  <a:cubicBezTo>
                    <a:pt x="2385" y="10362"/>
                    <a:pt x="2440" y="10235"/>
                    <a:pt x="2412" y="10117"/>
                  </a:cubicBezTo>
                  <a:lnTo>
                    <a:pt x="2412" y="10117"/>
                  </a:lnTo>
                  <a:cubicBezTo>
                    <a:pt x="2505" y="10466"/>
                    <a:pt x="3003" y="10899"/>
                    <a:pt x="3264" y="11116"/>
                  </a:cubicBezTo>
                  <a:cubicBezTo>
                    <a:pt x="4286" y="12006"/>
                    <a:pt x="5595" y="12511"/>
                    <a:pt x="6942" y="12511"/>
                  </a:cubicBezTo>
                  <a:cubicBezTo>
                    <a:pt x="7153" y="12511"/>
                    <a:pt x="7365" y="12499"/>
                    <a:pt x="7577" y="12474"/>
                  </a:cubicBezTo>
                  <a:cubicBezTo>
                    <a:pt x="7731" y="12846"/>
                    <a:pt x="7851" y="13240"/>
                    <a:pt x="7950" y="13624"/>
                  </a:cubicBezTo>
                  <a:cubicBezTo>
                    <a:pt x="8015" y="13886"/>
                    <a:pt x="8224" y="14412"/>
                    <a:pt x="8092" y="14675"/>
                  </a:cubicBezTo>
                  <a:cubicBezTo>
                    <a:pt x="8070" y="14729"/>
                    <a:pt x="8027" y="14762"/>
                    <a:pt x="7971" y="14795"/>
                  </a:cubicBezTo>
                  <a:cubicBezTo>
                    <a:pt x="7654" y="15036"/>
                    <a:pt x="7336" y="15266"/>
                    <a:pt x="7019" y="15507"/>
                  </a:cubicBezTo>
                  <a:cubicBezTo>
                    <a:pt x="6997" y="15529"/>
                    <a:pt x="7731" y="16010"/>
                    <a:pt x="7808" y="16043"/>
                  </a:cubicBezTo>
                  <a:cubicBezTo>
                    <a:pt x="8125" y="16196"/>
                    <a:pt x="8465" y="16284"/>
                    <a:pt x="8815" y="16317"/>
                  </a:cubicBezTo>
                  <a:cubicBezTo>
                    <a:pt x="8892" y="16324"/>
                    <a:pt x="8968" y="16327"/>
                    <a:pt x="9041" y="16327"/>
                  </a:cubicBezTo>
                  <a:cubicBezTo>
                    <a:pt x="9698" y="16327"/>
                    <a:pt x="10177" y="16060"/>
                    <a:pt x="10610" y="15517"/>
                  </a:cubicBezTo>
                  <a:cubicBezTo>
                    <a:pt x="10676" y="15441"/>
                    <a:pt x="11344" y="14215"/>
                    <a:pt x="11300" y="14203"/>
                  </a:cubicBezTo>
                  <a:cubicBezTo>
                    <a:pt x="10840" y="14116"/>
                    <a:pt x="10249" y="14138"/>
                    <a:pt x="9920" y="13765"/>
                  </a:cubicBezTo>
                  <a:cubicBezTo>
                    <a:pt x="9767" y="13590"/>
                    <a:pt x="9691" y="13371"/>
                    <a:pt x="9614" y="13152"/>
                  </a:cubicBezTo>
                  <a:cubicBezTo>
                    <a:pt x="9472" y="12736"/>
                    <a:pt x="9231" y="12320"/>
                    <a:pt x="9154" y="11882"/>
                  </a:cubicBezTo>
                  <a:cubicBezTo>
                    <a:pt x="10884" y="10755"/>
                    <a:pt x="11803" y="8510"/>
                    <a:pt x="11366" y="6485"/>
                  </a:cubicBezTo>
                  <a:lnTo>
                    <a:pt x="11366" y="6485"/>
                  </a:lnTo>
                  <a:cubicBezTo>
                    <a:pt x="11465" y="6585"/>
                    <a:pt x="11663" y="6745"/>
                    <a:pt x="11818" y="6745"/>
                  </a:cubicBezTo>
                  <a:cubicBezTo>
                    <a:pt x="11902" y="6745"/>
                    <a:pt x="11974" y="6699"/>
                    <a:pt x="12012" y="6573"/>
                  </a:cubicBezTo>
                  <a:cubicBezTo>
                    <a:pt x="12253" y="5828"/>
                    <a:pt x="12241" y="5040"/>
                    <a:pt x="12143" y="4284"/>
                  </a:cubicBezTo>
                  <a:cubicBezTo>
                    <a:pt x="12100" y="3901"/>
                    <a:pt x="11990" y="3474"/>
                    <a:pt x="11662" y="3255"/>
                  </a:cubicBezTo>
                  <a:cubicBezTo>
                    <a:pt x="11568" y="3187"/>
                    <a:pt x="11449" y="3145"/>
                    <a:pt x="11329" y="3145"/>
                  </a:cubicBezTo>
                  <a:cubicBezTo>
                    <a:pt x="11294" y="3145"/>
                    <a:pt x="11258" y="3149"/>
                    <a:pt x="11224" y="3157"/>
                  </a:cubicBezTo>
                  <a:cubicBezTo>
                    <a:pt x="10814" y="3253"/>
                    <a:pt x="10786" y="3934"/>
                    <a:pt x="10858" y="4259"/>
                  </a:cubicBezTo>
                  <a:lnTo>
                    <a:pt x="10858" y="4259"/>
                  </a:lnTo>
                  <a:cubicBezTo>
                    <a:pt x="10695" y="3551"/>
                    <a:pt x="10455" y="2834"/>
                    <a:pt x="10117" y="2193"/>
                  </a:cubicBezTo>
                  <a:cubicBezTo>
                    <a:pt x="9844" y="1678"/>
                    <a:pt x="9494" y="1164"/>
                    <a:pt x="9034" y="802"/>
                  </a:cubicBezTo>
                  <a:lnTo>
                    <a:pt x="8903" y="704"/>
                  </a:lnTo>
                  <a:cubicBezTo>
                    <a:pt x="8563" y="496"/>
                    <a:pt x="8092" y="386"/>
                    <a:pt x="7742" y="266"/>
                  </a:cubicBezTo>
                  <a:cubicBezTo>
                    <a:pt x="7151" y="79"/>
                    <a:pt x="6534" y="0"/>
                    <a:pt x="5915" y="0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9" name="Google Shape;2129;p244"/>
            <p:cNvSpPr/>
            <p:nvPr/>
          </p:nvSpPr>
          <p:spPr>
            <a:xfrm>
              <a:off x="6679423" y="2054669"/>
              <a:ext cx="123048" cy="197464"/>
            </a:xfrm>
            <a:custGeom>
              <a:rect b="b" l="l" r="r" t="t"/>
              <a:pathLst>
                <a:path extrusionOk="0" h="6854" w="4271">
                  <a:moveTo>
                    <a:pt x="3997" y="0"/>
                  </a:moveTo>
                  <a:cubicBezTo>
                    <a:pt x="4008" y="22"/>
                    <a:pt x="4008" y="32"/>
                    <a:pt x="4018" y="54"/>
                  </a:cubicBezTo>
                  <a:cubicBezTo>
                    <a:pt x="4008" y="32"/>
                    <a:pt x="4008" y="22"/>
                    <a:pt x="4008" y="0"/>
                  </a:cubicBezTo>
                  <a:close/>
                  <a:moveTo>
                    <a:pt x="208" y="5989"/>
                  </a:moveTo>
                  <a:cubicBezTo>
                    <a:pt x="132" y="6000"/>
                    <a:pt x="66" y="6010"/>
                    <a:pt x="1" y="6010"/>
                  </a:cubicBezTo>
                  <a:lnTo>
                    <a:pt x="77" y="6010"/>
                  </a:lnTo>
                  <a:cubicBezTo>
                    <a:pt x="143" y="6010"/>
                    <a:pt x="186" y="6010"/>
                    <a:pt x="208" y="6000"/>
                  </a:cubicBezTo>
                  <a:lnTo>
                    <a:pt x="208" y="5989"/>
                  </a:lnTo>
                  <a:close/>
                  <a:moveTo>
                    <a:pt x="4084" y="514"/>
                  </a:moveTo>
                  <a:cubicBezTo>
                    <a:pt x="4271" y="2397"/>
                    <a:pt x="3373" y="4358"/>
                    <a:pt x="1785" y="5397"/>
                  </a:cubicBezTo>
                  <a:cubicBezTo>
                    <a:pt x="1862" y="5835"/>
                    <a:pt x="2103" y="6251"/>
                    <a:pt x="2245" y="6667"/>
                  </a:cubicBezTo>
                  <a:cubicBezTo>
                    <a:pt x="2267" y="6733"/>
                    <a:pt x="2289" y="6788"/>
                    <a:pt x="2310" y="6854"/>
                  </a:cubicBezTo>
                  <a:cubicBezTo>
                    <a:pt x="2300" y="6788"/>
                    <a:pt x="2289" y="6723"/>
                    <a:pt x="2267" y="6667"/>
                  </a:cubicBezTo>
                  <a:cubicBezTo>
                    <a:pt x="2113" y="6251"/>
                    <a:pt x="1872" y="5835"/>
                    <a:pt x="1807" y="5397"/>
                  </a:cubicBezTo>
                  <a:cubicBezTo>
                    <a:pt x="2814" y="4740"/>
                    <a:pt x="3548" y="3701"/>
                    <a:pt x="3887" y="2551"/>
                  </a:cubicBezTo>
                  <a:cubicBezTo>
                    <a:pt x="4062" y="1993"/>
                    <a:pt x="4139" y="1401"/>
                    <a:pt x="4117" y="821"/>
                  </a:cubicBezTo>
                  <a:cubicBezTo>
                    <a:pt x="4117" y="777"/>
                    <a:pt x="4106" y="667"/>
                    <a:pt x="4084" y="514"/>
                  </a:cubicBezTo>
                  <a:close/>
                </a:path>
              </a:pathLst>
            </a:custGeom>
            <a:solidFill>
              <a:srgbClr val="A58D5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0" name="Google Shape;2130;p244"/>
            <p:cNvSpPr/>
            <p:nvPr/>
          </p:nvSpPr>
          <p:spPr>
            <a:xfrm>
              <a:off x="6674381" y="2305402"/>
              <a:ext cx="7606" cy="5071"/>
            </a:xfrm>
            <a:custGeom>
              <a:rect b="b" l="l" r="r" t="t"/>
              <a:pathLst>
                <a:path extrusionOk="0" h="176" w="264">
                  <a:moveTo>
                    <a:pt x="263" y="1"/>
                  </a:moveTo>
                  <a:lnTo>
                    <a:pt x="1" y="165"/>
                  </a:lnTo>
                  <a:cubicBezTo>
                    <a:pt x="1" y="165"/>
                    <a:pt x="11" y="165"/>
                    <a:pt x="22" y="176"/>
                  </a:cubicBezTo>
                  <a:cubicBezTo>
                    <a:pt x="99" y="110"/>
                    <a:pt x="186" y="56"/>
                    <a:pt x="263" y="1"/>
                  </a:cubicBezTo>
                  <a:close/>
                </a:path>
              </a:pathLst>
            </a:custGeom>
            <a:solidFill>
              <a:srgbClr val="A53E5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1" name="Google Shape;2131;p244"/>
            <p:cNvSpPr/>
            <p:nvPr/>
          </p:nvSpPr>
          <p:spPr>
            <a:xfrm>
              <a:off x="6488268" y="1878006"/>
              <a:ext cx="324285" cy="437221"/>
            </a:xfrm>
            <a:custGeom>
              <a:rect b="b" l="l" r="r" t="t"/>
              <a:pathLst>
                <a:path extrusionOk="0" h="15176" w="11256">
                  <a:moveTo>
                    <a:pt x="10632" y="3559"/>
                  </a:moveTo>
                  <a:lnTo>
                    <a:pt x="10632" y="3559"/>
                  </a:lnTo>
                  <a:cubicBezTo>
                    <a:pt x="10621" y="3602"/>
                    <a:pt x="10610" y="3646"/>
                    <a:pt x="10599" y="3680"/>
                  </a:cubicBezTo>
                  <a:cubicBezTo>
                    <a:pt x="10555" y="3843"/>
                    <a:pt x="10533" y="4018"/>
                    <a:pt x="10522" y="4183"/>
                  </a:cubicBezTo>
                  <a:lnTo>
                    <a:pt x="10522" y="4478"/>
                  </a:lnTo>
                  <a:cubicBezTo>
                    <a:pt x="10533" y="4555"/>
                    <a:pt x="10533" y="4621"/>
                    <a:pt x="10544" y="4687"/>
                  </a:cubicBezTo>
                  <a:cubicBezTo>
                    <a:pt x="10577" y="4862"/>
                    <a:pt x="10610" y="5026"/>
                    <a:pt x="10665" y="5179"/>
                  </a:cubicBezTo>
                  <a:cubicBezTo>
                    <a:pt x="10687" y="5267"/>
                    <a:pt x="10719" y="5344"/>
                    <a:pt x="10752" y="5420"/>
                  </a:cubicBezTo>
                  <a:cubicBezTo>
                    <a:pt x="10774" y="5453"/>
                    <a:pt x="10796" y="5497"/>
                    <a:pt x="10829" y="5519"/>
                  </a:cubicBezTo>
                  <a:cubicBezTo>
                    <a:pt x="10840" y="5529"/>
                    <a:pt x="10840" y="5529"/>
                    <a:pt x="10850" y="5529"/>
                  </a:cubicBezTo>
                  <a:lnTo>
                    <a:pt x="10884" y="5529"/>
                  </a:lnTo>
                  <a:cubicBezTo>
                    <a:pt x="10906" y="5529"/>
                    <a:pt x="10916" y="5519"/>
                    <a:pt x="10928" y="5497"/>
                  </a:cubicBezTo>
                  <a:cubicBezTo>
                    <a:pt x="10971" y="5431"/>
                    <a:pt x="11004" y="5354"/>
                    <a:pt x="11026" y="5267"/>
                  </a:cubicBezTo>
                  <a:cubicBezTo>
                    <a:pt x="11048" y="5190"/>
                    <a:pt x="11059" y="5103"/>
                    <a:pt x="11059" y="5015"/>
                  </a:cubicBezTo>
                  <a:cubicBezTo>
                    <a:pt x="11048" y="4851"/>
                    <a:pt x="11004" y="4687"/>
                    <a:pt x="10894" y="4544"/>
                  </a:cubicBezTo>
                  <a:cubicBezTo>
                    <a:pt x="10872" y="4512"/>
                    <a:pt x="10840" y="4478"/>
                    <a:pt x="10807" y="4456"/>
                  </a:cubicBezTo>
                  <a:cubicBezTo>
                    <a:pt x="10774" y="4435"/>
                    <a:pt x="10730" y="4413"/>
                    <a:pt x="10697" y="4413"/>
                  </a:cubicBezTo>
                  <a:lnTo>
                    <a:pt x="10697" y="4413"/>
                  </a:lnTo>
                  <a:cubicBezTo>
                    <a:pt x="10741" y="4413"/>
                    <a:pt x="10774" y="4435"/>
                    <a:pt x="10818" y="4456"/>
                  </a:cubicBezTo>
                  <a:cubicBezTo>
                    <a:pt x="10850" y="4478"/>
                    <a:pt x="10884" y="4512"/>
                    <a:pt x="10906" y="4544"/>
                  </a:cubicBezTo>
                  <a:cubicBezTo>
                    <a:pt x="11004" y="4675"/>
                    <a:pt x="11059" y="4851"/>
                    <a:pt x="11069" y="5015"/>
                  </a:cubicBezTo>
                  <a:cubicBezTo>
                    <a:pt x="11069" y="5103"/>
                    <a:pt x="11059" y="5190"/>
                    <a:pt x="11037" y="5267"/>
                  </a:cubicBezTo>
                  <a:cubicBezTo>
                    <a:pt x="11015" y="5354"/>
                    <a:pt x="10982" y="5431"/>
                    <a:pt x="10938" y="5508"/>
                  </a:cubicBezTo>
                  <a:lnTo>
                    <a:pt x="10916" y="5529"/>
                  </a:lnTo>
                  <a:cubicBezTo>
                    <a:pt x="10906" y="5541"/>
                    <a:pt x="10894" y="5541"/>
                    <a:pt x="10884" y="5541"/>
                  </a:cubicBezTo>
                  <a:cubicBezTo>
                    <a:pt x="10884" y="5551"/>
                    <a:pt x="10872" y="5551"/>
                    <a:pt x="10872" y="5551"/>
                  </a:cubicBezTo>
                  <a:cubicBezTo>
                    <a:pt x="10862" y="5551"/>
                    <a:pt x="10862" y="5551"/>
                    <a:pt x="10850" y="5541"/>
                  </a:cubicBezTo>
                  <a:cubicBezTo>
                    <a:pt x="10840" y="5541"/>
                    <a:pt x="10829" y="5541"/>
                    <a:pt x="10818" y="5529"/>
                  </a:cubicBezTo>
                  <a:cubicBezTo>
                    <a:pt x="10785" y="5508"/>
                    <a:pt x="10763" y="5464"/>
                    <a:pt x="10741" y="5420"/>
                  </a:cubicBezTo>
                  <a:cubicBezTo>
                    <a:pt x="10709" y="5344"/>
                    <a:pt x="10675" y="5267"/>
                    <a:pt x="10653" y="5190"/>
                  </a:cubicBezTo>
                  <a:cubicBezTo>
                    <a:pt x="10599" y="5026"/>
                    <a:pt x="10555" y="4862"/>
                    <a:pt x="10533" y="4687"/>
                  </a:cubicBezTo>
                  <a:cubicBezTo>
                    <a:pt x="10522" y="4632"/>
                    <a:pt x="10522" y="4566"/>
                    <a:pt x="10522" y="4500"/>
                  </a:cubicBezTo>
                  <a:cubicBezTo>
                    <a:pt x="10512" y="4391"/>
                    <a:pt x="10512" y="4293"/>
                    <a:pt x="10512" y="4183"/>
                  </a:cubicBezTo>
                  <a:cubicBezTo>
                    <a:pt x="10522" y="4018"/>
                    <a:pt x="10555" y="3843"/>
                    <a:pt x="10588" y="3680"/>
                  </a:cubicBezTo>
                  <a:cubicBezTo>
                    <a:pt x="10599" y="3636"/>
                    <a:pt x="10610" y="3602"/>
                    <a:pt x="10632" y="3559"/>
                  </a:cubicBezTo>
                  <a:close/>
                  <a:moveTo>
                    <a:pt x="449" y="7413"/>
                  </a:moveTo>
                  <a:cubicBezTo>
                    <a:pt x="351" y="7413"/>
                    <a:pt x="230" y="7446"/>
                    <a:pt x="165" y="7533"/>
                  </a:cubicBezTo>
                  <a:cubicBezTo>
                    <a:pt x="176" y="7533"/>
                    <a:pt x="176" y="7533"/>
                    <a:pt x="187" y="7544"/>
                  </a:cubicBezTo>
                  <a:cubicBezTo>
                    <a:pt x="230" y="7566"/>
                    <a:pt x="285" y="7610"/>
                    <a:pt x="329" y="7643"/>
                  </a:cubicBezTo>
                  <a:cubicBezTo>
                    <a:pt x="405" y="7731"/>
                    <a:pt x="483" y="7829"/>
                    <a:pt x="548" y="7928"/>
                  </a:cubicBezTo>
                  <a:cubicBezTo>
                    <a:pt x="570" y="7960"/>
                    <a:pt x="592" y="7993"/>
                    <a:pt x="614" y="8037"/>
                  </a:cubicBezTo>
                  <a:cubicBezTo>
                    <a:pt x="723" y="8190"/>
                    <a:pt x="822" y="8354"/>
                    <a:pt x="909" y="8519"/>
                  </a:cubicBezTo>
                  <a:cubicBezTo>
                    <a:pt x="964" y="8628"/>
                    <a:pt x="1008" y="8738"/>
                    <a:pt x="1052" y="8847"/>
                  </a:cubicBezTo>
                  <a:cubicBezTo>
                    <a:pt x="1074" y="8902"/>
                    <a:pt x="1084" y="8957"/>
                    <a:pt x="1096" y="9011"/>
                  </a:cubicBezTo>
                  <a:lnTo>
                    <a:pt x="1096" y="9099"/>
                  </a:lnTo>
                  <a:cubicBezTo>
                    <a:pt x="1096" y="9132"/>
                    <a:pt x="1084" y="9164"/>
                    <a:pt x="1062" y="9186"/>
                  </a:cubicBezTo>
                  <a:cubicBezTo>
                    <a:pt x="1030" y="9198"/>
                    <a:pt x="997" y="9208"/>
                    <a:pt x="964" y="9208"/>
                  </a:cubicBezTo>
                  <a:lnTo>
                    <a:pt x="899" y="9208"/>
                  </a:lnTo>
                  <a:lnTo>
                    <a:pt x="865" y="9198"/>
                  </a:lnTo>
                  <a:cubicBezTo>
                    <a:pt x="833" y="9186"/>
                    <a:pt x="811" y="9176"/>
                    <a:pt x="778" y="9164"/>
                  </a:cubicBezTo>
                  <a:cubicBezTo>
                    <a:pt x="745" y="9142"/>
                    <a:pt x="723" y="9132"/>
                    <a:pt x="702" y="9110"/>
                  </a:cubicBezTo>
                  <a:cubicBezTo>
                    <a:pt x="668" y="9088"/>
                    <a:pt x="646" y="9066"/>
                    <a:pt x="624" y="9033"/>
                  </a:cubicBezTo>
                  <a:cubicBezTo>
                    <a:pt x="614" y="9011"/>
                    <a:pt x="592" y="8979"/>
                    <a:pt x="581" y="8957"/>
                  </a:cubicBezTo>
                  <a:cubicBezTo>
                    <a:pt x="559" y="8924"/>
                    <a:pt x="548" y="8891"/>
                    <a:pt x="537" y="8858"/>
                  </a:cubicBezTo>
                  <a:lnTo>
                    <a:pt x="526" y="8814"/>
                  </a:lnTo>
                  <a:cubicBezTo>
                    <a:pt x="526" y="8804"/>
                    <a:pt x="515" y="8782"/>
                    <a:pt x="515" y="8770"/>
                  </a:cubicBezTo>
                  <a:cubicBezTo>
                    <a:pt x="493" y="8639"/>
                    <a:pt x="493" y="8507"/>
                    <a:pt x="515" y="8376"/>
                  </a:cubicBezTo>
                  <a:lnTo>
                    <a:pt x="515" y="8376"/>
                  </a:lnTo>
                  <a:cubicBezTo>
                    <a:pt x="515" y="8442"/>
                    <a:pt x="504" y="8507"/>
                    <a:pt x="504" y="8573"/>
                  </a:cubicBezTo>
                  <a:cubicBezTo>
                    <a:pt x="504" y="8639"/>
                    <a:pt x="515" y="8705"/>
                    <a:pt x="526" y="8770"/>
                  </a:cubicBezTo>
                  <a:cubicBezTo>
                    <a:pt x="526" y="8782"/>
                    <a:pt x="526" y="8804"/>
                    <a:pt x="537" y="8814"/>
                  </a:cubicBezTo>
                  <a:lnTo>
                    <a:pt x="548" y="8858"/>
                  </a:lnTo>
                  <a:cubicBezTo>
                    <a:pt x="559" y="8891"/>
                    <a:pt x="570" y="8924"/>
                    <a:pt x="581" y="8945"/>
                  </a:cubicBezTo>
                  <a:cubicBezTo>
                    <a:pt x="603" y="8979"/>
                    <a:pt x="614" y="9001"/>
                    <a:pt x="636" y="9033"/>
                  </a:cubicBezTo>
                  <a:lnTo>
                    <a:pt x="702" y="9099"/>
                  </a:lnTo>
                  <a:cubicBezTo>
                    <a:pt x="723" y="9121"/>
                    <a:pt x="756" y="9142"/>
                    <a:pt x="778" y="9154"/>
                  </a:cubicBezTo>
                  <a:lnTo>
                    <a:pt x="877" y="9186"/>
                  </a:lnTo>
                  <a:lnTo>
                    <a:pt x="899" y="9198"/>
                  </a:lnTo>
                  <a:lnTo>
                    <a:pt x="964" y="9198"/>
                  </a:lnTo>
                  <a:cubicBezTo>
                    <a:pt x="997" y="9198"/>
                    <a:pt x="1030" y="9186"/>
                    <a:pt x="1062" y="9176"/>
                  </a:cubicBezTo>
                  <a:cubicBezTo>
                    <a:pt x="1074" y="9154"/>
                    <a:pt x="1084" y="9132"/>
                    <a:pt x="1084" y="9099"/>
                  </a:cubicBezTo>
                  <a:lnTo>
                    <a:pt x="1084" y="9011"/>
                  </a:lnTo>
                  <a:cubicBezTo>
                    <a:pt x="1074" y="8957"/>
                    <a:pt x="1052" y="8902"/>
                    <a:pt x="1041" y="8847"/>
                  </a:cubicBezTo>
                  <a:cubicBezTo>
                    <a:pt x="997" y="8738"/>
                    <a:pt x="953" y="8628"/>
                    <a:pt x="899" y="8529"/>
                  </a:cubicBezTo>
                  <a:cubicBezTo>
                    <a:pt x="811" y="8366"/>
                    <a:pt x="712" y="8201"/>
                    <a:pt x="614" y="8048"/>
                  </a:cubicBezTo>
                  <a:cubicBezTo>
                    <a:pt x="581" y="8004"/>
                    <a:pt x="559" y="7971"/>
                    <a:pt x="537" y="7928"/>
                  </a:cubicBezTo>
                  <a:cubicBezTo>
                    <a:pt x="471" y="7829"/>
                    <a:pt x="405" y="7731"/>
                    <a:pt x="318" y="7653"/>
                  </a:cubicBezTo>
                  <a:cubicBezTo>
                    <a:pt x="274" y="7610"/>
                    <a:pt x="230" y="7577"/>
                    <a:pt x="176" y="7544"/>
                  </a:cubicBezTo>
                  <a:cubicBezTo>
                    <a:pt x="176" y="7544"/>
                    <a:pt x="165" y="7544"/>
                    <a:pt x="165" y="7533"/>
                  </a:cubicBezTo>
                  <a:lnTo>
                    <a:pt x="143" y="7555"/>
                  </a:lnTo>
                  <a:cubicBezTo>
                    <a:pt x="1" y="7763"/>
                    <a:pt x="55" y="8037"/>
                    <a:pt x="132" y="8267"/>
                  </a:cubicBezTo>
                  <a:cubicBezTo>
                    <a:pt x="208" y="8497"/>
                    <a:pt x="307" y="8726"/>
                    <a:pt x="427" y="8935"/>
                  </a:cubicBezTo>
                  <a:cubicBezTo>
                    <a:pt x="526" y="9099"/>
                    <a:pt x="658" y="9263"/>
                    <a:pt x="843" y="9285"/>
                  </a:cubicBezTo>
                  <a:lnTo>
                    <a:pt x="877" y="9285"/>
                  </a:lnTo>
                  <a:cubicBezTo>
                    <a:pt x="1106" y="9285"/>
                    <a:pt x="1281" y="9044"/>
                    <a:pt x="1293" y="8804"/>
                  </a:cubicBezTo>
                  <a:cubicBezTo>
                    <a:pt x="1293" y="8694"/>
                    <a:pt x="1259" y="8573"/>
                    <a:pt x="1216" y="8464"/>
                  </a:cubicBezTo>
                  <a:cubicBezTo>
                    <a:pt x="997" y="8135"/>
                    <a:pt x="811" y="7796"/>
                    <a:pt x="614" y="7446"/>
                  </a:cubicBezTo>
                  <a:cubicBezTo>
                    <a:pt x="570" y="7424"/>
                    <a:pt x="504" y="7413"/>
                    <a:pt x="449" y="7413"/>
                  </a:cubicBezTo>
                  <a:close/>
                  <a:moveTo>
                    <a:pt x="5782" y="1"/>
                  </a:moveTo>
                  <a:cubicBezTo>
                    <a:pt x="4731" y="1960"/>
                    <a:pt x="3165" y="3646"/>
                    <a:pt x="1281" y="4851"/>
                  </a:cubicBezTo>
                  <a:cubicBezTo>
                    <a:pt x="2081" y="4117"/>
                    <a:pt x="2847" y="3329"/>
                    <a:pt x="3559" y="2508"/>
                  </a:cubicBezTo>
                  <a:cubicBezTo>
                    <a:pt x="3877" y="2135"/>
                    <a:pt x="4183" y="1753"/>
                    <a:pt x="4490" y="1358"/>
                  </a:cubicBezTo>
                  <a:cubicBezTo>
                    <a:pt x="4774" y="953"/>
                    <a:pt x="5037" y="537"/>
                    <a:pt x="5267" y="99"/>
                  </a:cubicBezTo>
                  <a:lnTo>
                    <a:pt x="5267" y="99"/>
                  </a:lnTo>
                  <a:cubicBezTo>
                    <a:pt x="3953" y="2092"/>
                    <a:pt x="2147" y="3712"/>
                    <a:pt x="340" y="5267"/>
                  </a:cubicBezTo>
                  <a:cubicBezTo>
                    <a:pt x="198" y="5388"/>
                    <a:pt x="526" y="6427"/>
                    <a:pt x="581" y="6658"/>
                  </a:cubicBezTo>
                  <a:cubicBezTo>
                    <a:pt x="690" y="7150"/>
                    <a:pt x="887" y="7719"/>
                    <a:pt x="1106" y="8212"/>
                  </a:cubicBezTo>
                  <a:cubicBezTo>
                    <a:pt x="1281" y="8420"/>
                    <a:pt x="1457" y="8628"/>
                    <a:pt x="1632" y="8847"/>
                  </a:cubicBezTo>
                  <a:cubicBezTo>
                    <a:pt x="1303" y="7906"/>
                    <a:pt x="1030" y="6953"/>
                    <a:pt x="789" y="5989"/>
                  </a:cubicBezTo>
                  <a:cubicBezTo>
                    <a:pt x="2026" y="5869"/>
                    <a:pt x="3132" y="5135"/>
                    <a:pt x="3920" y="4194"/>
                  </a:cubicBezTo>
                  <a:cubicBezTo>
                    <a:pt x="4719" y="3242"/>
                    <a:pt x="5234" y="2103"/>
                    <a:pt x="5672" y="942"/>
                  </a:cubicBezTo>
                  <a:cubicBezTo>
                    <a:pt x="6164" y="1555"/>
                    <a:pt x="6898" y="1950"/>
                    <a:pt x="7675" y="1950"/>
                  </a:cubicBezTo>
                  <a:cubicBezTo>
                    <a:pt x="7807" y="1950"/>
                    <a:pt x="7928" y="1938"/>
                    <a:pt x="8059" y="1916"/>
                  </a:cubicBezTo>
                  <a:cubicBezTo>
                    <a:pt x="7840" y="1774"/>
                    <a:pt x="7643" y="1599"/>
                    <a:pt x="7490" y="1391"/>
                  </a:cubicBezTo>
                  <a:lnTo>
                    <a:pt x="7490" y="1391"/>
                  </a:lnTo>
                  <a:cubicBezTo>
                    <a:pt x="7709" y="1402"/>
                    <a:pt x="7894" y="1544"/>
                    <a:pt x="8026" y="1719"/>
                  </a:cubicBezTo>
                  <a:cubicBezTo>
                    <a:pt x="8147" y="1894"/>
                    <a:pt x="8223" y="2103"/>
                    <a:pt x="8300" y="2300"/>
                  </a:cubicBezTo>
                  <a:cubicBezTo>
                    <a:pt x="8628" y="3242"/>
                    <a:pt x="8957" y="4183"/>
                    <a:pt x="9285" y="5113"/>
                  </a:cubicBezTo>
                  <a:cubicBezTo>
                    <a:pt x="9340" y="5256"/>
                    <a:pt x="9383" y="5398"/>
                    <a:pt x="9427" y="5551"/>
                  </a:cubicBezTo>
                  <a:cubicBezTo>
                    <a:pt x="9559" y="5573"/>
                    <a:pt x="9690" y="5639"/>
                    <a:pt x="9745" y="5760"/>
                  </a:cubicBezTo>
                  <a:cubicBezTo>
                    <a:pt x="9778" y="5836"/>
                    <a:pt x="9789" y="5924"/>
                    <a:pt x="9778" y="6001"/>
                  </a:cubicBezTo>
                  <a:cubicBezTo>
                    <a:pt x="9756" y="6110"/>
                    <a:pt x="9679" y="6230"/>
                    <a:pt x="9548" y="6351"/>
                  </a:cubicBezTo>
                  <a:cubicBezTo>
                    <a:pt x="9614" y="7544"/>
                    <a:pt x="9241" y="8770"/>
                    <a:pt x="8650" y="9821"/>
                  </a:cubicBezTo>
                  <a:cubicBezTo>
                    <a:pt x="8026" y="10916"/>
                    <a:pt x="6953" y="12033"/>
                    <a:pt x="5595" y="12033"/>
                  </a:cubicBezTo>
                  <a:lnTo>
                    <a:pt x="5551" y="12033"/>
                  </a:lnTo>
                  <a:cubicBezTo>
                    <a:pt x="5639" y="12055"/>
                    <a:pt x="6023" y="12099"/>
                    <a:pt x="6362" y="12132"/>
                  </a:cubicBezTo>
                  <a:cubicBezTo>
                    <a:pt x="6493" y="12121"/>
                    <a:pt x="6636" y="12110"/>
                    <a:pt x="6767" y="12088"/>
                  </a:cubicBezTo>
                  <a:cubicBezTo>
                    <a:pt x="6997" y="12066"/>
                    <a:pt x="7227" y="12011"/>
                    <a:pt x="7456" y="11945"/>
                  </a:cubicBezTo>
                  <a:lnTo>
                    <a:pt x="7621" y="11891"/>
                  </a:lnTo>
                  <a:lnTo>
                    <a:pt x="7796" y="11836"/>
                  </a:lnTo>
                  <a:lnTo>
                    <a:pt x="7960" y="11770"/>
                  </a:lnTo>
                  <a:lnTo>
                    <a:pt x="8113" y="11704"/>
                  </a:lnTo>
                  <a:lnTo>
                    <a:pt x="7960" y="11782"/>
                  </a:lnTo>
                  <a:lnTo>
                    <a:pt x="7796" y="11847"/>
                  </a:lnTo>
                  <a:lnTo>
                    <a:pt x="7632" y="11902"/>
                  </a:lnTo>
                  <a:lnTo>
                    <a:pt x="7456" y="11957"/>
                  </a:lnTo>
                  <a:cubicBezTo>
                    <a:pt x="7237" y="12022"/>
                    <a:pt x="6997" y="12077"/>
                    <a:pt x="6767" y="12110"/>
                  </a:cubicBezTo>
                  <a:cubicBezTo>
                    <a:pt x="6668" y="12121"/>
                    <a:pt x="6570" y="12132"/>
                    <a:pt x="6461" y="12132"/>
                  </a:cubicBezTo>
                  <a:cubicBezTo>
                    <a:pt x="6526" y="12142"/>
                    <a:pt x="6581" y="12142"/>
                    <a:pt x="6636" y="12142"/>
                  </a:cubicBezTo>
                  <a:cubicBezTo>
                    <a:pt x="6701" y="12142"/>
                    <a:pt x="6767" y="12132"/>
                    <a:pt x="6843" y="12121"/>
                  </a:cubicBezTo>
                  <a:lnTo>
                    <a:pt x="6843" y="12132"/>
                  </a:lnTo>
                  <a:cubicBezTo>
                    <a:pt x="6855" y="12132"/>
                    <a:pt x="6855" y="12132"/>
                    <a:pt x="6855" y="12121"/>
                  </a:cubicBezTo>
                  <a:cubicBezTo>
                    <a:pt x="7008" y="12493"/>
                    <a:pt x="7139" y="12887"/>
                    <a:pt x="7237" y="13271"/>
                  </a:cubicBezTo>
                  <a:cubicBezTo>
                    <a:pt x="7303" y="13533"/>
                    <a:pt x="7500" y="14059"/>
                    <a:pt x="7380" y="14322"/>
                  </a:cubicBezTo>
                  <a:cubicBezTo>
                    <a:pt x="7347" y="14376"/>
                    <a:pt x="7303" y="14409"/>
                    <a:pt x="7259" y="14442"/>
                  </a:cubicBezTo>
                  <a:cubicBezTo>
                    <a:pt x="7074" y="14584"/>
                    <a:pt x="6898" y="14704"/>
                    <a:pt x="6723" y="14836"/>
                  </a:cubicBezTo>
                  <a:cubicBezTo>
                    <a:pt x="6646" y="14891"/>
                    <a:pt x="6559" y="14945"/>
                    <a:pt x="6482" y="15011"/>
                  </a:cubicBezTo>
                  <a:cubicBezTo>
                    <a:pt x="6767" y="15099"/>
                    <a:pt x="7062" y="15176"/>
                    <a:pt x="7369" y="15176"/>
                  </a:cubicBezTo>
                  <a:lnTo>
                    <a:pt x="7522" y="15176"/>
                  </a:lnTo>
                  <a:cubicBezTo>
                    <a:pt x="7982" y="15120"/>
                    <a:pt x="8398" y="14836"/>
                    <a:pt x="8650" y="14442"/>
                  </a:cubicBezTo>
                  <a:cubicBezTo>
                    <a:pt x="8913" y="14026"/>
                    <a:pt x="9044" y="13468"/>
                    <a:pt x="8945" y="12986"/>
                  </a:cubicBezTo>
                  <a:cubicBezTo>
                    <a:pt x="8924" y="12920"/>
                    <a:pt x="8902" y="12865"/>
                    <a:pt x="8880" y="12799"/>
                  </a:cubicBezTo>
                  <a:cubicBezTo>
                    <a:pt x="8738" y="12383"/>
                    <a:pt x="8497" y="11967"/>
                    <a:pt x="8420" y="11529"/>
                  </a:cubicBezTo>
                  <a:cubicBezTo>
                    <a:pt x="10008" y="10490"/>
                    <a:pt x="10906" y="8529"/>
                    <a:pt x="10719" y="6646"/>
                  </a:cubicBezTo>
                  <a:cubicBezTo>
                    <a:pt x="10697" y="6515"/>
                    <a:pt x="10675" y="6351"/>
                    <a:pt x="10653" y="6186"/>
                  </a:cubicBezTo>
                  <a:cubicBezTo>
                    <a:pt x="10643" y="6164"/>
                    <a:pt x="10643" y="6154"/>
                    <a:pt x="10632" y="6132"/>
                  </a:cubicBezTo>
                  <a:lnTo>
                    <a:pt x="10643" y="6132"/>
                  </a:lnTo>
                  <a:cubicBezTo>
                    <a:pt x="10566" y="5718"/>
                    <a:pt x="10490" y="5293"/>
                    <a:pt x="10468" y="5278"/>
                  </a:cubicBezTo>
                  <a:lnTo>
                    <a:pt x="10468" y="5278"/>
                  </a:lnTo>
                  <a:cubicBezTo>
                    <a:pt x="10621" y="5366"/>
                    <a:pt x="10763" y="5497"/>
                    <a:pt x="10884" y="5650"/>
                  </a:cubicBezTo>
                  <a:cubicBezTo>
                    <a:pt x="11048" y="5595"/>
                    <a:pt x="11157" y="5453"/>
                    <a:pt x="11212" y="5289"/>
                  </a:cubicBezTo>
                  <a:cubicBezTo>
                    <a:pt x="11256" y="5125"/>
                    <a:pt x="11245" y="4950"/>
                    <a:pt x="11223" y="4774"/>
                  </a:cubicBezTo>
                  <a:cubicBezTo>
                    <a:pt x="11190" y="4500"/>
                    <a:pt x="11135" y="4216"/>
                    <a:pt x="11048" y="3953"/>
                  </a:cubicBezTo>
                  <a:cubicBezTo>
                    <a:pt x="11004" y="3789"/>
                    <a:pt x="10928" y="3614"/>
                    <a:pt x="10774" y="3559"/>
                  </a:cubicBezTo>
                  <a:cubicBezTo>
                    <a:pt x="10741" y="3537"/>
                    <a:pt x="10709" y="3537"/>
                    <a:pt x="10665" y="3537"/>
                  </a:cubicBezTo>
                  <a:lnTo>
                    <a:pt x="10653" y="3537"/>
                  </a:lnTo>
                  <a:cubicBezTo>
                    <a:pt x="10643" y="3548"/>
                    <a:pt x="10643" y="3559"/>
                    <a:pt x="10632" y="3559"/>
                  </a:cubicBezTo>
                  <a:cubicBezTo>
                    <a:pt x="10632" y="3548"/>
                    <a:pt x="10643" y="3548"/>
                    <a:pt x="10643" y="3537"/>
                  </a:cubicBezTo>
                  <a:lnTo>
                    <a:pt x="10643" y="3537"/>
                  </a:lnTo>
                  <a:cubicBezTo>
                    <a:pt x="10522" y="3548"/>
                    <a:pt x="10402" y="3624"/>
                    <a:pt x="10336" y="3723"/>
                  </a:cubicBezTo>
                  <a:cubicBezTo>
                    <a:pt x="10237" y="3865"/>
                    <a:pt x="10194" y="4040"/>
                    <a:pt x="10172" y="4205"/>
                  </a:cubicBezTo>
                  <a:cubicBezTo>
                    <a:pt x="10150" y="4052"/>
                    <a:pt x="10117" y="3909"/>
                    <a:pt x="10084" y="3767"/>
                  </a:cubicBezTo>
                  <a:lnTo>
                    <a:pt x="10084" y="3767"/>
                  </a:lnTo>
                  <a:cubicBezTo>
                    <a:pt x="10117" y="4052"/>
                    <a:pt x="10161" y="4325"/>
                    <a:pt x="10237" y="4588"/>
                  </a:cubicBezTo>
                  <a:cubicBezTo>
                    <a:pt x="9318" y="3920"/>
                    <a:pt x="9220" y="2322"/>
                    <a:pt x="8748" y="1336"/>
                  </a:cubicBezTo>
                  <a:cubicBezTo>
                    <a:pt x="8705" y="1238"/>
                    <a:pt x="8650" y="1139"/>
                    <a:pt x="8551" y="1106"/>
                  </a:cubicBezTo>
                  <a:cubicBezTo>
                    <a:pt x="8519" y="1096"/>
                    <a:pt x="8486" y="1084"/>
                    <a:pt x="8464" y="1084"/>
                  </a:cubicBezTo>
                  <a:cubicBezTo>
                    <a:pt x="8398" y="1084"/>
                    <a:pt x="8344" y="1106"/>
                    <a:pt x="8289" y="1118"/>
                  </a:cubicBezTo>
                  <a:cubicBezTo>
                    <a:pt x="8212" y="1128"/>
                    <a:pt x="8125" y="1139"/>
                    <a:pt x="8026" y="1139"/>
                  </a:cubicBezTo>
                  <a:cubicBezTo>
                    <a:pt x="7500" y="1139"/>
                    <a:pt x="6767" y="899"/>
                    <a:pt x="6427" y="493"/>
                  </a:cubicBezTo>
                  <a:lnTo>
                    <a:pt x="6427" y="493"/>
                  </a:lnTo>
                  <a:cubicBezTo>
                    <a:pt x="6448" y="555"/>
                    <a:pt x="6479" y="617"/>
                    <a:pt x="6501" y="679"/>
                  </a:cubicBezTo>
                  <a:lnTo>
                    <a:pt x="6501" y="679"/>
                  </a:lnTo>
                  <a:cubicBezTo>
                    <a:pt x="6496" y="673"/>
                    <a:pt x="6489" y="668"/>
                    <a:pt x="6482" y="668"/>
                  </a:cubicBezTo>
                  <a:cubicBezTo>
                    <a:pt x="6679" y="1008"/>
                    <a:pt x="6953" y="1303"/>
                    <a:pt x="7259" y="1544"/>
                  </a:cubicBezTo>
                  <a:cubicBezTo>
                    <a:pt x="6865" y="1490"/>
                    <a:pt x="6526" y="1227"/>
                    <a:pt x="6285" y="909"/>
                  </a:cubicBezTo>
                  <a:cubicBezTo>
                    <a:pt x="6077" y="614"/>
                    <a:pt x="5902" y="340"/>
                    <a:pt x="5782" y="1"/>
                  </a:cubicBezTo>
                  <a:close/>
                </a:path>
              </a:pathLst>
            </a:custGeom>
            <a:solidFill>
              <a:srgbClr val="FFC7A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2" name="Google Shape;2132;p244"/>
            <p:cNvSpPr/>
            <p:nvPr/>
          </p:nvSpPr>
          <p:spPr>
            <a:xfrm>
              <a:off x="6652600" y="2227183"/>
              <a:ext cx="21809" cy="663"/>
            </a:xfrm>
            <a:custGeom>
              <a:rect b="b" l="l" r="r" t="t"/>
              <a:pathLst>
                <a:path extrusionOk="0" h="23" w="757">
                  <a:moveTo>
                    <a:pt x="1" y="1"/>
                  </a:moveTo>
                  <a:lnTo>
                    <a:pt x="176" y="22"/>
                  </a:lnTo>
                  <a:lnTo>
                    <a:pt x="450" y="22"/>
                  </a:lnTo>
                  <a:cubicBezTo>
                    <a:pt x="559" y="22"/>
                    <a:pt x="658" y="22"/>
                    <a:pt x="757" y="12"/>
                  </a:cubicBezTo>
                  <a:lnTo>
                    <a:pt x="176" y="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EA79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3" name="Google Shape;2133;p244"/>
            <p:cNvSpPr/>
            <p:nvPr/>
          </p:nvSpPr>
          <p:spPr>
            <a:xfrm>
              <a:off x="6627997" y="2101024"/>
              <a:ext cx="82051" cy="41025"/>
            </a:xfrm>
            <a:custGeom>
              <a:rect b="b" l="l" r="r" t="t"/>
              <a:pathLst>
                <a:path extrusionOk="0" h="1424" w="2848">
                  <a:moveTo>
                    <a:pt x="2847" y="0"/>
                  </a:moveTo>
                  <a:lnTo>
                    <a:pt x="2847" y="0"/>
                  </a:lnTo>
                  <a:cubicBezTo>
                    <a:pt x="2793" y="143"/>
                    <a:pt x="2727" y="274"/>
                    <a:pt x="2650" y="394"/>
                  </a:cubicBezTo>
                  <a:cubicBezTo>
                    <a:pt x="2574" y="515"/>
                    <a:pt x="2486" y="635"/>
                    <a:pt x="2387" y="745"/>
                  </a:cubicBezTo>
                  <a:cubicBezTo>
                    <a:pt x="2289" y="854"/>
                    <a:pt x="2180" y="953"/>
                    <a:pt x="2059" y="1041"/>
                  </a:cubicBezTo>
                  <a:cubicBezTo>
                    <a:pt x="1939" y="1117"/>
                    <a:pt x="1818" y="1194"/>
                    <a:pt x="1676" y="1248"/>
                  </a:cubicBezTo>
                  <a:cubicBezTo>
                    <a:pt x="1457" y="1347"/>
                    <a:pt x="1205" y="1401"/>
                    <a:pt x="964" y="1401"/>
                  </a:cubicBezTo>
                  <a:cubicBezTo>
                    <a:pt x="910" y="1401"/>
                    <a:pt x="866" y="1391"/>
                    <a:pt x="822" y="1391"/>
                  </a:cubicBezTo>
                  <a:cubicBezTo>
                    <a:pt x="679" y="1380"/>
                    <a:pt x="526" y="1347"/>
                    <a:pt x="395" y="1303"/>
                  </a:cubicBezTo>
                  <a:cubicBezTo>
                    <a:pt x="253" y="1260"/>
                    <a:pt x="122" y="1194"/>
                    <a:pt x="1" y="1117"/>
                  </a:cubicBezTo>
                  <a:lnTo>
                    <a:pt x="1" y="1117"/>
                  </a:lnTo>
                  <a:cubicBezTo>
                    <a:pt x="122" y="1204"/>
                    <a:pt x="253" y="1270"/>
                    <a:pt x="384" y="1314"/>
                  </a:cubicBezTo>
                  <a:cubicBezTo>
                    <a:pt x="526" y="1369"/>
                    <a:pt x="669" y="1401"/>
                    <a:pt x="822" y="1413"/>
                  </a:cubicBezTo>
                  <a:cubicBezTo>
                    <a:pt x="877" y="1423"/>
                    <a:pt x="920" y="1423"/>
                    <a:pt x="975" y="1423"/>
                  </a:cubicBezTo>
                  <a:cubicBezTo>
                    <a:pt x="1074" y="1423"/>
                    <a:pt x="1173" y="1413"/>
                    <a:pt x="1260" y="1401"/>
                  </a:cubicBezTo>
                  <a:cubicBezTo>
                    <a:pt x="1413" y="1380"/>
                    <a:pt x="1555" y="1336"/>
                    <a:pt x="1687" y="1281"/>
                  </a:cubicBezTo>
                  <a:cubicBezTo>
                    <a:pt x="1961" y="1161"/>
                    <a:pt x="2202" y="985"/>
                    <a:pt x="2399" y="756"/>
                  </a:cubicBezTo>
                  <a:cubicBezTo>
                    <a:pt x="2497" y="646"/>
                    <a:pt x="2585" y="526"/>
                    <a:pt x="2662" y="406"/>
                  </a:cubicBezTo>
                  <a:cubicBezTo>
                    <a:pt x="2738" y="274"/>
                    <a:pt x="2803" y="143"/>
                    <a:pt x="2847" y="0"/>
                  </a:cubicBezTo>
                  <a:close/>
                </a:path>
              </a:pathLst>
            </a:custGeom>
            <a:solidFill>
              <a:srgbClr val="E78E84"/>
            </a:solidFill>
            <a:ln cap="flat" cmpd="sng" w="9525">
              <a:solidFill>
                <a:srgbClr val="EFA5A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4" name="Google Shape;2134;p244"/>
            <p:cNvSpPr/>
            <p:nvPr/>
          </p:nvSpPr>
          <p:spPr>
            <a:xfrm>
              <a:off x="6634306" y="2028164"/>
              <a:ext cx="29674" cy="61221"/>
            </a:xfrm>
            <a:custGeom>
              <a:rect b="b" l="l" r="r" t="t"/>
              <a:pathLst>
                <a:path extrusionOk="0" h="2125" w="1030">
                  <a:moveTo>
                    <a:pt x="1030" y="2025"/>
                  </a:moveTo>
                  <a:lnTo>
                    <a:pt x="1030" y="2025"/>
                  </a:lnTo>
                  <a:cubicBezTo>
                    <a:pt x="898" y="2059"/>
                    <a:pt x="767" y="2091"/>
                    <a:pt x="636" y="2102"/>
                  </a:cubicBezTo>
                  <a:cubicBezTo>
                    <a:pt x="767" y="2091"/>
                    <a:pt x="898" y="2069"/>
                    <a:pt x="1030" y="2025"/>
                  </a:cubicBezTo>
                  <a:close/>
                  <a:moveTo>
                    <a:pt x="1" y="0"/>
                  </a:moveTo>
                  <a:cubicBezTo>
                    <a:pt x="88" y="164"/>
                    <a:pt x="154" y="329"/>
                    <a:pt x="209" y="504"/>
                  </a:cubicBezTo>
                  <a:cubicBezTo>
                    <a:pt x="275" y="679"/>
                    <a:pt x="307" y="854"/>
                    <a:pt x="340" y="1030"/>
                  </a:cubicBezTo>
                  <a:cubicBezTo>
                    <a:pt x="362" y="1215"/>
                    <a:pt x="362" y="1402"/>
                    <a:pt x="351" y="1577"/>
                  </a:cubicBezTo>
                  <a:cubicBezTo>
                    <a:pt x="340" y="1763"/>
                    <a:pt x="297" y="1938"/>
                    <a:pt x="231" y="2113"/>
                  </a:cubicBezTo>
                  <a:lnTo>
                    <a:pt x="241" y="2113"/>
                  </a:lnTo>
                  <a:cubicBezTo>
                    <a:pt x="275" y="2124"/>
                    <a:pt x="319" y="2124"/>
                    <a:pt x="362" y="2124"/>
                  </a:cubicBezTo>
                  <a:cubicBezTo>
                    <a:pt x="460" y="2124"/>
                    <a:pt x="548" y="2113"/>
                    <a:pt x="636" y="2102"/>
                  </a:cubicBezTo>
                  <a:cubicBezTo>
                    <a:pt x="559" y="2102"/>
                    <a:pt x="472" y="2113"/>
                    <a:pt x="395" y="2113"/>
                  </a:cubicBezTo>
                  <a:cubicBezTo>
                    <a:pt x="340" y="2113"/>
                    <a:pt x="297" y="2113"/>
                    <a:pt x="241" y="2102"/>
                  </a:cubicBezTo>
                  <a:cubicBezTo>
                    <a:pt x="307" y="1938"/>
                    <a:pt x="351" y="1763"/>
                    <a:pt x="362" y="1577"/>
                  </a:cubicBezTo>
                  <a:cubicBezTo>
                    <a:pt x="384" y="1402"/>
                    <a:pt x="373" y="1215"/>
                    <a:pt x="351" y="1030"/>
                  </a:cubicBezTo>
                  <a:cubicBezTo>
                    <a:pt x="329" y="854"/>
                    <a:pt x="285" y="668"/>
                    <a:pt x="220" y="504"/>
                  </a:cubicBezTo>
                  <a:cubicBezTo>
                    <a:pt x="165" y="329"/>
                    <a:pt x="88" y="154"/>
                    <a:pt x="1" y="0"/>
                  </a:cubicBezTo>
                  <a:close/>
                </a:path>
              </a:pathLst>
            </a:custGeom>
            <a:solidFill>
              <a:srgbClr val="EEA79B"/>
            </a:solidFill>
            <a:ln cap="flat" cmpd="sng" w="9525">
              <a:solidFill>
                <a:srgbClr val="EFA5A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5" name="Google Shape;2135;p244"/>
            <p:cNvSpPr/>
            <p:nvPr/>
          </p:nvSpPr>
          <p:spPr>
            <a:xfrm>
              <a:off x="6660177" y="1937931"/>
              <a:ext cx="57447" cy="39470"/>
            </a:xfrm>
            <a:custGeom>
              <a:rect b="b" l="l" r="r" t="t"/>
              <a:pathLst>
                <a:path extrusionOk="0" h="1370" w="1994">
                  <a:moveTo>
                    <a:pt x="931" y="1"/>
                  </a:moveTo>
                  <a:cubicBezTo>
                    <a:pt x="860" y="1"/>
                    <a:pt x="789" y="12"/>
                    <a:pt x="723" y="33"/>
                  </a:cubicBezTo>
                  <a:cubicBezTo>
                    <a:pt x="657" y="45"/>
                    <a:pt x="592" y="77"/>
                    <a:pt x="526" y="110"/>
                  </a:cubicBezTo>
                  <a:cubicBezTo>
                    <a:pt x="472" y="143"/>
                    <a:pt x="416" y="187"/>
                    <a:pt x="362" y="230"/>
                  </a:cubicBezTo>
                  <a:cubicBezTo>
                    <a:pt x="307" y="274"/>
                    <a:pt x="263" y="329"/>
                    <a:pt x="219" y="384"/>
                  </a:cubicBezTo>
                  <a:cubicBezTo>
                    <a:pt x="187" y="449"/>
                    <a:pt x="154" y="505"/>
                    <a:pt x="121" y="570"/>
                  </a:cubicBezTo>
                  <a:cubicBezTo>
                    <a:pt x="66" y="690"/>
                    <a:pt x="22" y="833"/>
                    <a:pt x="12" y="964"/>
                  </a:cubicBezTo>
                  <a:cubicBezTo>
                    <a:pt x="0" y="1106"/>
                    <a:pt x="12" y="1238"/>
                    <a:pt x="56" y="1369"/>
                  </a:cubicBezTo>
                  <a:cubicBezTo>
                    <a:pt x="34" y="1303"/>
                    <a:pt x="34" y="1238"/>
                    <a:pt x="22" y="1172"/>
                  </a:cubicBezTo>
                  <a:cubicBezTo>
                    <a:pt x="22" y="1106"/>
                    <a:pt x="22" y="1030"/>
                    <a:pt x="34" y="964"/>
                  </a:cubicBezTo>
                  <a:cubicBezTo>
                    <a:pt x="56" y="833"/>
                    <a:pt x="88" y="702"/>
                    <a:pt x="154" y="581"/>
                  </a:cubicBezTo>
                  <a:cubicBezTo>
                    <a:pt x="209" y="461"/>
                    <a:pt x="285" y="351"/>
                    <a:pt x="384" y="264"/>
                  </a:cubicBezTo>
                  <a:cubicBezTo>
                    <a:pt x="438" y="220"/>
                    <a:pt x="494" y="176"/>
                    <a:pt x="548" y="143"/>
                  </a:cubicBezTo>
                  <a:cubicBezTo>
                    <a:pt x="614" y="121"/>
                    <a:pt x="669" y="89"/>
                    <a:pt x="734" y="77"/>
                  </a:cubicBezTo>
                  <a:cubicBezTo>
                    <a:pt x="805" y="54"/>
                    <a:pt x="875" y="43"/>
                    <a:pt x="945" y="43"/>
                  </a:cubicBezTo>
                  <a:cubicBezTo>
                    <a:pt x="1006" y="43"/>
                    <a:pt x="1067" y="51"/>
                    <a:pt x="1129" y="67"/>
                  </a:cubicBezTo>
                  <a:cubicBezTo>
                    <a:pt x="1260" y="99"/>
                    <a:pt x="1380" y="165"/>
                    <a:pt x="1489" y="252"/>
                  </a:cubicBezTo>
                  <a:cubicBezTo>
                    <a:pt x="1588" y="329"/>
                    <a:pt x="1686" y="428"/>
                    <a:pt x="1774" y="527"/>
                  </a:cubicBezTo>
                  <a:cubicBezTo>
                    <a:pt x="1862" y="636"/>
                    <a:pt x="1927" y="756"/>
                    <a:pt x="1993" y="877"/>
                  </a:cubicBezTo>
                  <a:cubicBezTo>
                    <a:pt x="1884" y="625"/>
                    <a:pt x="1720" y="395"/>
                    <a:pt x="1501" y="220"/>
                  </a:cubicBezTo>
                  <a:cubicBezTo>
                    <a:pt x="1446" y="176"/>
                    <a:pt x="1391" y="143"/>
                    <a:pt x="1336" y="110"/>
                  </a:cubicBezTo>
                  <a:cubicBezTo>
                    <a:pt x="1270" y="77"/>
                    <a:pt x="1205" y="45"/>
                    <a:pt x="1139" y="33"/>
                  </a:cubicBezTo>
                  <a:cubicBezTo>
                    <a:pt x="1073" y="12"/>
                    <a:pt x="1002" y="1"/>
                    <a:pt x="931" y="1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D3A2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6" name="Google Shape;2136;p244"/>
            <p:cNvSpPr/>
            <p:nvPr/>
          </p:nvSpPr>
          <p:spPr>
            <a:xfrm>
              <a:off x="6527392" y="1992382"/>
              <a:ext cx="56179" cy="53759"/>
            </a:xfrm>
            <a:custGeom>
              <a:rect b="b" l="l" r="r" t="t"/>
              <a:pathLst>
                <a:path extrusionOk="0" h="1866" w="1950">
                  <a:moveTo>
                    <a:pt x="1072" y="0"/>
                  </a:moveTo>
                  <a:cubicBezTo>
                    <a:pt x="1051" y="0"/>
                    <a:pt x="1030" y="2"/>
                    <a:pt x="1008" y="5"/>
                  </a:cubicBezTo>
                  <a:lnTo>
                    <a:pt x="953" y="5"/>
                  </a:lnTo>
                  <a:lnTo>
                    <a:pt x="898" y="16"/>
                  </a:lnTo>
                  <a:cubicBezTo>
                    <a:pt x="887" y="16"/>
                    <a:pt x="865" y="16"/>
                    <a:pt x="843" y="27"/>
                  </a:cubicBezTo>
                  <a:cubicBezTo>
                    <a:pt x="833" y="27"/>
                    <a:pt x="811" y="27"/>
                    <a:pt x="789" y="38"/>
                  </a:cubicBezTo>
                  <a:lnTo>
                    <a:pt x="745" y="48"/>
                  </a:lnTo>
                  <a:cubicBezTo>
                    <a:pt x="723" y="60"/>
                    <a:pt x="701" y="70"/>
                    <a:pt x="690" y="70"/>
                  </a:cubicBezTo>
                  <a:lnTo>
                    <a:pt x="668" y="82"/>
                  </a:lnTo>
                  <a:lnTo>
                    <a:pt x="635" y="92"/>
                  </a:lnTo>
                  <a:cubicBezTo>
                    <a:pt x="624" y="104"/>
                    <a:pt x="602" y="114"/>
                    <a:pt x="592" y="114"/>
                  </a:cubicBezTo>
                  <a:cubicBezTo>
                    <a:pt x="526" y="158"/>
                    <a:pt x="471" y="202"/>
                    <a:pt x="417" y="246"/>
                  </a:cubicBezTo>
                  <a:cubicBezTo>
                    <a:pt x="361" y="289"/>
                    <a:pt x="307" y="355"/>
                    <a:pt x="263" y="410"/>
                  </a:cubicBezTo>
                  <a:cubicBezTo>
                    <a:pt x="230" y="465"/>
                    <a:pt x="186" y="530"/>
                    <a:pt x="164" y="596"/>
                  </a:cubicBezTo>
                  <a:cubicBezTo>
                    <a:pt x="132" y="662"/>
                    <a:pt x="110" y="739"/>
                    <a:pt x="88" y="804"/>
                  </a:cubicBezTo>
                  <a:cubicBezTo>
                    <a:pt x="66" y="870"/>
                    <a:pt x="44" y="946"/>
                    <a:pt x="44" y="1012"/>
                  </a:cubicBezTo>
                  <a:cubicBezTo>
                    <a:pt x="0" y="1297"/>
                    <a:pt x="22" y="1593"/>
                    <a:pt x="99" y="1866"/>
                  </a:cubicBezTo>
                  <a:cubicBezTo>
                    <a:pt x="99" y="1834"/>
                    <a:pt x="88" y="1800"/>
                    <a:pt x="77" y="1756"/>
                  </a:cubicBezTo>
                  <a:cubicBezTo>
                    <a:pt x="77" y="1724"/>
                    <a:pt x="66" y="1691"/>
                    <a:pt x="66" y="1658"/>
                  </a:cubicBezTo>
                  <a:cubicBezTo>
                    <a:pt x="55" y="1581"/>
                    <a:pt x="44" y="1516"/>
                    <a:pt x="44" y="1439"/>
                  </a:cubicBezTo>
                  <a:lnTo>
                    <a:pt x="44" y="1396"/>
                  </a:lnTo>
                  <a:lnTo>
                    <a:pt x="44" y="1340"/>
                  </a:lnTo>
                  <a:lnTo>
                    <a:pt x="44" y="1231"/>
                  </a:lnTo>
                  <a:cubicBezTo>
                    <a:pt x="55" y="1155"/>
                    <a:pt x="66" y="1089"/>
                    <a:pt x="77" y="1023"/>
                  </a:cubicBezTo>
                  <a:lnTo>
                    <a:pt x="88" y="968"/>
                  </a:lnTo>
                  <a:cubicBezTo>
                    <a:pt x="88" y="946"/>
                    <a:pt x="88" y="936"/>
                    <a:pt x="99" y="914"/>
                  </a:cubicBezTo>
                  <a:lnTo>
                    <a:pt x="99" y="892"/>
                  </a:lnTo>
                  <a:lnTo>
                    <a:pt x="110" y="870"/>
                  </a:lnTo>
                  <a:cubicBezTo>
                    <a:pt x="110" y="848"/>
                    <a:pt x="120" y="826"/>
                    <a:pt x="120" y="815"/>
                  </a:cubicBezTo>
                  <a:cubicBezTo>
                    <a:pt x="142" y="749"/>
                    <a:pt x="164" y="684"/>
                    <a:pt x="198" y="618"/>
                  </a:cubicBezTo>
                  <a:cubicBezTo>
                    <a:pt x="230" y="552"/>
                    <a:pt x="263" y="486"/>
                    <a:pt x="307" y="432"/>
                  </a:cubicBezTo>
                  <a:cubicBezTo>
                    <a:pt x="339" y="377"/>
                    <a:pt x="395" y="323"/>
                    <a:pt x="438" y="279"/>
                  </a:cubicBezTo>
                  <a:cubicBezTo>
                    <a:pt x="493" y="235"/>
                    <a:pt x="548" y="191"/>
                    <a:pt x="614" y="158"/>
                  </a:cubicBezTo>
                  <a:cubicBezTo>
                    <a:pt x="624" y="147"/>
                    <a:pt x="646" y="136"/>
                    <a:pt x="657" y="136"/>
                  </a:cubicBezTo>
                  <a:lnTo>
                    <a:pt x="679" y="126"/>
                  </a:lnTo>
                  <a:lnTo>
                    <a:pt x="701" y="114"/>
                  </a:lnTo>
                  <a:cubicBezTo>
                    <a:pt x="723" y="104"/>
                    <a:pt x="734" y="104"/>
                    <a:pt x="755" y="92"/>
                  </a:cubicBezTo>
                  <a:lnTo>
                    <a:pt x="799" y="82"/>
                  </a:lnTo>
                  <a:cubicBezTo>
                    <a:pt x="821" y="70"/>
                    <a:pt x="833" y="70"/>
                    <a:pt x="854" y="60"/>
                  </a:cubicBezTo>
                  <a:cubicBezTo>
                    <a:pt x="876" y="60"/>
                    <a:pt x="887" y="60"/>
                    <a:pt x="909" y="48"/>
                  </a:cubicBezTo>
                  <a:lnTo>
                    <a:pt x="953" y="48"/>
                  </a:lnTo>
                  <a:cubicBezTo>
                    <a:pt x="964" y="48"/>
                    <a:pt x="974" y="48"/>
                    <a:pt x="986" y="38"/>
                  </a:cubicBezTo>
                  <a:lnTo>
                    <a:pt x="1193" y="38"/>
                  </a:lnTo>
                  <a:lnTo>
                    <a:pt x="1215" y="48"/>
                  </a:lnTo>
                  <a:cubicBezTo>
                    <a:pt x="1358" y="60"/>
                    <a:pt x="1500" y="104"/>
                    <a:pt x="1621" y="180"/>
                  </a:cubicBezTo>
                  <a:cubicBezTo>
                    <a:pt x="1741" y="246"/>
                    <a:pt x="1850" y="333"/>
                    <a:pt x="1949" y="443"/>
                  </a:cubicBezTo>
                  <a:cubicBezTo>
                    <a:pt x="1906" y="388"/>
                    <a:pt x="1862" y="333"/>
                    <a:pt x="1807" y="289"/>
                  </a:cubicBezTo>
                  <a:cubicBezTo>
                    <a:pt x="1752" y="235"/>
                    <a:pt x="1697" y="191"/>
                    <a:pt x="1631" y="158"/>
                  </a:cubicBezTo>
                  <a:cubicBezTo>
                    <a:pt x="1566" y="114"/>
                    <a:pt x="1500" y="92"/>
                    <a:pt x="1434" y="60"/>
                  </a:cubicBezTo>
                  <a:cubicBezTo>
                    <a:pt x="1369" y="38"/>
                    <a:pt x="1292" y="27"/>
                    <a:pt x="1227" y="16"/>
                  </a:cubicBezTo>
                  <a:cubicBezTo>
                    <a:pt x="1172" y="8"/>
                    <a:pt x="1123" y="0"/>
                    <a:pt x="1072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D3A2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7" name="Google Shape;2137;p244"/>
            <p:cNvSpPr/>
            <p:nvPr/>
          </p:nvSpPr>
          <p:spPr>
            <a:xfrm>
              <a:off x="6551679" y="2098489"/>
              <a:ext cx="68136" cy="42610"/>
            </a:xfrm>
            <a:custGeom>
              <a:rect b="b" l="l" r="r" t="t"/>
              <a:pathLst>
                <a:path extrusionOk="0" h="1479" w="2365">
                  <a:moveTo>
                    <a:pt x="1588" y="0"/>
                  </a:moveTo>
                  <a:cubicBezTo>
                    <a:pt x="1007" y="0"/>
                    <a:pt x="318" y="340"/>
                    <a:pt x="88" y="876"/>
                  </a:cubicBezTo>
                  <a:cubicBezTo>
                    <a:pt x="33" y="1008"/>
                    <a:pt x="0" y="1172"/>
                    <a:pt x="88" y="1304"/>
                  </a:cubicBezTo>
                  <a:cubicBezTo>
                    <a:pt x="175" y="1435"/>
                    <a:pt x="340" y="1479"/>
                    <a:pt x="504" y="1479"/>
                  </a:cubicBezTo>
                  <a:cubicBezTo>
                    <a:pt x="547" y="1479"/>
                    <a:pt x="591" y="1468"/>
                    <a:pt x="635" y="1468"/>
                  </a:cubicBezTo>
                  <a:cubicBezTo>
                    <a:pt x="985" y="1424"/>
                    <a:pt x="1654" y="1238"/>
                    <a:pt x="2037" y="932"/>
                  </a:cubicBezTo>
                  <a:cubicBezTo>
                    <a:pt x="2179" y="822"/>
                    <a:pt x="2289" y="691"/>
                    <a:pt x="2321" y="548"/>
                  </a:cubicBezTo>
                  <a:cubicBezTo>
                    <a:pt x="2365" y="417"/>
                    <a:pt x="2299" y="275"/>
                    <a:pt x="2201" y="187"/>
                  </a:cubicBezTo>
                  <a:cubicBezTo>
                    <a:pt x="2102" y="88"/>
                    <a:pt x="1971" y="44"/>
                    <a:pt x="1839" y="22"/>
                  </a:cubicBezTo>
                  <a:cubicBezTo>
                    <a:pt x="1763" y="12"/>
                    <a:pt x="1676" y="0"/>
                    <a:pt x="1588" y="0"/>
                  </a:cubicBezTo>
                  <a:close/>
                </a:path>
              </a:pathLst>
            </a:custGeom>
            <a:solidFill>
              <a:srgbClr val="FFC9B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8" name="Google Shape;2138;p244"/>
            <p:cNvSpPr/>
            <p:nvPr/>
          </p:nvSpPr>
          <p:spPr>
            <a:xfrm>
              <a:off x="6700540" y="2037613"/>
              <a:ext cx="62835" cy="42927"/>
            </a:xfrm>
            <a:custGeom>
              <a:rect b="b" l="l" r="r" t="t"/>
              <a:pathLst>
                <a:path extrusionOk="0" h="1490" w="2181">
                  <a:moveTo>
                    <a:pt x="1786" y="1"/>
                  </a:moveTo>
                  <a:cubicBezTo>
                    <a:pt x="1676" y="11"/>
                    <a:pt x="1577" y="23"/>
                    <a:pt x="1468" y="45"/>
                  </a:cubicBezTo>
                  <a:cubicBezTo>
                    <a:pt x="986" y="143"/>
                    <a:pt x="526" y="384"/>
                    <a:pt x="209" y="767"/>
                  </a:cubicBezTo>
                  <a:cubicBezTo>
                    <a:pt x="100" y="899"/>
                    <a:pt x="1" y="1084"/>
                    <a:pt x="78" y="1238"/>
                  </a:cubicBezTo>
                  <a:cubicBezTo>
                    <a:pt x="165" y="1424"/>
                    <a:pt x="351" y="1490"/>
                    <a:pt x="582" y="1490"/>
                  </a:cubicBezTo>
                  <a:cubicBezTo>
                    <a:pt x="1096" y="1490"/>
                    <a:pt x="1808" y="1161"/>
                    <a:pt x="2180" y="811"/>
                  </a:cubicBezTo>
                  <a:cubicBezTo>
                    <a:pt x="2158" y="548"/>
                    <a:pt x="2125" y="274"/>
                    <a:pt x="2059" y="11"/>
                  </a:cubicBezTo>
                  <a:cubicBezTo>
                    <a:pt x="2005" y="1"/>
                    <a:pt x="1939" y="1"/>
                    <a:pt x="1884" y="1"/>
                  </a:cubicBezTo>
                  <a:close/>
                </a:path>
              </a:pathLst>
            </a:custGeom>
            <a:solidFill>
              <a:srgbClr val="FFC9B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9" name="Google Shape;2139;p244"/>
            <p:cNvSpPr/>
            <p:nvPr/>
          </p:nvSpPr>
          <p:spPr>
            <a:xfrm>
              <a:off x="6759860" y="2037930"/>
              <a:ext cx="10429" cy="23048"/>
            </a:xfrm>
            <a:custGeom>
              <a:rect b="b" l="l" r="r" t="t"/>
              <a:pathLst>
                <a:path extrusionOk="0" h="800" w="362">
                  <a:moveTo>
                    <a:pt x="0" y="0"/>
                  </a:moveTo>
                  <a:lnTo>
                    <a:pt x="0" y="0"/>
                  </a:lnTo>
                  <a:cubicBezTo>
                    <a:pt x="66" y="263"/>
                    <a:pt x="99" y="537"/>
                    <a:pt x="121" y="800"/>
                  </a:cubicBezTo>
                  <a:cubicBezTo>
                    <a:pt x="252" y="679"/>
                    <a:pt x="329" y="559"/>
                    <a:pt x="351" y="450"/>
                  </a:cubicBezTo>
                  <a:cubicBezTo>
                    <a:pt x="362" y="373"/>
                    <a:pt x="351" y="285"/>
                    <a:pt x="318" y="209"/>
                  </a:cubicBezTo>
                  <a:cubicBezTo>
                    <a:pt x="263" y="88"/>
                    <a:pt x="132" y="22"/>
                    <a:pt x="0" y="0"/>
                  </a:cubicBezTo>
                  <a:close/>
                </a:path>
              </a:pathLst>
            </a:custGeom>
            <a:solidFill>
              <a:srgbClr val="FFB299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0" name="Google Shape;2140;p244"/>
            <p:cNvSpPr/>
            <p:nvPr/>
          </p:nvSpPr>
          <p:spPr>
            <a:xfrm>
              <a:off x="6794864" y="1977372"/>
              <a:ext cx="5704" cy="2535"/>
            </a:xfrm>
            <a:custGeom>
              <a:rect b="b" l="l" r="r" t="t"/>
              <a:pathLst>
                <a:path extrusionOk="0" h="88" w="198">
                  <a:moveTo>
                    <a:pt x="132" y="0"/>
                  </a:moveTo>
                  <a:cubicBezTo>
                    <a:pt x="110" y="0"/>
                    <a:pt x="88" y="12"/>
                    <a:pt x="77" y="22"/>
                  </a:cubicBezTo>
                  <a:cubicBezTo>
                    <a:pt x="88" y="12"/>
                    <a:pt x="110" y="12"/>
                    <a:pt x="132" y="12"/>
                  </a:cubicBezTo>
                  <a:cubicBezTo>
                    <a:pt x="154" y="12"/>
                    <a:pt x="176" y="12"/>
                    <a:pt x="198" y="22"/>
                  </a:cubicBezTo>
                  <a:lnTo>
                    <a:pt x="198" y="22"/>
                  </a:lnTo>
                  <a:cubicBezTo>
                    <a:pt x="176" y="12"/>
                    <a:pt x="154" y="11"/>
                    <a:pt x="132" y="0"/>
                  </a:cubicBezTo>
                  <a:close/>
                  <a:moveTo>
                    <a:pt x="76" y="22"/>
                  </a:moveTo>
                  <a:lnTo>
                    <a:pt x="76" y="22"/>
                  </a:lnTo>
                  <a:cubicBezTo>
                    <a:pt x="44" y="34"/>
                    <a:pt x="23" y="56"/>
                    <a:pt x="1" y="88"/>
                  </a:cubicBezTo>
                  <a:lnTo>
                    <a:pt x="11" y="88"/>
                  </a:lnTo>
                  <a:cubicBezTo>
                    <a:pt x="23" y="56"/>
                    <a:pt x="44" y="34"/>
                    <a:pt x="76" y="22"/>
                  </a:cubicBezTo>
                  <a:close/>
                </a:path>
              </a:pathLst>
            </a:custGeom>
            <a:solidFill>
              <a:srgbClr val="E78E8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1" name="Google Shape;2141;p244"/>
            <p:cNvSpPr/>
            <p:nvPr/>
          </p:nvSpPr>
          <p:spPr>
            <a:xfrm>
              <a:off x="6791090" y="1979878"/>
              <a:ext cx="16105" cy="58081"/>
            </a:xfrm>
            <a:custGeom>
              <a:rect b="b" l="l" r="r" t="t"/>
              <a:pathLst>
                <a:path extrusionOk="0" h="2016" w="559">
                  <a:moveTo>
                    <a:pt x="132" y="1"/>
                  </a:moveTo>
                  <a:cubicBezTo>
                    <a:pt x="132" y="12"/>
                    <a:pt x="121" y="12"/>
                    <a:pt x="121" y="23"/>
                  </a:cubicBezTo>
                  <a:cubicBezTo>
                    <a:pt x="132" y="23"/>
                    <a:pt x="132" y="12"/>
                    <a:pt x="142" y="1"/>
                  </a:cubicBezTo>
                  <a:close/>
                  <a:moveTo>
                    <a:pt x="164" y="877"/>
                  </a:moveTo>
                  <a:cubicBezTo>
                    <a:pt x="132" y="877"/>
                    <a:pt x="99" y="888"/>
                    <a:pt x="66" y="910"/>
                  </a:cubicBezTo>
                  <a:cubicBezTo>
                    <a:pt x="99" y="888"/>
                    <a:pt x="132" y="877"/>
                    <a:pt x="176" y="877"/>
                  </a:cubicBezTo>
                  <a:close/>
                  <a:moveTo>
                    <a:pt x="121" y="23"/>
                  </a:moveTo>
                  <a:cubicBezTo>
                    <a:pt x="99" y="66"/>
                    <a:pt x="88" y="100"/>
                    <a:pt x="77" y="144"/>
                  </a:cubicBezTo>
                  <a:cubicBezTo>
                    <a:pt x="44" y="307"/>
                    <a:pt x="11" y="482"/>
                    <a:pt x="1" y="647"/>
                  </a:cubicBezTo>
                  <a:cubicBezTo>
                    <a:pt x="1" y="757"/>
                    <a:pt x="1" y="855"/>
                    <a:pt x="11" y="964"/>
                  </a:cubicBezTo>
                  <a:cubicBezTo>
                    <a:pt x="11" y="1030"/>
                    <a:pt x="11" y="1096"/>
                    <a:pt x="22" y="1151"/>
                  </a:cubicBezTo>
                  <a:cubicBezTo>
                    <a:pt x="44" y="1326"/>
                    <a:pt x="88" y="1490"/>
                    <a:pt x="142" y="1654"/>
                  </a:cubicBezTo>
                  <a:cubicBezTo>
                    <a:pt x="164" y="1731"/>
                    <a:pt x="198" y="1808"/>
                    <a:pt x="230" y="1884"/>
                  </a:cubicBezTo>
                  <a:cubicBezTo>
                    <a:pt x="252" y="1928"/>
                    <a:pt x="274" y="1972"/>
                    <a:pt x="307" y="1993"/>
                  </a:cubicBezTo>
                  <a:cubicBezTo>
                    <a:pt x="318" y="2005"/>
                    <a:pt x="329" y="2005"/>
                    <a:pt x="339" y="2005"/>
                  </a:cubicBezTo>
                  <a:cubicBezTo>
                    <a:pt x="351" y="2015"/>
                    <a:pt x="351" y="2015"/>
                    <a:pt x="361" y="2015"/>
                  </a:cubicBezTo>
                  <a:cubicBezTo>
                    <a:pt x="361" y="2015"/>
                    <a:pt x="373" y="2015"/>
                    <a:pt x="373" y="2005"/>
                  </a:cubicBezTo>
                  <a:cubicBezTo>
                    <a:pt x="383" y="2005"/>
                    <a:pt x="395" y="2005"/>
                    <a:pt x="405" y="1993"/>
                  </a:cubicBezTo>
                  <a:lnTo>
                    <a:pt x="427" y="1972"/>
                  </a:lnTo>
                  <a:cubicBezTo>
                    <a:pt x="471" y="1895"/>
                    <a:pt x="504" y="1818"/>
                    <a:pt x="526" y="1731"/>
                  </a:cubicBezTo>
                  <a:cubicBezTo>
                    <a:pt x="548" y="1654"/>
                    <a:pt x="558" y="1567"/>
                    <a:pt x="558" y="1479"/>
                  </a:cubicBezTo>
                  <a:cubicBezTo>
                    <a:pt x="548" y="1315"/>
                    <a:pt x="493" y="1139"/>
                    <a:pt x="395" y="1008"/>
                  </a:cubicBezTo>
                  <a:cubicBezTo>
                    <a:pt x="373" y="976"/>
                    <a:pt x="339" y="942"/>
                    <a:pt x="307" y="920"/>
                  </a:cubicBezTo>
                  <a:cubicBezTo>
                    <a:pt x="263" y="899"/>
                    <a:pt x="230" y="877"/>
                    <a:pt x="186" y="877"/>
                  </a:cubicBezTo>
                  <a:lnTo>
                    <a:pt x="186" y="877"/>
                  </a:lnTo>
                  <a:cubicBezTo>
                    <a:pt x="219" y="877"/>
                    <a:pt x="263" y="899"/>
                    <a:pt x="296" y="920"/>
                  </a:cubicBezTo>
                  <a:cubicBezTo>
                    <a:pt x="329" y="942"/>
                    <a:pt x="361" y="976"/>
                    <a:pt x="383" y="1008"/>
                  </a:cubicBezTo>
                  <a:cubicBezTo>
                    <a:pt x="493" y="1151"/>
                    <a:pt x="537" y="1315"/>
                    <a:pt x="548" y="1479"/>
                  </a:cubicBezTo>
                  <a:cubicBezTo>
                    <a:pt x="548" y="1567"/>
                    <a:pt x="537" y="1654"/>
                    <a:pt x="515" y="1731"/>
                  </a:cubicBezTo>
                  <a:cubicBezTo>
                    <a:pt x="493" y="1818"/>
                    <a:pt x="460" y="1895"/>
                    <a:pt x="417" y="1961"/>
                  </a:cubicBezTo>
                  <a:cubicBezTo>
                    <a:pt x="405" y="1983"/>
                    <a:pt x="395" y="1993"/>
                    <a:pt x="373" y="1993"/>
                  </a:cubicBezTo>
                  <a:lnTo>
                    <a:pt x="339" y="1993"/>
                  </a:lnTo>
                  <a:cubicBezTo>
                    <a:pt x="329" y="1993"/>
                    <a:pt x="329" y="1993"/>
                    <a:pt x="318" y="1983"/>
                  </a:cubicBezTo>
                  <a:cubicBezTo>
                    <a:pt x="285" y="1961"/>
                    <a:pt x="263" y="1917"/>
                    <a:pt x="241" y="1884"/>
                  </a:cubicBezTo>
                  <a:cubicBezTo>
                    <a:pt x="208" y="1808"/>
                    <a:pt x="176" y="1731"/>
                    <a:pt x="154" y="1643"/>
                  </a:cubicBezTo>
                  <a:cubicBezTo>
                    <a:pt x="99" y="1490"/>
                    <a:pt x="66" y="1326"/>
                    <a:pt x="33" y="1151"/>
                  </a:cubicBezTo>
                  <a:cubicBezTo>
                    <a:pt x="22" y="1085"/>
                    <a:pt x="22" y="1019"/>
                    <a:pt x="11" y="942"/>
                  </a:cubicBezTo>
                  <a:lnTo>
                    <a:pt x="11" y="647"/>
                  </a:lnTo>
                  <a:cubicBezTo>
                    <a:pt x="22" y="482"/>
                    <a:pt x="44" y="307"/>
                    <a:pt x="88" y="144"/>
                  </a:cubicBezTo>
                  <a:cubicBezTo>
                    <a:pt x="99" y="110"/>
                    <a:pt x="110" y="66"/>
                    <a:pt x="121" y="23"/>
                  </a:cubicBezTo>
                  <a:close/>
                </a:path>
              </a:pathLst>
            </a:custGeom>
            <a:solidFill>
              <a:srgbClr val="E77E6C"/>
            </a:solidFill>
            <a:ln cap="flat" cmpd="sng" w="9525">
              <a:solidFill>
                <a:srgbClr val="EFA5A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2" name="Google Shape;2142;p244"/>
            <p:cNvSpPr/>
            <p:nvPr/>
          </p:nvSpPr>
          <p:spPr>
            <a:xfrm>
              <a:off x="6485416" y="2094081"/>
              <a:ext cx="7606" cy="9190"/>
            </a:xfrm>
            <a:custGeom>
              <a:rect b="b" l="l" r="r" t="t"/>
              <a:pathLst>
                <a:path extrusionOk="0" h="319" w="264">
                  <a:moveTo>
                    <a:pt x="166" y="0"/>
                  </a:moveTo>
                  <a:cubicBezTo>
                    <a:pt x="176" y="0"/>
                    <a:pt x="187" y="12"/>
                    <a:pt x="198" y="12"/>
                  </a:cubicBezTo>
                  <a:cubicBezTo>
                    <a:pt x="220" y="12"/>
                    <a:pt x="242" y="22"/>
                    <a:pt x="264" y="33"/>
                  </a:cubicBezTo>
                  <a:lnTo>
                    <a:pt x="264" y="33"/>
                  </a:lnTo>
                  <a:cubicBezTo>
                    <a:pt x="242" y="22"/>
                    <a:pt x="220" y="12"/>
                    <a:pt x="209" y="0"/>
                  </a:cubicBezTo>
                  <a:close/>
                  <a:moveTo>
                    <a:pt x="166" y="0"/>
                  </a:moveTo>
                  <a:cubicBezTo>
                    <a:pt x="144" y="0"/>
                    <a:pt x="132" y="0"/>
                    <a:pt x="110" y="12"/>
                  </a:cubicBezTo>
                  <a:cubicBezTo>
                    <a:pt x="100" y="12"/>
                    <a:pt x="88" y="22"/>
                    <a:pt x="78" y="33"/>
                  </a:cubicBezTo>
                  <a:lnTo>
                    <a:pt x="45" y="66"/>
                  </a:lnTo>
                  <a:cubicBezTo>
                    <a:pt x="34" y="88"/>
                    <a:pt x="23" y="121"/>
                    <a:pt x="12" y="143"/>
                  </a:cubicBezTo>
                  <a:cubicBezTo>
                    <a:pt x="1" y="209"/>
                    <a:pt x="1" y="263"/>
                    <a:pt x="1" y="318"/>
                  </a:cubicBezTo>
                  <a:cubicBezTo>
                    <a:pt x="1" y="263"/>
                    <a:pt x="12" y="209"/>
                    <a:pt x="23" y="153"/>
                  </a:cubicBezTo>
                  <a:cubicBezTo>
                    <a:pt x="34" y="121"/>
                    <a:pt x="45" y="99"/>
                    <a:pt x="56" y="66"/>
                  </a:cubicBezTo>
                  <a:lnTo>
                    <a:pt x="88" y="33"/>
                  </a:lnTo>
                  <a:cubicBezTo>
                    <a:pt x="88" y="22"/>
                    <a:pt x="110" y="22"/>
                    <a:pt x="122" y="12"/>
                  </a:cubicBezTo>
                  <a:cubicBezTo>
                    <a:pt x="132" y="12"/>
                    <a:pt x="144" y="0"/>
                    <a:pt x="166" y="0"/>
                  </a:cubicBezTo>
                  <a:close/>
                </a:path>
              </a:pathLst>
            </a:custGeom>
            <a:solidFill>
              <a:srgbClr val="E78E8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3" name="Google Shape;2143;p244"/>
            <p:cNvSpPr/>
            <p:nvPr/>
          </p:nvSpPr>
          <p:spPr>
            <a:xfrm>
              <a:off x="6492993" y="2095032"/>
              <a:ext cx="26851" cy="48286"/>
            </a:xfrm>
            <a:custGeom>
              <a:rect b="b" l="l" r="r" t="t"/>
              <a:pathLst>
                <a:path extrusionOk="0" h="1676" w="932">
                  <a:moveTo>
                    <a:pt x="1" y="0"/>
                  </a:moveTo>
                  <a:cubicBezTo>
                    <a:pt x="1" y="11"/>
                    <a:pt x="12" y="11"/>
                    <a:pt x="12" y="11"/>
                  </a:cubicBezTo>
                  <a:cubicBezTo>
                    <a:pt x="66" y="44"/>
                    <a:pt x="110" y="77"/>
                    <a:pt x="154" y="120"/>
                  </a:cubicBezTo>
                  <a:cubicBezTo>
                    <a:pt x="241" y="198"/>
                    <a:pt x="307" y="296"/>
                    <a:pt x="373" y="395"/>
                  </a:cubicBezTo>
                  <a:cubicBezTo>
                    <a:pt x="395" y="438"/>
                    <a:pt x="417" y="471"/>
                    <a:pt x="450" y="515"/>
                  </a:cubicBezTo>
                  <a:cubicBezTo>
                    <a:pt x="548" y="668"/>
                    <a:pt x="647" y="833"/>
                    <a:pt x="735" y="996"/>
                  </a:cubicBezTo>
                  <a:cubicBezTo>
                    <a:pt x="789" y="1095"/>
                    <a:pt x="833" y="1205"/>
                    <a:pt x="877" y="1314"/>
                  </a:cubicBezTo>
                  <a:cubicBezTo>
                    <a:pt x="888" y="1369"/>
                    <a:pt x="910" y="1424"/>
                    <a:pt x="920" y="1478"/>
                  </a:cubicBezTo>
                  <a:lnTo>
                    <a:pt x="920" y="1566"/>
                  </a:lnTo>
                  <a:cubicBezTo>
                    <a:pt x="920" y="1599"/>
                    <a:pt x="910" y="1621"/>
                    <a:pt x="898" y="1643"/>
                  </a:cubicBezTo>
                  <a:cubicBezTo>
                    <a:pt x="866" y="1653"/>
                    <a:pt x="833" y="1665"/>
                    <a:pt x="800" y="1665"/>
                  </a:cubicBezTo>
                  <a:lnTo>
                    <a:pt x="735" y="1665"/>
                  </a:lnTo>
                  <a:lnTo>
                    <a:pt x="713" y="1653"/>
                  </a:lnTo>
                  <a:lnTo>
                    <a:pt x="614" y="1621"/>
                  </a:lnTo>
                  <a:cubicBezTo>
                    <a:pt x="592" y="1609"/>
                    <a:pt x="559" y="1588"/>
                    <a:pt x="538" y="1566"/>
                  </a:cubicBezTo>
                  <a:lnTo>
                    <a:pt x="472" y="1500"/>
                  </a:lnTo>
                  <a:cubicBezTo>
                    <a:pt x="450" y="1468"/>
                    <a:pt x="439" y="1446"/>
                    <a:pt x="417" y="1412"/>
                  </a:cubicBezTo>
                  <a:cubicBezTo>
                    <a:pt x="406" y="1391"/>
                    <a:pt x="395" y="1358"/>
                    <a:pt x="384" y="1325"/>
                  </a:cubicBezTo>
                  <a:lnTo>
                    <a:pt x="373" y="1281"/>
                  </a:lnTo>
                  <a:cubicBezTo>
                    <a:pt x="362" y="1271"/>
                    <a:pt x="362" y="1249"/>
                    <a:pt x="362" y="1237"/>
                  </a:cubicBezTo>
                  <a:cubicBezTo>
                    <a:pt x="351" y="1172"/>
                    <a:pt x="340" y="1106"/>
                    <a:pt x="340" y="1040"/>
                  </a:cubicBezTo>
                  <a:cubicBezTo>
                    <a:pt x="340" y="974"/>
                    <a:pt x="351" y="909"/>
                    <a:pt x="351" y="843"/>
                  </a:cubicBezTo>
                  <a:lnTo>
                    <a:pt x="351" y="843"/>
                  </a:lnTo>
                  <a:cubicBezTo>
                    <a:pt x="329" y="974"/>
                    <a:pt x="329" y="1106"/>
                    <a:pt x="351" y="1237"/>
                  </a:cubicBezTo>
                  <a:cubicBezTo>
                    <a:pt x="351" y="1249"/>
                    <a:pt x="362" y="1271"/>
                    <a:pt x="362" y="1281"/>
                  </a:cubicBezTo>
                  <a:lnTo>
                    <a:pt x="373" y="1325"/>
                  </a:lnTo>
                  <a:cubicBezTo>
                    <a:pt x="384" y="1358"/>
                    <a:pt x="395" y="1391"/>
                    <a:pt x="417" y="1424"/>
                  </a:cubicBezTo>
                  <a:cubicBezTo>
                    <a:pt x="428" y="1446"/>
                    <a:pt x="450" y="1478"/>
                    <a:pt x="460" y="1500"/>
                  </a:cubicBezTo>
                  <a:cubicBezTo>
                    <a:pt x="482" y="1533"/>
                    <a:pt x="504" y="1555"/>
                    <a:pt x="538" y="1577"/>
                  </a:cubicBezTo>
                  <a:cubicBezTo>
                    <a:pt x="559" y="1599"/>
                    <a:pt x="581" y="1609"/>
                    <a:pt x="614" y="1631"/>
                  </a:cubicBezTo>
                  <a:cubicBezTo>
                    <a:pt x="647" y="1643"/>
                    <a:pt x="669" y="1653"/>
                    <a:pt x="701" y="1665"/>
                  </a:cubicBezTo>
                  <a:lnTo>
                    <a:pt x="735" y="1675"/>
                  </a:lnTo>
                  <a:lnTo>
                    <a:pt x="800" y="1675"/>
                  </a:lnTo>
                  <a:cubicBezTo>
                    <a:pt x="833" y="1675"/>
                    <a:pt x="866" y="1665"/>
                    <a:pt x="898" y="1653"/>
                  </a:cubicBezTo>
                  <a:cubicBezTo>
                    <a:pt x="920" y="1631"/>
                    <a:pt x="932" y="1599"/>
                    <a:pt x="932" y="1566"/>
                  </a:cubicBezTo>
                  <a:lnTo>
                    <a:pt x="932" y="1478"/>
                  </a:lnTo>
                  <a:cubicBezTo>
                    <a:pt x="920" y="1424"/>
                    <a:pt x="910" y="1369"/>
                    <a:pt x="888" y="1314"/>
                  </a:cubicBezTo>
                  <a:cubicBezTo>
                    <a:pt x="844" y="1205"/>
                    <a:pt x="800" y="1095"/>
                    <a:pt x="745" y="986"/>
                  </a:cubicBezTo>
                  <a:cubicBezTo>
                    <a:pt x="658" y="821"/>
                    <a:pt x="559" y="657"/>
                    <a:pt x="450" y="504"/>
                  </a:cubicBezTo>
                  <a:cubicBezTo>
                    <a:pt x="428" y="460"/>
                    <a:pt x="406" y="427"/>
                    <a:pt x="384" y="395"/>
                  </a:cubicBezTo>
                  <a:cubicBezTo>
                    <a:pt x="319" y="296"/>
                    <a:pt x="241" y="198"/>
                    <a:pt x="165" y="110"/>
                  </a:cubicBezTo>
                  <a:cubicBezTo>
                    <a:pt x="121" y="77"/>
                    <a:pt x="66" y="33"/>
                    <a:pt x="23" y="11"/>
                  </a:cubicBezTo>
                  <a:cubicBezTo>
                    <a:pt x="12" y="0"/>
                    <a:pt x="12" y="0"/>
                    <a:pt x="1" y="0"/>
                  </a:cubicBezTo>
                  <a:close/>
                </a:path>
              </a:pathLst>
            </a:custGeom>
            <a:solidFill>
              <a:srgbClr val="E77E6C"/>
            </a:solidFill>
            <a:ln cap="flat" cmpd="sng" w="9525">
              <a:solidFill>
                <a:srgbClr val="EFA5A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4" name="Google Shape;2144;p244"/>
            <p:cNvSpPr/>
            <p:nvPr/>
          </p:nvSpPr>
          <p:spPr>
            <a:xfrm>
              <a:off x="6416042" y="1836663"/>
              <a:ext cx="517312" cy="511233"/>
            </a:xfrm>
            <a:custGeom>
              <a:rect b="b" l="l" r="r" t="t"/>
              <a:pathLst>
                <a:path extrusionOk="0" h="17745" w="17956">
                  <a:moveTo>
                    <a:pt x="15966" y="16825"/>
                  </a:moveTo>
                  <a:cubicBezTo>
                    <a:pt x="15965" y="16826"/>
                    <a:pt x="15964" y="16828"/>
                    <a:pt x="15963" y="16830"/>
                  </a:cubicBezTo>
                  <a:cubicBezTo>
                    <a:pt x="15964" y="16828"/>
                    <a:pt x="15965" y="16826"/>
                    <a:pt x="15966" y="16825"/>
                  </a:cubicBezTo>
                  <a:close/>
                  <a:moveTo>
                    <a:pt x="8097" y="0"/>
                  </a:moveTo>
                  <a:cubicBezTo>
                    <a:pt x="7128" y="0"/>
                    <a:pt x="6158" y="150"/>
                    <a:pt x="5299" y="385"/>
                  </a:cubicBezTo>
                  <a:cubicBezTo>
                    <a:pt x="4204" y="680"/>
                    <a:pt x="3329" y="1151"/>
                    <a:pt x="2475" y="1928"/>
                  </a:cubicBezTo>
                  <a:cubicBezTo>
                    <a:pt x="2365" y="2037"/>
                    <a:pt x="2256" y="2136"/>
                    <a:pt x="2146" y="2246"/>
                  </a:cubicBezTo>
                  <a:cubicBezTo>
                    <a:pt x="1489" y="2925"/>
                    <a:pt x="931" y="3713"/>
                    <a:pt x="537" y="4567"/>
                  </a:cubicBezTo>
                  <a:cubicBezTo>
                    <a:pt x="219" y="5256"/>
                    <a:pt x="0" y="6023"/>
                    <a:pt x="143" y="6757"/>
                  </a:cubicBezTo>
                  <a:cubicBezTo>
                    <a:pt x="175" y="6954"/>
                    <a:pt x="241" y="7151"/>
                    <a:pt x="384" y="7282"/>
                  </a:cubicBezTo>
                  <a:cubicBezTo>
                    <a:pt x="559" y="7458"/>
                    <a:pt x="822" y="7512"/>
                    <a:pt x="1073" y="7512"/>
                  </a:cubicBezTo>
                  <a:cubicBezTo>
                    <a:pt x="1138" y="7512"/>
                    <a:pt x="2082" y="7383"/>
                    <a:pt x="2049" y="7338"/>
                  </a:cubicBezTo>
                  <a:lnTo>
                    <a:pt x="2049" y="7338"/>
                  </a:lnTo>
                  <a:cubicBezTo>
                    <a:pt x="2782" y="8094"/>
                    <a:pt x="3176" y="9100"/>
                    <a:pt x="3766" y="9954"/>
                  </a:cubicBezTo>
                  <a:cubicBezTo>
                    <a:pt x="3493" y="9406"/>
                    <a:pt x="3219" y="8684"/>
                    <a:pt x="3088" y="8093"/>
                  </a:cubicBezTo>
                  <a:cubicBezTo>
                    <a:pt x="3033" y="7862"/>
                    <a:pt x="2705" y="6823"/>
                    <a:pt x="2847" y="6702"/>
                  </a:cubicBezTo>
                  <a:cubicBezTo>
                    <a:pt x="4673" y="5127"/>
                    <a:pt x="6498" y="3488"/>
                    <a:pt x="7823" y="1467"/>
                  </a:cubicBezTo>
                  <a:lnTo>
                    <a:pt x="7823" y="1467"/>
                  </a:lnTo>
                  <a:cubicBezTo>
                    <a:pt x="7718" y="1630"/>
                    <a:pt x="7684" y="1855"/>
                    <a:pt x="7577" y="2016"/>
                  </a:cubicBezTo>
                  <a:cubicBezTo>
                    <a:pt x="7435" y="2235"/>
                    <a:pt x="7270" y="2432"/>
                    <a:pt x="7117" y="2640"/>
                  </a:cubicBezTo>
                  <a:cubicBezTo>
                    <a:pt x="6778" y="3078"/>
                    <a:pt x="6427" y="3516"/>
                    <a:pt x="6066" y="3943"/>
                  </a:cubicBezTo>
                  <a:cubicBezTo>
                    <a:pt x="5354" y="4764"/>
                    <a:pt x="4588" y="5552"/>
                    <a:pt x="3788" y="6286"/>
                  </a:cubicBezTo>
                  <a:cubicBezTo>
                    <a:pt x="5672" y="5081"/>
                    <a:pt x="7238" y="3395"/>
                    <a:pt x="8289" y="1436"/>
                  </a:cubicBezTo>
                  <a:cubicBezTo>
                    <a:pt x="8409" y="1775"/>
                    <a:pt x="8584" y="2049"/>
                    <a:pt x="8792" y="2344"/>
                  </a:cubicBezTo>
                  <a:cubicBezTo>
                    <a:pt x="9033" y="2662"/>
                    <a:pt x="9372" y="2925"/>
                    <a:pt x="9766" y="2979"/>
                  </a:cubicBezTo>
                  <a:cubicBezTo>
                    <a:pt x="9347" y="2656"/>
                    <a:pt x="9011" y="2217"/>
                    <a:pt x="8803" y="1724"/>
                  </a:cubicBezTo>
                  <a:lnTo>
                    <a:pt x="8803" y="1724"/>
                  </a:lnTo>
                  <a:cubicBezTo>
                    <a:pt x="9039" y="2262"/>
                    <a:pt x="9925" y="2573"/>
                    <a:pt x="10542" y="2573"/>
                  </a:cubicBezTo>
                  <a:cubicBezTo>
                    <a:pt x="10633" y="2573"/>
                    <a:pt x="10719" y="2566"/>
                    <a:pt x="10796" y="2553"/>
                  </a:cubicBezTo>
                  <a:cubicBezTo>
                    <a:pt x="10851" y="2539"/>
                    <a:pt x="10907" y="2525"/>
                    <a:pt x="10962" y="2525"/>
                  </a:cubicBezTo>
                  <a:cubicBezTo>
                    <a:pt x="10994" y="2525"/>
                    <a:pt x="11026" y="2529"/>
                    <a:pt x="11058" y="2541"/>
                  </a:cubicBezTo>
                  <a:cubicBezTo>
                    <a:pt x="11157" y="2574"/>
                    <a:pt x="11212" y="2673"/>
                    <a:pt x="11255" y="2771"/>
                  </a:cubicBezTo>
                  <a:cubicBezTo>
                    <a:pt x="11727" y="3757"/>
                    <a:pt x="11825" y="5355"/>
                    <a:pt x="12744" y="6023"/>
                  </a:cubicBezTo>
                  <a:cubicBezTo>
                    <a:pt x="12657" y="5728"/>
                    <a:pt x="12613" y="5432"/>
                    <a:pt x="12591" y="5125"/>
                  </a:cubicBezTo>
                  <a:cubicBezTo>
                    <a:pt x="12569" y="4808"/>
                    <a:pt x="12624" y="4414"/>
                    <a:pt x="12909" y="4271"/>
                  </a:cubicBezTo>
                  <a:cubicBezTo>
                    <a:pt x="13008" y="4224"/>
                    <a:pt x="13102" y="4203"/>
                    <a:pt x="13191" y="4203"/>
                  </a:cubicBezTo>
                  <a:cubicBezTo>
                    <a:pt x="13913" y="4203"/>
                    <a:pt x="14325" y="5597"/>
                    <a:pt x="14442" y="6132"/>
                  </a:cubicBezTo>
                  <a:cubicBezTo>
                    <a:pt x="14737" y="7468"/>
                    <a:pt x="14868" y="8848"/>
                    <a:pt x="14836" y="10217"/>
                  </a:cubicBezTo>
                  <a:cubicBezTo>
                    <a:pt x="14825" y="10884"/>
                    <a:pt x="14825" y="11640"/>
                    <a:pt x="14661" y="12297"/>
                  </a:cubicBezTo>
                  <a:cubicBezTo>
                    <a:pt x="14430" y="13249"/>
                    <a:pt x="14146" y="14202"/>
                    <a:pt x="13741" y="15100"/>
                  </a:cubicBezTo>
                  <a:cubicBezTo>
                    <a:pt x="13544" y="15548"/>
                    <a:pt x="13325" y="15998"/>
                    <a:pt x="13073" y="16424"/>
                  </a:cubicBezTo>
                  <a:cubicBezTo>
                    <a:pt x="13007" y="16534"/>
                    <a:pt x="12285" y="17596"/>
                    <a:pt x="12306" y="17628"/>
                  </a:cubicBezTo>
                  <a:cubicBezTo>
                    <a:pt x="12367" y="17709"/>
                    <a:pt x="12469" y="17745"/>
                    <a:pt x="12574" y="17745"/>
                  </a:cubicBezTo>
                  <a:cubicBezTo>
                    <a:pt x="12640" y="17745"/>
                    <a:pt x="12707" y="17731"/>
                    <a:pt x="12766" y="17706"/>
                  </a:cubicBezTo>
                  <a:cubicBezTo>
                    <a:pt x="12920" y="17640"/>
                    <a:pt x="13040" y="17508"/>
                    <a:pt x="13139" y="17377"/>
                  </a:cubicBezTo>
                  <a:cubicBezTo>
                    <a:pt x="14080" y="16205"/>
                    <a:pt x="14606" y="14650"/>
                    <a:pt x="14934" y="13195"/>
                  </a:cubicBezTo>
                  <a:lnTo>
                    <a:pt x="14934" y="13195"/>
                  </a:lnTo>
                  <a:cubicBezTo>
                    <a:pt x="14715" y="14749"/>
                    <a:pt x="14245" y="16348"/>
                    <a:pt x="13544" y="17738"/>
                  </a:cubicBezTo>
                  <a:cubicBezTo>
                    <a:pt x="14343" y="17650"/>
                    <a:pt x="14967" y="16972"/>
                    <a:pt x="15362" y="16271"/>
                  </a:cubicBezTo>
                  <a:cubicBezTo>
                    <a:pt x="15919" y="15285"/>
                    <a:pt x="16204" y="14158"/>
                    <a:pt x="16314" y="13041"/>
                  </a:cubicBezTo>
                  <a:cubicBezTo>
                    <a:pt x="16445" y="11629"/>
                    <a:pt x="16336" y="10227"/>
                    <a:pt x="16051" y="8859"/>
                  </a:cubicBezTo>
                  <a:cubicBezTo>
                    <a:pt x="15887" y="8037"/>
                    <a:pt x="15679" y="7239"/>
                    <a:pt x="15471" y="6428"/>
                  </a:cubicBezTo>
                  <a:lnTo>
                    <a:pt x="15471" y="6428"/>
                  </a:lnTo>
                  <a:cubicBezTo>
                    <a:pt x="15832" y="6811"/>
                    <a:pt x="16073" y="7293"/>
                    <a:pt x="16270" y="7775"/>
                  </a:cubicBezTo>
                  <a:cubicBezTo>
                    <a:pt x="16522" y="8377"/>
                    <a:pt x="16763" y="9023"/>
                    <a:pt x="16861" y="9669"/>
                  </a:cubicBezTo>
                  <a:cubicBezTo>
                    <a:pt x="17244" y="11999"/>
                    <a:pt x="17058" y="14690"/>
                    <a:pt x="15966" y="16825"/>
                  </a:cubicBezTo>
                  <a:lnTo>
                    <a:pt x="15966" y="16825"/>
                  </a:lnTo>
                  <a:cubicBezTo>
                    <a:pt x="16009" y="16753"/>
                    <a:pt x="16271" y="16752"/>
                    <a:pt x="16336" y="16720"/>
                  </a:cubicBezTo>
                  <a:cubicBezTo>
                    <a:pt x="16511" y="16633"/>
                    <a:pt x="16511" y="16621"/>
                    <a:pt x="16610" y="16435"/>
                  </a:cubicBezTo>
                  <a:cubicBezTo>
                    <a:pt x="16785" y="16052"/>
                    <a:pt x="16894" y="15603"/>
                    <a:pt x="17014" y="15198"/>
                  </a:cubicBezTo>
                  <a:cubicBezTo>
                    <a:pt x="17956" y="11771"/>
                    <a:pt x="17584" y="7884"/>
                    <a:pt x="15471" y="4950"/>
                  </a:cubicBezTo>
                  <a:cubicBezTo>
                    <a:pt x="15065" y="4392"/>
                    <a:pt x="14705" y="3833"/>
                    <a:pt x="14267" y="3308"/>
                  </a:cubicBezTo>
                  <a:cubicBezTo>
                    <a:pt x="13391" y="2256"/>
                    <a:pt x="12471" y="1326"/>
                    <a:pt x="11245" y="680"/>
                  </a:cubicBezTo>
                  <a:cubicBezTo>
                    <a:pt x="10310" y="195"/>
                    <a:pt x="9205" y="0"/>
                    <a:pt x="8097" y="0"/>
                  </a:cubicBezTo>
                  <a:close/>
                </a:path>
              </a:pathLst>
            </a:custGeom>
            <a:solidFill>
              <a:srgbClr val="D3A23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5" name="Google Shape;2145;p244"/>
            <p:cNvSpPr/>
            <p:nvPr/>
          </p:nvSpPr>
          <p:spPr>
            <a:xfrm>
              <a:off x="6887287" y="2022488"/>
              <a:ext cx="663" cy="29"/>
            </a:xfrm>
            <a:custGeom>
              <a:rect b="b" l="l" r="r" t="t"/>
              <a:pathLst>
                <a:path extrusionOk="0" h="1" w="23">
                  <a:moveTo>
                    <a:pt x="22" y="0"/>
                  </a:moveTo>
                  <a:lnTo>
                    <a:pt x="0" y="0"/>
                  </a:lnTo>
                  <a:lnTo>
                    <a:pt x="1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6" name="Google Shape;2146;p244"/>
            <p:cNvSpPr/>
            <p:nvPr/>
          </p:nvSpPr>
          <p:spPr>
            <a:xfrm>
              <a:off x="6887604" y="2022488"/>
              <a:ext cx="22126" cy="61509"/>
            </a:xfrm>
            <a:custGeom>
              <a:rect b="b" l="l" r="r" t="t"/>
              <a:pathLst>
                <a:path extrusionOk="0" h="2135" w="768">
                  <a:moveTo>
                    <a:pt x="1" y="0"/>
                  </a:moveTo>
                  <a:cubicBezTo>
                    <a:pt x="329" y="690"/>
                    <a:pt x="581" y="1402"/>
                    <a:pt x="767" y="2135"/>
                  </a:cubicBezTo>
                  <a:cubicBezTo>
                    <a:pt x="592" y="1402"/>
                    <a:pt x="340" y="690"/>
                    <a:pt x="11" y="0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7" name="Google Shape;2147;p244"/>
            <p:cNvSpPr/>
            <p:nvPr/>
          </p:nvSpPr>
          <p:spPr>
            <a:xfrm>
              <a:off x="6617596" y="1878640"/>
              <a:ext cx="58081" cy="38519"/>
            </a:xfrm>
            <a:custGeom>
              <a:rect b="b" l="l" r="r" t="t"/>
              <a:pathLst>
                <a:path extrusionOk="0" h="1337" w="2016">
                  <a:moveTo>
                    <a:pt x="1796" y="242"/>
                  </a:moveTo>
                  <a:cubicBezTo>
                    <a:pt x="1851" y="383"/>
                    <a:pt x="1916" y="515"/>
                    <a:pt x="1993" y="646"/>
                  </a:cubicBezTo>
                  <a:cubicBezTo>
                    <a:pt x="2000" y="646"/>
                    <a:pt x="2007" y="651"/>
                    <a:pt x="2012" y="657"/>
                  </a:cubicBezTo>
                  <a:lnTo>
                    <a:pt x="2012" y="657"/>
                  </a:lnTo>
                  <a:cubicBezTo>
                    <a:pt x="1990" y="595"/>
                    <a:pt x="1959" y="533"/>
                    <a:pt x="1938" y="471"/>
                  </a:cubicBezTo>
                  <a:cubicBezTo>
                    <a:pt x="1884" y="395"/>
                    <a:pt x="1829" y="318"/>
                    <a:pt x="1796" y="242"/>
                  </a:cubicBezTo>
                  <a:close/>
                  <a:moveTo>
                    <a:pt x="2012" y="657"/>
                  </a:moveTo>
                  <a:lnTo>
                    <a:pt x="2012" y="657"/>
                  </a:lnTo>
                  <a:cubicBezTo>
                    <a:pt x="2013" y="661"/>
                    <a:pt x="2014" y="664"/>
                    <a:pt x="2015" y="668"/>
                  </a:cubicBezTo>
                  <a:cubicBezTo>
                    <a:pt x="2015" y="664"/>
                    <a:pt x="2014" y="661"/>
                    <a:pt x="2012" y="657"/>
                  </a:cubicBezTo>
                  <a:close/>
                  <a:moveTo>
                    <a:pt x="833" y="1"/>
                  </a:moveTo>
                  <a:cubicBezTo>
                    <a:pt x="811" y="33"/>
                    <a:pt x="800" y="55"/>
                    <a:pt x="778" y="77"/>
                  </a:cubicBezTo>
                  <a:cubicBezTo>
                    <a:pt x="559" y="493"/>
                    <a:pt x="311" y="890"/>
                    <a:pt x="43" y="1276"/>
                  </a:cubicBezTo>
                  <a:lnTo>
                    <a:pt x="43" y="1276"/>
                  </a:lnTo>
                  <a:cubicBezTo>
                    <a:pt x="67" y="1246"/>
                    <a:pt x="94" y="1217"/>
                    <a:pt x="121" y="1183"/>
                  </a:cubicBezTo>
                  <a:cubicBezTo>
                    <a:pt x="274" y="975"/>
                    <a:pt x="439" y="778"/>
                    <a:pt x="581" y="559"/>
                  </a:cubicBezTo>
                  <a:cubicBezTo>
                    <a:pt x="690" y="395"/>
                    <a:pt x="723" y="164"/>
                    <a:pt x="833" y="1"/>
                  </a:cubicBezTo>
                  <a:close/>
                  <a:moveTo>
                    <a:pt x="43" y="1276"/>
                  </a:moveTo>
                  <a:lnTo>
                    <a:pt x="43" y="1276"/>
                  </a:lnTo>
                  <a:cubicBezTo>
                    <a:pt x="27" y="1296"/>
                    <a:pt x="13" y="1315"/>
                    <a:pt x="1" y="1336"/>
                  </a:cubicBezTo>
                  <a:cubicBezTo>
                    <a:pt x="15" y="1316"/>
                    <a:pt x="29" y="1296"/>
                    <a:pt x="43" y="1276"/>
                  </a:cubicBezTo>
                  <a:close/>
                </a:path>
              </a:pathLst>
            </a:custGeom>
            <a:solidFill>
              <a:srgbClr val="E8B183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8" name="Google Shape;2148;p244"/>
            <p:cNvSpPr/>
            <p:nvPr/>
          </p:nvSpPr>
          <p:spPr>
            <a:xfrm>
              <a:off x="6861732" y="2021854"/>
              <a:ext cx="663" cy="2535"/>
            </a:xfrm>
            <a:custGeom>
              <a:rect b="b" l="l" r="r" t="t"/>
              <a:pathLst>
                <a:path extrusionOk="0" h="88" w="23">
                  <a:moveTo>
                    <a:pt x="1" y="0"/>
                  </a:moveTo>
                  <a:cubicBezTo>
                    <a:pt x="11" y="33"/>
                    <a:pt x="23" y="54"/>
                    <a:pt x="23" y="87"/>
                  </a:cubicBezTo>
                  <a:lnTo>
                    <a:pt x="23" y="87"/>
                  </a:lnTo>
                  <a:cubicBezTo>
                    <a:pt x="23" y="54"/>
                    <a:pt x="12" y="33"/>
                    <a:pt x="12" y="11"/>
                  </a:cubicBezTo>
                  <a:cubicBezTo>
                    <a:pt x="12" y="0"/>
                    <a:pt x="12" y="0"/>
                    <a:pt x="1" y="0"/>
                  </a:cubicBezTo>
                  <a:close/>
                </a:path>
              </a:pathLst>
            </a:custGeom>
            <a:solidFill>
              <a:srgbClr val="978E5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9" name="Google Shape;2149;p244"/>
            <p:cNvSpPr/>
            <p:nvPr/>
          </p:nvSpPr>
          <p:spPr>
            <a:xfrm>
              <a:off x="6419182" y="1836692"/>
              <a:ext cx="501265" cy="486745"/>
            </a:xfrm>
            <a:custGeom>
              <a:rect b="b" l="l" r="r" t="t"/>
              <a:pathLst>
                <a:path extrusionOk="0" h="16895" w="17399">
                  <a:moveTo>
                    <a:pt x="15371" y="6428"/>
                  </a:moveTo>
                  <a:lnTo>
                    <a:pt x="15371" y="6428"/>
                  </a:lnTo>
                  <a:cubicBezTo>
                    <a:pt x="15371" y="6431"/>
                    <a:pt x="15372" y="6435"/>
                    <a:pt x="15373" y="6438"/>
                  </a:cubicBezTo>
                  <a:cubicBezTo>
                    <a:pt x="15373" y="6432"/>
                    <a:pt x="15373" y="6429"/>
                    <a:pt x="15371" y="6428"/>
                  </a:cubicBezTo>
                  <a:close/>
                  <a:moveTo>
                    <a:pt x="16982" y="14190"/>
                  </a:moveTo>
                  <a:cubicBezTo>
                    <a:pt x="16960" y="14332"/>
                    <a:pt x="16949" y="14464"/>
                    <a:pt x="16939" y="14595"/>
                  </a:cubicBezTo>
                  <a:cubicBezTo>
                    <a:pt x="16960" y="14464"/>
                    <a:pt x="16971" y="14332"/>
                    <a:pt x="16982" y="14190"/>
                  </a:cubicBezTo>
                  <a:close/>
                  <a:moveTo>
                    <a:pt x="7983" y="0"/>
                  </a:moveTo>
                  <a:cubicBezTo>
                    <a:pt x="7019" y="0"/>
                    <a:pt x="6044" y="153"/>
                    <a:pt x="5190" y="384"/>
                  </a:cubicBezTo>
                  <a:cubicBezTo>
                    <a:pt x="4095" y="679"/>
                    <a:pt x="3220" y="1150"/>
                    <a:pt x="2366" y="1927"/>
                  </a:cubicBezTo>
                  <a:cubicBezTo>
                    <a:pt x="2256" y="2036"/>
                    <a:pt x="2147" y="2135"/>
                    <a:pt x="2037" y="2245"/>
                  </a:cubicBezTo>
                  <a:cubicBezTo>
                    <a:pt x="1380" y="2924"/>
                    <a:pt x="822" y="3712"/>
                    <a:pt x="428" y="4566"/>
                  </a:cubicBezTo>
                  <a:cubicBezTo>
                    <a:pt x="209" y="5036"/>
                    <a:pt x="34" y="5551"/>
                    <a:pt x="1" y="6066"/>
                  </a:cubicBezTo>
                  <a:cubicBezTo>
                    <a:pt x="12" y="6427"/>
                    <a:pt x="110" y="6800"/>
                    <a:pt x="319" y="7216"/>
                  </a:cubicBezTo>
                  <a:cubicBezTo>
                    <a:pt x="713" y="6504"/>
                    <a:pt x="1107" y="5803"/>
                    <a:pt x="1490" y="5092"/>
                  </a:cubicBezTo>
                  <a:cubicBezTo>
                    <a:pt x="1906" y="4358"/>
                    <a:pt x="2322" y="3613"/>
                    <a:pt x="2869" y="2968"/>
                  </a:cubicBezTo>
                  <a:cubicBezTo>
                    <a:pt x="3679" y="2026"/>
                    <a:pt x="4752" y="1325"/>
                    <a:pt x="5935" y="964"/>
                  </a:cubicBezTo>
                  <a:lnTo>
                    <a:pt x="5935" y="964"/>
                  </a:lnTo>
                  <a:cubicBezTo>
                    <a:pt x="4271" y="2968"/>
                    <a:pt x="2640" y="5004"/>
                    <a:pt x="1074" y="7073"/>
                  </a:cubicBezTo>
                  <a:cubicBezTo>
                    <a:pt x="1950" y="6635"/>
                    <a:pt x="2760" y="6077"/>
                    <a:pt x="3472" y="5398"/>
                  </a:cubicBezTo>
                  <a:cubicBezTo>
                    <a:pt x="5048" y="3920"/>
                    <a:pt x="6165" y="1905"/>
                    <a:pt x="8037" y="788"/>
                  </a:cubicBezTo>
                  <a:lnTo>
                    <a:pt x="8037" y="788"/>
                  </a:lnTo>
                  <a:cubicBezTo>
                    <a:pt x="7917" y="1041"/>
                    <a:pt x="7796" y="1292"/>
                    <a:pt x="7665" y="1533"/>
                  </a:cubicBezTo>
                  <a:cubicBezTo>
                    <a:pt x="7687" y="1511"/>
                    <a:pt x="7698" y="1489"/>
                    <a:pt x="7720" y="1457"/>
                  </a:cubicBezTo>
                  <a:lnTo>
                    <a:pt x="7720" y="1457"/>
                  </a:lnTo>
                  <a:cubicBezTo>
                    <a:pt x="7610" y="1620"/>
                    <a:pt x="7577" y="1851"/>
                    <a:pt x="7468" y="2015"/>
                  </a:cubicBezTo>
                  <a:cubicBezTo>
                    <a:pt x="7326" y="2234"/>
                    <a:pt x="7161" y="2431"/>
                    <a:pt x="7008" y="2639"/>
                  </a:cubicBezTo>
                  <a:cubicBezTo>
                    <a:pt x="6964" y="2693"/>
                    <a:pt x="6920" y="2737"/>
                    <a:pt x="6888" y="2792"/>
                  </a:cubicBezTo>
                  <a:cubicBezTo>
                    <a:pt x="6592" y="3208"/>
                    <a:pt x="6275" y="3591"/>
                    <a:pt x="5924" y="3963"/>
                  </a:cubicBezTo>
                  <a:cubicBezTo>
                    <a:pt x="6920" y="3077"/>
                    <a:pt x="7752" y="1993"/>
                    <a:pt x="8355" y="810"/>
                  </a:cubicBezTo>
                  <a:cubicBezTo>
                    <a:pt x="8355" y="1281"/>
                    <a:pt x="8541" y="1763"/>
                    <a:pt x="8880" y="2102"/>
                  </a:cubicBezTo>
                  <a:cubicBezTo>
                    <a:pt x="8803" y="1971"/>
                    <a:pt x="8738" y="1839"/>
                    <a:pt x="8683" y="1698"/>
                  </a:cubicBezTo>
                  <a:lnTo>
                    <a:pt x="8683" y="1698"/>
                  </a:lnTo>
                  <a:cubicBezTo>
                    <a:pt x="8716" y="1774"/>
                    <a:pt x="8771" y="1851"/>
                    <a:pt x="8825" y="1927"/>
                  </a:cubicBezTo>
                  <a:cubicBezTo>
                    <a:pt x="8727" y="1664"/>
                    <a:pt x="8683" y="1380"/>
                    <a:pt x="8683" y="1095"/>
                  </a:cubicBezTo>
                  <a:lnTo>
                    <a:pt x="8683" y="1095"/>
                  </a:lnTo>
                  <a:cubicBezTo>
                    <a:pt x="8946" y="1642"/>
                    <a:pt x="9515" y="2026"/>
                    <a:pt x="10117" y="2058"/>
                  </a:cubicBezTo>
                  <a:cubicBezTo>
                    <a:pt x="11059" y="2114"/>
                    <a:pt x="11639" y="2015"/>
                    <a:pt x="12088" y="3000"/>
                  </a:cubicBezTo>
                  <a:cubicBezTo>
                    <a:pt x="12296" y="3471"/>
                    <a:pt x="12394" y="3985"/>
                    <a:pt x="12493" y="4489"/>
                  </a:cubicBezTo>
                  <a:cubicBezTo>
                    <a:pt x="12613" y="4194"/>
                    <a:pt x="12910" y="3975"/>
                    <a:pt x="13227" y="3942"/>
                  </a:cubicBezTo>
                  <a:cubicBezTo>
                    <a:pt x="13260" y="3931"/>
                    <a:pt x="13292" y="3931"/>
                    <a:pt x="13336" y="3931"/>
                  </a:cubicBezTo>
                  <a:cubicBezTo>
                    <a:pt x="14300" y="3931"/>
                    <a:pt x="14420" y="5464"/>
                    <a:pt x="14628" y="6165"/>
                  </a:cubicBezTo>
                  <a:cubicBezTo>
                    <a:pt x="15022" y="7467"/>
                    <a:pt x="15219" y="8825"/>
                    <a:pt x="15285" y="10182"/>
                  </a:cubicBezTo>
                  <a:cubicBezTo>
                    <a:pt x="15384" y="12438"/>
                    <a:pt x="15110" y="14683"/>
                    <a:pt x="14705" y="16894"/>
                  </a:cubicBezTo>
                  <a:cubicBezTo>
                    <a:pt x="15647" y="15274"/>
                    <a:pt x="16008" y="13369"/>
                    <a:pt x="16008" y="11496"/>
                  </a:cubicBezTo>
                  <a:cubicBezTo>
                    <a:pt x="16008" y="9821"/>
                    <a:pt x="15734" y="8157"/>
                    <a:pt x="15384" y="6515"/>
                  </a:cubicBezTo>
                  <a:cubicBezTo>
                    <a:pt x="15384" y="6482"/>
                    <a:pt x="15373" y="6460"/>
                    <a:pt x="15362" y="6427"/>
                  </a:cubicBezTo>
                  <a:cubicBezTo>
                    <a:pt x="15367" y="6427"/>
                    <a:pt x="15369" y="6427"/>
                    <a:pt x="15371" y="6428"/>
                  </a:cubicBezTo>
                  <a:lnTo>
                    <a:pt x="15371" y="6428"/>
                  </a:lnTo>
                  <a:cubicBezTo>
                    <a:pt x="15338" y="6268"/>
                    <a:pt x="15296" y="6106"/>
                    <a:pt x="15263" y="5946"/>
                  </a:cubicBezTo>
                  <a:lnTo>
                    <a:pt x="15263" y="5946"/>
                  </a:lnTo>
                  <a:cubicBezTo>
                    <a:pt x="15296" y="6109"/>
                    <a:pt x="15647" y="6372"/>
                    <a:pt x="15745" y="6537"/>
                  </a:cubicBezTo>
                  <a:cubicBezTo>
                    <a:pt x="15909" y="6810"/>
                    <a:pt x="16051" y="7160"/>
                    <a:pt x="16183" y="7445"/>
                  </a:cubicBezTo>
                  <a:cubicBezTo>
                    <a:pt x="17158" y="9537"/>
                    <a:pt x="17190" y="11924"/>
                    <a:pt x="16982" y="14190"/>
                  </a:cubicBezTo>
                  <a:cubicBezTo>
                    <a:pt x="17080" y="13598"/>
                    <a:pt x="17311" y="12975"/>
                    <a:pt x="17343" y="12372"/>
                  </a:cubicBezTo>
                  <a:cubicBezTo>
                    <a:pt x="17398" y="11496"/>
                    <a:pt x="17377" y="10632"/>
                    <a:pt x="17256" y="9766"/>
                  </a:cubicBezTo>
                  <a:cubicBezTo>
                    <a:pt x="17201" y="9372"/>
                    <a:pt x="17124" y="8978"/>
                    <a:pt x="17026" y="8584"/>
                  </a:cubicBezTo>
                  <a:cubicBezTo>
                    <a:pt x="16840" y="7851"/>
                    <a:pt x="16588" y="7139"/>
                    <a:pt x="16260" y="6449"/>
                  </a:cubicBezTo>
                  <a:lnTo>
                    <a:pt x="16248" y="6449"/>
                  </a:lnTo>
                  <a:cubicBezTo>
                    <a:pt x="15997" y="5924"/>
                    <a:pt x="15701" y="5420"/>
                    <a:pt x="15362" y="4949"/>
                  </a:cubicBezTo>
                  <a:cubicBezTo>
                    <a:pt x="14956" y="4391"/>
                    <a:pt x="14596" y="3832"/>
                    <a:pt x="14158" y="3307"/>
                  </a:cubicBezTo>
                  <a:cubicBezTo>
                    <a:pt x="13282" y="2255"/>
                    <a:pt x="12362" y="1325"/>
                    <a:pt x="11136" y="679"/>
                  </a:cubicBezTo>
                  <a:cubicBezTo>
                    <a:pt x="10205" y="197"/>
                    <a:pt x="9099" y="0"/>
                    <a:pt x="7983" y="0"/>
                  </a:cubicBez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0" name="Google Shape;2150;p244"/>
            <p:cNvSpPr/>
            <p:nvPr/>
          </p:nvSpPr>
          <p:spPr>
            <a:xfrm>
              <a:off x="6230246" y="2524214"/>
              <a:ext cx="148919" cy="126908"/>
            </a:xfrm>
            <a:custGeom>
              <a:rect b="b" l="l" r="r" t="t"/>
              <a:pathLst>
                <a:path extrusionOk="0" h="4405" w="5169">
                  <a:moveTo>
                    <a:pt x="3658" y="0"/>
                  </a:moveTo>
                  <a:cubicBezTo>
                    <a:pt x="3288" y="0"/>
                    <a:pt x="2909" y="104"/>
                    <a:pt x="2551" y="213"/>
                  </a:cubicBezTo>
                  <a:cubicBezTo>
                    <a:pt x="1960" y="388"/>
                    <a:pt x="1380" y="563"/>
                    <a:pt x="789" y="749"/>
                  </a:cubicBezTo>
                  <a:cubicBezTo>
                    <a:pt x="668" y="782"/>
                    <a:pt x="537" y="826"/>
                    <a:pt x="439" y="913"/>
                  </a:cubicBezTo>
                  <a:cubicBezTo>
                    <a:pt x="351" y="1001"/>
                    <a:pt x="307" y="1121"/>
                    <a:pt x="274" y="1230"/>
                  </a:cubicBezTo>
                  <a:cubicBezTo>
                    <a:pt x="187" y="1493"/>
                    <a:pt x="110" y="1767"/>
                    <a:pt x="55" y="2030"/>
                  </a:cubicBezTo>
                  <a:cubicBezTo>
                    <a:pt x="33" y="2183"/>
                    <a:pt x="1" y="2337"/>
                    <a:pt x="55" y="2468"/>
                  </a:cubicBezTo>
                  <a:cubicBezTo>
                    <a:pt x="121" y="2643"/>
                    <a:pt x="286" y="2753"/>
                    <a:pt x="439" y="2851"/>
                  </a:cubicBezTo>
                  <a:cubicBezTo>
                    <a:pt x="668" y="3004"/>
                    <a:pt x="899" y="3157"/>
                    <a:pt x="1106" y="3333"/>
                  </a:cubicBezTo>
                  <a:cubicBezTo>
                    <a:pt x="1512" y="3683"/>
                    <a:pt x="1862" y="4132"/>
                    <a:pt x="2354" y="4318"/>
                  </a:cubicBezTo>
                  <a:cubicBezTo>
                    <a:pt x="2519" y="4378"/>
                    <a:pt x="2691" y="4405"/>
                    <a:pt x="2864" y="4405"/>
                  </a:cubicBezTo>
                  <a:cubicBezTo>
                    <a:pt x="3288" y="4405"/>
                    <a:pt x="3723" y="4247"/>
                    <a:pt x="4096" y="4045"/>
                  </a:cubicBezTo>
                  <a:cubicBezTo>
                    <a:pt x="4358" y="3913"/>
                    <a:pt x="4610" y="3749"/>
                    <a:pt x="4774" y="3508"/>
                  </a:cubicBezTo>
                  <a:cubicBezTo>
                    <a:pt x="4972" y="3213"/>
                    <a:pt x="5037" y="2851"/>
                    <a:pt x="5048" y="2500"/>
                  </a:cubicBezTo>
                  <a:cubicBezTo>
                    <a:pt x="5059" y="2150"/>
                    <a:pt x="5026" y="1789"/>
                    <a:pt x="5081" y="1449"/>
                  </a:cubicBezTo>
                  <a:cubicBezTo>
                    <a:pt x="5113" y="1252"/>
                    <a:pt x="5169" y="1045"/>
                    <a:pt x="5103" y="858"/>
                  </a:cubicBezTo>
                  <a:cubicBezTo>
                    <a:pt x="5070" y="760"/>
                    <a:pt x="5004" y="672"/>
                    <a:pt x="4928" y="595"/>
                  </a:cubicBezTo>
                  <a:cubicBezTo>
                    <a:pt x="4709" y="344"/>
                    <a:pt x="4424" y="147"/>
                    <a:pt x="4106" y="59"/>
                  </a:cubicBezTo>
                  <a:cubicBezTo>
                    <a:pt x="3960" y="18"/>
                    <a:pt x="3810" y="0"/>
                    <a:pt x="3658" y="0"/>
                  </a:cubicBezTo>
                  <a:close/>
                </a:path>
              </a:pathLst>
            </a:custGeom>
            <a:solidFill>
              <a:srgbClr val="E7A1A1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1" name="Google Shape;2151;p244"/>
            <p:cNvSpPr/>
            <p:nvPr/>
          </p:nvSpPr>
          <p:spPr>
            <a:xfrm>
              <a:off x="6078849" y="2559017"/>
              <a:ext cx="524284" cy="253960"/>
            </a:xfrm>
            <a:custGeom>
              <a:rect b="b" l="l" r="r" t="t"/>
              <a:pathLst>
                <a:path extrusionOk="0" h="8815" w="18198">
                  <a:moveTo>
                    <a:pt x="9285" y="1"/>
                  </a:moveTo>
                  <a:cubicBezTo>
                    <a:pt x="9120" y="1"/>
                    <a:pt x="8935" y="34"/>
                    <a:pt x="8858" y="176"/>
                  </a:cubicBezTo>
                  <a:cubicBezTo>
                    <a:pt x="8823" y="202"/>
                    <a:pt x="8816" y="260"/>
                    <a:pt x="8840" y="300"/>
                  </a:cubicBezTo>
                  <a:lnTo>
                    <a:pt x="8840" y="300"/>
                  </a:lnTo>
                  <a:cubicBezTo>
                    <a:pt x="8795" y="263"/>
                    <a:pt x="8736" y="245"/>
                    <a:pt x="8677" y="245"/>
                  </a:cubicBezTo>
                  <a:cubicBezTo>
                    <a:pt x="8594" y="245"/>
                    <a:pt x="8510" y="281"/>
                    <a:pt x="8463" y="351"/>
                  </a:cubicBezTo>
                  <a:cubicBezTo>
                    <a:pt x="8387" y="482"/>
                    <a:pt x="8453" y="679"/>
                    <a:pt x="8606" y="735"/>
                  </a:cubicBezTo>
                  <a:cubicBezTo>
                    <a:pt x="8597" y="732"/>
                    <a:pt x="8589" y="731"/>
                    <a:pt x="8581" y="731"/>
                  </a:cubicBezTo>
                  <a:cubicBezTo>
                    <a:pt x="8481" y="731"/>
                    <a:pt x="8459" y="915"/>
                    <a:pt x="8540" y="986"/>
                  </a:cubicBezTo>
                  <a:cubicBezTo>
                    <a:pt x="8628" y="1063"/>
                    <a:pt x="8770" y="1095"/>
                    <a:pt x="8836" y="1194"/>
                  </a:cubicBezTo>
                  <a:cubicBezTo>
                    <a:pt x="8772" y="1258"/>
                    <a:pt x="8681" y="1294"/>
                    <a:pt x="8589" y="1294"/>
                  </a:cubicBezTo>
                  <a:cubicBezTo>
                    <a:pt x="8538" y="1294"/>
                    <a:pt x="8488" y="1283"/>
                    <a:pt x="8441" y="1260"/>
                  </a:cubicBezTo>
                  <a:cubicBezTo>
                    <a:pt x="8321" y="1183"/>
                    <a:pt x="8256" y="1030"/>
                    <a:pt x="8300" y="888"/>
                  </a:cubicBezTo>
                  <a:cubicBezTo>
                    <a:pt x="8244" y="888"/>
                    <a:pt x="8190" y="910"/>
                    <a:pt x="8168" y="954"/>
                  </a:cubicBezTo>
                  <a:cubicBezTo>
                    <a:pt x="8162" y="886"/>
                    <a:pt x="8100" y="854"/>
                    <a:pt x="8037" y="854"/>
                  </a:cubicBezTo>
                  <a:cubicBezTo>
                    <a:pt x="7987" y="854"/>
                    <a:pt x="7938" y="874"/>
                    <a:pt x="7916" y="913"/>
                  </a:cubicBezTo>
                  <a:lnTo>
                    <a:pt x="7916" y="913"/>
                  </a:lnTo>
                  <a:cubicBezTo>
                    <a:pt x="7923" y="852"/>
                    <a:pt x="7844" y="791"/>
                    <a:pt x="7766" y="791"/>
                  </a:cubicBezTo>
                  <a:cubicBezTo>
                    <a:pt x="7742" y="791"/>
                    <a:pt x="7718" y="797"/>
                    <a:pt x="7697" y="811"/>
                  </a:cubicBezTo>
                  <a:cubicBezTo>
                    <a:pt x="7609" y="876"/>
                    <a:pt x="7599" y="1008"/>
                    <a:pt x="7631" y="1117"/>
                  </a:cubicBezTo>
                  <a:cubicBezTo>
                    <a:pt x="7544" y="1127"/>
                    <a:pt x="7499" y="1260"/>
                    <a:pt x="7554" y="1334"/>
                  </a:cubicBezTo>
                  <a:lnTo>
                    <a:pt x="7554" y="1334"/>
                  </a:lnTo>
                  <a:cubicBezTo>
                    <a:pt x="7488" y="1274"/>
                    <a:pt x="7402" y="1235"/>
                    <a:pt x="7316" y="1235"/>
                  </a:cubicBezTo>
                  <a:cubicBezTo>
                    <a:pt x="7271" y="1235"/>
                    <a:pt x="7225" y="1246"/>
                    <a:pt x="7183" y="1271"/>
                  </a:cubicBezTo>
                  <a:cubicBezTo>
                    <a:pt x="7062" y="1336"/>
                    <a:pt x="7018" y="1533"/>
                    <a:pt x="7139" y="1621"/>
                  </a:cubicBezTo>
                  <a:cubicBezTo>
                    <a:pt x="7139" y="1764"/>
                    <a:pt x="7259" y="1895"/>
                    <a:pt x="7390" y="1906"/>
                  </a:cubicBezTo>
                  <a:cubicBezTo>
                    <a:pt x="7303" y="1961"/>
                    <a:pt x="7193" y="1993"/>
                    <a:pt x="7095" y="2005"/>
                  </a:cubicBezTo>
                  <a:cubicBezTo>
                    <a:pt x="6996" y="2005"/>
                    <a:pt x="6898" y="2005"/>
                    <a:pt x="6811" y="1971"/>
                  </a:cubicBezTo>
                  <a:cubicBezTo>
                    <a:pt x="6701" y="2037"/>
                    <a:pt x="6679" y="2190"/>
                    <a:pt x="6755" y="2278"/>
                  </a:cubicBezTo>
                  <a:cubicBezTo>
                    <a:pt x="6646" y="2311"/>
                    <a:pt x="6548" y="2409"/>
                    <a:pt x="6526" y="2530"/>
                  </a:cubicBezTo>
                  <a:cubicBezTo>
                    <a:pt x="6471" y="2453"/>
                    <a:pt x="6493" y="2333"/>
                    <a:pt x="6460" y="2245"/>
                  </a:cubicBezTo>
                  <a:cubicBezTo>
                    <a:pt x="6440" y="2204"/>
                    <a:pt x="6390" y="2185"/>
                    <a:pt x="6347" y="2185"/>
                  </a:cubicBezTo>
                  <a:cubicBezTo>
                    <a:pt x="6318" y="2185"/>
                    <a:pt x="6293" y="2193"/>
                    <a:pt x="6279" y="2209"/>
                  </a:cubicBezTo>
                  <a:lnTo>
                    <a:pt x="6279" y="2209"/>
                  </a:lnTo>
                  <a:cubicBezTo>
                    <a:pt x="6279" y="2136"/>
                    <a:pt x="6236" y="2064"/>
                    <a:pt x="6164" y="2037"/>
                  </a:cubicBezTo>
                  <a:cubicBezTo>
                    <a:pt x="6151" y="2034"/>
                    <a:pt x="6138" y="2032"/>
                    <a:pt x="6124" y="2032"/>
                  </a:cubicBezTo>
                  <a:cubicBezTo>
                    <a:pt x="6046" y="2032"/>
                    <a:pt x="5964" y="2083"/>
                    <a:pt x="5945" y="2158"/>
                  </a:cubicBezTo>
                  <a:cubicBezTo>
                    <a:pt x="5935" y="2110"/>
                    <a:pt x="5891" y="2088"/>
                    <a:pt x="5842" y="2088"/>
                  </a:cubicBezTo>
                  <a:cubicBezTo>
                    <a:pt x="5790" y="2088"/>
                    <a:pt x="5733" y="2113"/>
                    <a:pt x="5704" y="2158"/>
                  </a:cubicBezTo>
                  <a:cubicBezTo>
                    <a:pt x="5650" y="2245"/>
                    <a:pt x="5682" y="2355"/>
                    <a:pt x="5704" y="2453"/>
                  </a:cubicBezTo>
                  <a:cubicBezTo>
                    <a:pt x="5617" y="2355"/>
                    <a:pt x="5529" y="2234"/>
                    <a:pt x="5387" y="2212"/>
                  </a:cubicBezTo>
                  <a:cubicBezTo>
                    <a:pt x="5383" y="2212"/>
                    <a:pt x="5378" y="2212"/>
                    <a:pt x="5373" y="2212"/>
                  </a:cubicBezTo>
                  <a:cubicBezTo>
                    <a:pt x="5245" y="2212"/>
                    <a:pt x="5105" y="2348"/>
                    <a:pt x="5179" y="2464"/>
                  </a:cubicBezTo>
                  <a:cubicBezTo>
                    <a:pt x="5161" y="2452"/>
                    <a:pt x="5142" y="2447"/>
                    <a:pt x="5123" y="2447"/>
                  </a:cubicBezTo>
                  <a:cubicBezTo>
                    <a:pt x="5041" y="2447"/>
                    <a:pt x="4964" y="2552"/>
                    <a:pt x="4982" y="2650"/>
                  </a:cubicBezTo>
                  <a:cubicBezTo>
                    <a:pt x="5015" y="2760"/>
                    <a:pt x="5124" y="2825"/>
                    <a:pt x="5223" y="2869"/>
                  </a:cubicBezTo>
                  <a:cubicBezTo>
                    <a:pt x="5177" y="2905"/>
                    <a:pt x="5122" y="2922"/>
                    <a:pt x="5066" y="2922"/>
                  </a:cubicBezTo>
                  <a:cubicBezTo>
                    <a:pt x="5001" y="2922"/>
                    <a:pt x="4936" y="2899"/>
                    <a:pt x="4884" y="2859"/>
                  </a:cubicBezTo>
                  <a:cubicBezTo>
                    <a:pt x="4796" y="2782"/>
                    <a:pt x="4774" y="2628"/>
                    <a:pt x="4828" y="2530"/>
                  </a:cubicBezTo>
                  <a:cubicBezTo>
                    <a:pt x="4763" y="2464"/>
                    <a:pt x="4687" y="2399"/>
                    <a:pt x="4599" y="2387"/>
                  </a:cubicBezTo>
                  <a:cubicBezTo>
                    <a:pt x="4539" y="2387"/>
                    <a:pt x="4474" y="2439"/>
                    <a:pt x="4456" y="2496"/>
                  </a:cubicBezTo>
                  <a:lnTo>
                    <a:pt x="4456" y="2496"/>
                  </a:lnTo>
                  <a:cubicBezTo>
                    <a:pt x="4430" y="2455"/>
                    <a:pt x="4374" y="2432"/>
                    <a:pt x="4319" y="2432"/>
                  </a:cubicBezTo>
                  <a:cubicBezTo>
                    <a:pt x="4276" y="2432"/>
                    <a:pt x="4234" y="2446"/>
                    <a:pt x="4205" y="2475"/>
                  </a:cubicBezTo>
                  <a:cubicBezTo>
                    <a:pt x="4154" y="2526"/>
                    <a:pt x="4133" y="2595"/>
                    <a:pt x="4126" y="2670"/>
                  </a:cubicBezTo>
                  <a:lnTo>
                    <a:pt x="4126" y="2670"/>
                  </a:lnTo>
                  <a:cubicBezTo>
                    <a:pt x="4098" y="2605"/>
                    <a:pt x="4041" y="2553"/>
                    <a:pt x="3974" y="2541"/>
                  </a:cubicBezTo>
                  <a:cubicBezTo>
                    <a:pt x="3965" y="2539"/>
                    <a:pt x="3955" y="2538"/>
                    <a:pt x="3945" y="2538"/>
                  </a:cubicBezTo>
                  <a:cubicBezTo>
                    <a:pt x="3824" y="2538"/>
                    <a:pt x="3713" y="2659"/>
                    <a:pt x="3734" y="2771"/>
                  </a:cubicBezTo>
                  <a:cubicBezTo>
                    <a:pt x="3704" y="2738"/>
                    <a:pt x="3665" y="2724"/>
                    <a:pt x="3625" y="2724"/>
                  </a:cubicBezTo>
                  <a:cubicBezTo>
                    <a:pt x="3517" y="2724"/>
                    <a:pt x="3397" y="2826"/>
                    <a:pt x="3405" y="2946"/>
                  </a:cubicBezTo>
                  <a:cubicBezTo>
                    <a:pt x="3416" y="3099"/>
                    <a:pt x="3580" y="3209"/>
                    <a:pt x="3734" y="3231"/>
                  </a:cubicBezTo>
                  <a:cubicBezTo>
                    <a:pt x="3668" y="3297"/>
                    <a:pt x="3592" y="3373"/>
                    <a:pt x="3526" y="3450"/>
                  </a:cubicBezTo>
                  <a:cubicBezTo>
                    <a:pt x="3470" y="3394"/>
                    <a:pt x="3393" y="3365"/>
                    <a:pt x="3318" y="3365"/>
                  </a:cubicBezTo>
                  <a:cubicBezTo>
                    <a:pt x="3275" y="3365"/>
                    <a:pt x="3233" y="3375"/>
                    <a:pt x="3198" y="3395"/>
                  </a:cubicBezTo>
                  <a:cubicBezTo>
                    <a:pt x="3188" y="3329"/>
                    <a:pt x="3120" y="3270"/>
                    <a:pt x="3053" y="3270"/>
                  </a:cubicBezTo>
                  <a:cubicBezTo>
                    <a:pt x="3043" y="3270"/>
                    <a:pt x="3032" y="3272"/>
                    <a:pt x="3022" y="3275"/>
                  </a:cubicBezTo>
                  <a:cubicBezTo>
                    <a:pt x="2965" y="3291"/>
                    <a:pt x="2926" y="3356"/>
                    <a:pt x="2928" y="3416"/>
                  </a:cubicBezTo>
                  <a:lnTo>
                    <a:pt x="2928" y="3416"/>
                  </a:lnTo>
                  <a:cubicBezTo>
                    <a:pt x="2894" y="3353"/>
                    <a:pt x="2818" y="3307"/>
                    <a:pt x="2744" y="3307"/>
                  </a:cubicBezTo>
                  <a:cubicBezTo>
                    <a:pt x="2723" y="3307"/>
                    <a:pt x="2702" y="3311"/>
                    <a:pt x="2682" y="3318"/>
                  </a:cubicBezTo>
                  <a:cubicBezTo>
                    <a:pt x="2573" y="3373"/>
                    <a:pt x="2541" y="3526"/>
                    <a:pt x="2606" y="3614"/>
                  </a:cubicBezTo>
                  <a:cubicBezTo>
                    <a:pt x="2600" y="3613"/>
                    <a:pt x="2594" y="3613"/>
                    <a:pt x="2588" y="3613"/>
                  </a:cubicBezTo>
                  <a:cubicBezTo>
                    <a:pt x="2505" y="3613"/>
                    <a:pt x="2418" y="3675"/>
                    <a:pt x="2398" y="3756"/>
                  </a:cubicBezTo>
                  <a:cubicBezTo>
                    <a:pt x="2385" y="3816"/>
                    <a:pt x="2403" y="3875"/>
                    <a:pt x="2439" y="3918"/>
                  </a:cubicBezTo>
                  <a:lnTo>
                    <a:pt x="2439" y="3918"/>
                  </a:lnTo>
                  <a:cubicBezTo>
                    <a:pt x="2418" y="3912"/>
                    <a:pt x="2396" y="3909"/>
                    <a:pt x="2373" y="3909"/>
                  </a:cubicBezTo>
                  <a:cubicBezTo>
                    <a:pt x="2263" y="3909"/>
                    <a:pt x="2146" y="3978"/>
                    <a:pt x="2125" y="4085"/>
                  </a:cubicBezTo>
                  <a:cubicBezTo>
                    <a:pt x="2085" y="4244"/>
                    <a:pt x="2225" y="4403"/>
                    <a:pt x="2383" y="4422"/>
                  </a:cubicBezTo>
                  <a:lnTo>
                    <a:pt x="2383" y="4422"/>
                  </a:lnTo>
                  <a:cubicBezTo>
                    <a:pt x="2276" y="4442"/>
                    <a:pt x="2204" y="4608"/>
                    <a:pt x="2299" y="4676"/>
                  </a:cubicBezTo>
                  <a:lnTo>
                    <a:pt x="2299" y="4676"/>
                  </a:lnTo>
                  <a:cubicBezTo>
                    <a:pt x="2281" y="4663"/>
                    <a:pt x="2261" y="4658"/>
                    <a:pt x="2240" y="4658"/>
                  </a:cubicBezTo>
                  <a:cubicBezTo>
                    <a:pt x="2169" y="4658"/>
                    <a:pt x="2091" y="4721"/>
                    <a:pt x="2091" y="4796"/>
                  </a:cubicBezTo>
                  <a:cubicBezTo>
                    <a:pt x="2047" y="4730"/>
                    <a:pt x="1982" y="4665"/>
                    <a:pt x="1894" y="4654"/>
                  </a:cubicBezTo>
                  <a:cubicBezTo>
                    <a:pt x="1807" y="4654"/>
                    <a:pt x="1719" y="4752"/>
                    <a:pt x="1763" y="4818"/>
                  </a:cubicBezTo>
                  <a:cubicBezTo>
                    <a:pt x="1736" y="4791"/>
                    <a:pt x="1695" y="4777"/>
                    <a:pt x="1652" y="4777"/>
                  </a:cubicBezTo>
                  <a:cubicBezTo>
                    <a:pt x="1610" y="4777"/>
                    <a:pt x="1566" y="4791"/>
                    <a:pt x="1533" y="4818"/>
                  </a:cubicBezTo>
                  <a:cubicBezTo>
                    <a:pt x="1478" y="4884"/>
                    <a:pt x="1478" y="4993"/>
                    <a:pt x="1533" y="5048"/>
                  </a:cubicBezTo>
                  <a:cubicBezTo>
                    <a:pt x="1478" y="5070"/>
                    <a:pt x="1434" y="5103"/>
                    <a:pt x="1402" y="5146"/>
                  </a:cubicBezTo>
                  <a:cubicBezTo>
                    <a:pt x="1429" y="5227"/>
                    <a:pt x="1472" y="5296"/>
                    <a:pt x="1530" y="5349"/>
                  </a:cubicBezTo>
                  <a:lnTo>
                    <a:pt x="1530" y="5349"/>
                  </a:lnTo>
                  <a:cubicBezTo>
                    <a:pt x="1460" y="5308"/>
                    <a:pt x="1389" y="5278"/>
                    <a:pt x="1314" y="5278"/>
                  </a:cubicBezTo>
                  <a:cubicBezTo>
                    <a:pt x="1183" y="5278"/>
                    <a:pt x="1052" y="5387"/>
                    <a:pt x="1084" y="5519"/>
                  </a:cubicBezTo>
                  <a:cubicBezTo>
                    <a:pt x="1055" y="5499"/>
                    <a:pt x="1022" y="5490"/>
                    <a:pt x="989" y="5490"/>
                  </a:cubicBezTo>
                  <a:cubicBezTo>
                    <a:pt x="911" y="5490"/>
                    <a:pt x="834" y="5541"/>
                    <a:pt x="811" y="5618"/>
                  </a:cubicBezTo>
                  <a:cubicBezTo>
                    <a:pt x="803" y="5658"/>
                    <a:pt x="811" y="5701"/>
                    <a:pt x="829" y="5738"/>
                  </a:cubicBezTo>
                  <a:lnTo>
                    <a:pt x="829" y="5738"/>
                  </a:lnTo>
                  <a:cubicBezTo>
                    <a:pt x="793" y="5727"/>
                    <a:pt x="754" y="5721"/>
                    <a:pt x="716" y="5721"/>
                  </a:cubicBezTo>
                  <a:cubicBezTo>
                    <a:pt x="638" y="5721"/>
                    <a:pt x="561" y="5747"/>
                    <a:pt x="504" y="5803"/>
                  </a:cubicBezTo>
                  <a:cubicBezTo>
                    <a:pt x="381" y="5926"/>
                    <a:pt x="421" y="6174"/>
                    <a:pt x="570" y="6250"/>
                  </a:cubicBezTo>
                  <a:lnTo>
                    <a:pt x="570" y="6250"/>
                  </a:lnTo>
                  <a:cubicBezTo>
                    <a:pt x="537" y="6239"/>
                    <a:pt x="502" y="6235"/>
                    <a:pt x="466" y="6235"/>
                  </a:cubicBezTo>
                  <a:cubicBezTo>
                    <a:pt x="439" y="6235"/>
                    <a:pt x="411" y="6237"/>
                    <a:pt x="383" y="6241"/>
                  </a:cubicBezTo>
                  <a:cubicBezTo>
                    <a:pt x="364" y="6310"/>
                    <a:pt x="406" y="6395"/>
                    <a:pt x="469" y="6437"/>
                  </a:cubicBezTo>
                  <a:lnTo>
                    <a:pt x="469" y="6437"/>
                  </a:lnTo>
                  <a:cubicBezTo>
                    <a:pt x="448" y="6427"/>
                    <a:pt x="427" y="6423"/>
                    <a:pt x="405" y="6423"/>
                  </a:cubicBezTo>
                  <a:cubicBezTo>
                    <a:pt x="276" y="6423"/>
                    <a:pt x="148" y="6580"/>
                    <a:pt x="121" y="6723"/>
                  </a:cubicBezTo>
                  <a:cubicBezTo>
                    <a:pt x="1" y="7457"/>
                    <a:pt x="756" y="7555"/>
                    <a:pt x="1249" y="7720"/>
                  </a:cubicBezTo>
                  <a:cubicBezTo>
                    <a:pt x="3625" y="8526"/>
                    <a:pt x="6160" y="8815"/>
                    <a:pt x="8668" y="8815"/>
                  </a:cubicBezTo>
                  <a:cubicBezTo>
                    <a:pt x="8713" y="8815"/>
                    <a:pt x="8758" y="8815"/>
                    <a:pt x="8803" y="8815"/>
                  </a:cubicBezTo>
                  <a:cubicBezTo>
                    <a:pt x="11365" y="8793"/>
                    <a:pt x="13905" y="8475"/>
                    <a:pt x="16434" y="8081"/>
                  </a:cubicBezTo>
                  <a:cubicBezTo>
                    <a:pt x="17409" y="7927"/>
                    <a:pt x="17803" y="7336"/>
                    <a:pt x="18088" y="6406"/>
                  </a:cubicBezTo>
                  <a:cubicBezTo>
                    <a:pt x="18153" y="6176"/>
                    <a:pt x="18197" y="5913"/>
                    <a:pt x="18054" y="5705"/>
                  </a:cubicBezTo>
                  <a:cubicBezTo>
                    <a:pt x="18023" y="5650"/>
                    <a:pt x="17952" y="5606"/>
                    <a:pt x="17890" y="5606"/>
                  </a:cubicBezTo>
                  <a:cubicBezTo>
                    <a:pt x="17868" y="5606"/>
                    <a:pt x="17846" y="5612"/>
                    <a:pt x="17829" y="5625"/>
                  </a:cubicBezTo>
                  <a:lnTo>
                    <a:pt x="17829" y="5625"/>
                  </a:lnTo>
                  <a:cubicBezTo>
                    <a:pt x="17912" y="5557"/>
                    <a:pt x="17889" y="5376"/>
                    <a:pt x="17781" y="5333"/>
                  </a:cubicBezTo>
                  <a:cubicBezTo>
                    <a:pt x="17764" y="5326"/>
                    <a:pt x="17747" y="5323"/>
                    <a:pt x="17729" y="5323"/>
                  </a:cubicBezTo>
                  <a:cubicBezTo>
                    <a:pt x="17632" y="5323"/>
                    <a:pt x="17532" y="5417"/>
                    <a:pt x="17551" y="5519"/>
                  </a:cubicBezTo>
                  <a:cubicBezTo>
                    <a:pt x="17500" y="5407"/>
                    <a:pt x="17382" y="5332"/>
                    <a:pt x="17259" y="5332"/>
                  </a:cubicBezTo>
                  <a:cubicBezTo>
                    <a:pt x="17251" y="5332"/>
                    <a:pt x="17242" y="5332"/>
                    <a:pt x="17234" y="5333"/>
                  </a:cubicBezTo>
                  <a:cubicBezTo>
                    <a:pt x="17288" y="5322"/>
                    <a:pt x="17332" y="5256"/>
                    <a:pt x="17321" y="5202"/>
                  </a:cubicBezTo>
                  <a:cubicBezTo>
                    <a:pt x="17280" y="5152"/>
                    <a:pt x="17220" y="5128"/>
                    <a:pt x="17161" y="5128"/>
                  </a:cubicBezTo>
                  <a:cubicBezTo>
                    <a:pt x="17141" y="5128"/>
                    <a:pt x="17121" y="5130"/>
                    <a:pt x="17102" y="5136"/>
                  </a:cubicBezTo>
                  <a:cubicBezTo>
                    <a:pt x="17212" y="5081"/>
                    <a:pt x="17244" y="4906"/>
                    <a:pt x="17168" y="4807"/>
                  </a:cubicBezTo>
                  <a:cubicBezTo>
                    <a:pt x="17126" y="4755"/>
                    <a:pt x="17065" y="4730"/>
                    <a:pt x="17003" y="4730"/>
                  </a:cubicBezTo>
                  <a:cubicBezTo>
                    <a:pt x="16936" y="4730"/>
                    <a:pt x="16868" y="4761"/>
                    <a:pt x="16828" y="4818"/>
                  </a:cubicBezTo>
                  <a:cubicBezTo>
                    <a:pt x="16861" y="4698"/>
                    <a:pt x="16762" y="4567"/>
                    <a:pt x="16642" y="4555"/>
                  </a:cubicBezTo>
                  <a:cubicBezTo>
                    <a:pt x="16522" y="4555"/>
                    <a:pt x="16412" y="4676"/>
                    <a:pt x="16434" y="4796"/>
                  </a:cubicBezTo>
                  <a:cubicBezTo>
                    <a:pt x="16393" y="4744"/>
                    <a:pt x="16331" y="4721"/>
                    <a:pt x="16266" y="4721"/>
                  </a:cubicBezTo>
                  <a:cubicBezTo>
                    <a:pt x="16159" y="4721"/>
                    <a:pt x="16043" y="4785"/>
                    <a:pt x="16007" y="4884"/>
                  </a:cubicBezTo>
                  <a:lnTo>
                    <a:pt x="16007" y="4884"/>
                  </a:lnTo>
                  <a:cubicBezTo>
                    <a:pt x="16020" y="4737"/>
                    <a:pt x="15896" y="4582"/>
                    <a:pt x="15753" y="4567"/>
                  </a:cubicBezTo>
                  <a:lnTo>
                    <a:pt x="15753" y="4567"/>
                  </a:lnTo>
                  <a:cubicBezTo>
                    <a:pt x="15755" y="4567"/>
                    <a:pt x="15757" y="4567"/>
                    <a:pt x="15759" y="4567"/>
                  </a:cubicBezTo>
                  <a:cubicBezTo>
                    <a:pt x="15842" y="4567"/>
                    <a:pt x="15919" y="4484"/>
                    <a:pt x="15898" y="4391"/>
                  </a:cubicBezTo>
                  <a:cubicBezTo>
                    <a:pt x="15890" y="4328"/>
                    <a:pt x="15825" y="4282"/>
                    <a:pt x="15756" y="4282"/>
                  </a:cubicBezTo>
                  <a:cubicBezTo>
                    <a:pt x="15740" y="4282"/>
                    <a:pt x="15724" y="4284"/>
                    <a:pt x="15709" y="4290"/>
                  </a:cubicBezTo>
                  <a:lnTo>
                    <a:pt x="15709" y="4290"/>
                  </a:lnTo>
                  <a:cubicBezTo>
                    <a:pt x="15808" y="4230"/>
                    <a:pt x="15847" y="4076"/>
                    <a:pt x="15777" y="3986"/>
                  </a:cubicBezTo>
                  <a:cubicBezTo>
                    <a:pt x="15741" y="3925"/>
                    <a:pt x="15671" y="3895"/>
                    <a:pt x="15600" y="3895"/>
                  </a:cubicBezTo>
                  <a:cubicBezTo>
                    <a:pt x="15544" y="3895"/>
                    <a:pt x="15488" y="3914"/>
                    <a:pt x="15449" y="3953"/>
                  </a:cubicBezTo>
                  <a:cubicBezTo>
                    <a:pt x="15449" y="3861"/>
                    <a:pt x="15372" y="3788"/>
                    <a:pt x="15281" y="3788"/>
                  </a:cubicBezTo>
                  <a:cubicBezTo>
                    <a:pt x="15275" y="3788"/>
                    <a:pt x="15269" y="3788"/>
                    <a:pt x="15263" y="3789"/>
                  </a:cubicBezTo>
                  <a:cubicBezTo>
                    <a:pt x="15175" y="3800"/>
                    <a:pt x="15098" y="3898"/>
                    <a:pt x="15132" y="3997"/>
                  </a:cubicBezTo>
                  <a:cubicBezTo>
                    <a:pt x="15096" y="3916"/>
                    <a:pt x="15014" y="3877"/>
                    <a:pt x="14930" y="3877"/>
                  </a:cubicBezTo>
                  <a:cubicBezTo>
                    <a:pt x="14833" y="3877"/>
                    <a:pt x="14734" y="3930"/>
                    <a:pt x="14704" y="4030"/>
                  </a:cubicBezTo>
                  <a:cubicBezTo>
                    <a:pt x="14638" y="3953"/>
                    <a:pt x="14562" y="3888"/>
                    <a:pt x="14485" y="3822"/>
                  </a:cubicBezTo>
                  <a:cubicBezTo>
                    <a:pt x="14682" y="3800"/>
                    <a:pt x="14748" y="3482"/>
                    <a:pt x="14584" y="3373"/>
                  </a:cubicBezTo>
                  <a:cubicBezTo>
                    <a:pt x="14694" y="3275"/>
                    <a:pt x="14704" y="3088"/>
                    <a:pt x="14606" y="2968"/>
                  </a:cubicBezTo>
                  <a:cubicBezTo>
                    <a:pt x="14554" y="2910"/>
                    <a:pt x="14475" y="2880"/>
                    <a:pt x="14395" y="2880"/>
                  </a:cubicBezTo>
                  <a:cubicBezTo>
                    <a:pt x="14324" y="2880"/>
                    <a:pt x="14252" y="2905"/>
                    <a:pt x="14200" y="2957"/>
                  </a:cubicBezTo>
                  <a:cubicBezTo>
                    <a:pt x="14173" y="2835"/>
                    <a:pt x="14047" y="2753"/>
                    <a:pt x="13929" y="2753"/>
                  </a:cubicBezTo>
                  <a:cubicBezTo>
                    <a:pt x="13910" y="2753"/>
                    <a:pt x="13890" y="2755"/>
                    <a:pt x="13872" y="2760"/>
                  </a:cubicBezTo>
                  <a:cubicBezTo>
                    <a:pt x="13730" y="2793"/>
                    <a:pt x="13653" y="2935"/>
                    <a:pt x="13664" y="3078"/>
                  </a:cubicBezTo>
                  <a:cubicBezTo>
                    <a:pt x="13631" y="2971"/>
                    <a:pt x="13583" y="2933"/>
                    <a:pt x="13527" y="2933"/>
                  </a:cubicBezTo>
                  <a:cubicBezTo>
                    <a:pt x="13399" y="2933"/>
                    <a:pt x="13234" y="3131"/>
                    <a:pt x="13127" y="3154"/>
                  </a:cubicBezTo>
                  <a:cubicBezTo>
                    <a:pt x="13183" y="3066"/>
                    <a:pt x="13237" y="2968"/>
                    <a:pt x="13292" y="2869"/>
                  </a:cubicBezTo>
                  <a:cubicBezTo>
                    <a:pt x="13303" y="2837"/>
                    <a:pt x="13325" y="2803"/>
                    <a:pt x="13325" y="2771"/>
                  </a:cubicBezTo>
                  <a:cubicBezTo>
                    <a:pt x="13325" y="2706"/>
                    <a:pt x="13246" y="2657"/>
                    <a:pt x="13175" y="2657"/>
                  </a:cubicBezTo>
                  <a:cubicBezTo>
                    <a:pt x="13163" y="2657"/>
                    <a:pt x="13150" y="2658"/>
                    <a:pt x="13139" y="2662"/>
                  </a:cubicBezTo>
                  <a:cubicBezTo>
                    <a:pt x="13098" y="2677"/>
                    <a:pt x="13065" y="2699"/>
                    <a:pt x="13036" y="2726"/>
                  </a:cubicBezTo>
                  <a:lnTo>
                    <a:pt x="13036" y="2726"/>
                  </a:lnTo>
                  <a:cubicBezTo>
                    <a:pt x="13057" y="2687"/>
                    <a:pt x="13073" y="2644"/>
                    <a:pt x="13084" y="2596"/>
                  </a:cubicBezTo>
                  <a:lnTo>
                    <a:pt x="13084" y="2552"/>
                  </a:lnTo>
                  <a:cubicBezTo>
                    <a:pt x="13077" y="2531"/>
                    <a:pt x="13053" y="2523"/>
                    <a:pt x="13030" y="2523"/>
                  </a:cubicBezTo>
                  <a:cubicBezTo>
                    <a:pt x="13017" y="2523"/>
                    <a:pt x="13004" y="2526"/>
                    <a:pt x="12996" y="2530"/>
                  </a:cubicBezTo>
                  <a:cubicBezTo>
                    <a:pt x="12965" y="2551"/>
                    <a:pt x="12944" y="2582"/>
                    <a:pt x="12932" y="2614"/>
                  </a:cubicBezTo>
                  <a:lnTo>
                    <a:pt x="12932" y="2614"/>
                  </a:lnTo>
                  <a:cubicBezTo>
                    <a:pt x="12957" y="2539"/>
                    <a:pt x="12888" y="2458"/>
                    <a:pt x="12821" y="2451"/>
                  </a:cubicBezTo>
                  <a:lnTo>
                    <a:pt x="12821" y="2451"/>
                  </a:lnTo>
                  <a:cubicBezTo>
                    <a:pt x="12876" y="2432"/>
                    <a:pt x="12902" y="2345"/>
                    <a:pt x="12865" y="2289"/>
                  </a:cubicBezTo>
                  <a:cubicBezTo>
                    <a:pt x="12830" y="2248"/>
                    <a:pt x="12782" y="2232"/>
                    <a:pt x="12732" y="2232"/>
                  </a:cubicBezTo>
                  <a:cubicBezTo>
                    <a:pt x="12704" y="2232"/>
                    <a:pt x="12674" y="2237"/>
                    <a:pt x="12646" y="2245"/>
                  </a:cubicBezTo>
                  <a:cubicBezTo>
                    <a:pt x="12723" y="2224"/>
                    <a:pt x="12789" y="2190"/>
                    <a:pt x="12865" y="2146"/>
                  </a:cubicBezTo>
                  <a:cubicBezTo>
                    <a:pt x="12909" y="2125"/>
                    <a:pt x="12964" y="2081"/>
                    <a:pt x="12974" y="2026"/>
                  </a:cubicBezTo>
                  <a:cubicBezTo>
                    <a:pt x="12984" y="1979"/>
                    <a:pt x="12953" y="1923"/>
                    <a:pt x="12908" y="1923"/>
                  </a:cubicBezTo>
                  <a:cubicBezTo>
                    <a:pt x="12901" y="1923"/>
                    <a:pt x="12894" y="1925"/>
                    <a:pt x="12887" y="1928"/>
                  </a:cubicBezTo>
                  <a:cubicBezTo>
                    <a:pt x="12942" y="1884"/>
                    <a:pt x="12964" y="1818"/>
                    <a:pt x="12942" y="1752"/>
                  </a:cubicBezTo>
                  <a:cubicBezTo>
                    <a:pt x="12920" y="1687"/>
                    <a:pt x="12865" y="1643"/>
                    <a:pt x="12799" y="1643"/>
                  </a:cubicBezTo>
                  <a:cubicBezTo>
                    <a:pt x="12876" y="1621"/>
                    <a:pt x="12854" y="1501"/>
                    <a:pt x="12789" y="1446"/>
                  </a:cubicBezTo>
                  <a:cubicBezTo>
                    <a:pt x="12733" y="1402"/>
                    <a:pt x="12646" y="1391"/>
                    <a:pt x="12580" y="1348"/>
                  </a:cubicBezTo>
                  <a:cubicBezTo>
                    <a:pt x="12548" y="1326"/>
                    <a:pt x="12526" y="1304"/>
                    <a:pt x="12492" y="1304"/>
                  </a:cubicBezTo>
                  <a:cubicBezTo>
                    <a:pt x="12488" y="1303"/>
                    <a:pt x="12483" y="1302"/>
                    <a:pt x="12478" y="1302"/>
                  </a:cubicBezTo>
                  <a:cubicBezTo>
                    <a:pt x="12431" y="1302"/>
                    <a:pt x="12394" y="1354"/>
                    <a:pt x="12394" y="1413"/>
                  </a:cubicBezTo>
                  <a:cubicBezTo>
                    <a:pt x="12394" y="1468"/>
                    <a:pt x="12416" y="1511"/>
                    <a:pt x="12449" y="1567"/>
                  </a:cubicBezTo>
                  <a:cubicBezTo>
                    <a:pt x="12372" y="1533"/>
                    <a:pt x="12329" y="1435"/>
                    <a:pt x="12241" y="1435"/>
                  </a:cubicBezTo>
                  <a:cubicBezTo>
                    <a:pt x="12175" y="1435"/>
                    <a:pt x="12132" y="1511"/>
                    <a:pt x="12120" y="1589"/>
                  </a:cubicBezTo>
                  <a:cubicBezTo>
                    <a:pt x="12110" y="1654"/>
                    <a:pt x="12110" y="1730"/>
                    <a:pt x="12055" y="1774"/>
                  </a:cubicBezTo>
                  <a:cubicBezTo>
                    <a:pt x="12066" y="1632"/>
                    <a:pt x="12044" y="1501"/>
                    <a:pt x="11891" y="1457"/>
                  </a:cubicBezTo>
                  <a:cubicBezTo>
                    <a:pt x="11989" y="1413"/>
                    <a:pt x="12033" y="1282"/>
                    <a:pt x="11989" y="1194"/>
                  </a:cubicBezTo>
                  <a:cubicBezTo>
                    <a:pt x="11951" y="1125"/>
                    <a:pt x="11875" y="1083"/>
                    <a:pt x="11802" y="1083"/>
                  </a:cubicBezTo>
                  <a:cubicBezTo>
                    <a:pt x="11772" y="1083"/>
                    <a:pt x="11742" y="1090"/>
                    <a:pt x="11716" y="1107"/>
                  </a:cubicBezTo>
                  <a:cubicBezTo>
                    <a:pt x="11710" y="1027"/>
                    <a:pt x="11630" y="986"/>
                    <a:pt x="11554" y="986"/>
                  </a:cubicBezTo>
                  <a:cubicBezTo>
                    <a:pt x="11483" y="986"/>
                    <a:pt x="11415" y="1021"/>
                    <a:pt x="11409" y="1094"/>
                  </a:cubicBezTo>
                  <a:lnTo>
                    <a:pt x="11409" y="1094"/>
                  </a:lnTo>
                  <a:cubicBezTo>
                    <a:pt x="11418" y="967"/>
                    <a:pt x="11307" y="832"/>
                    <a:pt x="11172" y="832"/>
                  </a:cubicBezTo>
                  <a:cubicBezTo>
                    <a:pt x="11167" y="832"/>
                    <a:pt x="11162" y="832"/>
                    <a:pt x="11157" y="833"/>
                  </a:cubicBezTo>
                  <a:cubicBezTo>
                    <a:pt x="11015" y="833"/>
                    <a:pt x="10905" y="986"/>
                    <a:pt x="10927" y="1117"/>
                  </a:cubicBezTo>
                  <a:cubicBezTo>
                    <a:pt x="10883" y="1030"/>
                    <a:pt x="10796" y="975"/>
                    <a:pt x="10697" y="964"/>
                  </a:cubicBezTo>
                  <a:cubicBezTo>
                    <a:pt x="10653" y="1063"/>
                    <a:pt x="10643" y="1183"/>
                    <a:pt x="10653" y="1292"/>
                  </a:cubicBezTo>
                  <a:cubicBezTo>
                    <a:pt x="10522" y="1282"/>
                    <a:pt x="10358" y="1238"/>
                    <a:pt x="10368" y="1074"/>
                  </a:cubicBezTo>
                  <a:cubicBezTo>
                    <a:pt x="10368" y="964"/>
                    <a:pt x="10424" y="866"/>
                    <a:pt x="10424" y="756"/>
                  </a:cubicBezTo>
                  <a:cubicBezTo>
                    <a:pt x="10433" y="662"/>
                    <a:pt x="10361" y="551"/>
                    <a:pt x="10277" y="551"/>
                  </a:cubicBezTo>
                  <a:cubicBezTo>
                    <a:pt x="10264" y="551"/>
                    <a:pt x="10250" y="553"/>
                    <a:pt x="10237" y="559"/>
                  </a:cubicBezTo>
                  <a:cubicBezTo>
                    <a:pt x="10281" y="482"/>
                    <a:pt x="10193" y="384"/>
                    <a:pt x="10106" y="384"/>
                  </a:cubicBezTo>
                  <a:cubicBezTo>
                    <a:pt x="10018" y="395"/>
                    <a:pt x="9942" y="460"/>
                    <a:pt x="9887" y="526"/>
                  </a:cubicBezTo>
                  <a:cubicBezTo>
                    <a:pt x="9854" y="384"/>
                    <a:pt x="9832" y="231"/>
                    <a:pt x="9723" y="132"/>
                  </a:cubicBezTo>
                  <a:cubicBezTo>
                    <a:pt x="9613" y="22"/>
                    <a:pt x="9438" y="1"/>
                    <a:pt x="92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2" name="Google Shape;2152;p244"/>
            <p:cNvSpPr/>
            <p:nvPr/>
          </p:nvSpPr>
          <p:spPr>
            <a:xfrm>
              <a:off x="6444419" y="2775898"/>
              <a:ext cx="30942" cy="26678"/>
            </a:xfrm>
            <a:custGeom>
              <a:rect b="b" l="l" r="r" t="t"/>
              <a:pathLst>
                <a:path extrusionOk="0" h="926" w="1074">
                  <a:moveTo>
                    <a:pt x="541" y="1"/>
                  </a:moveTo>
                  <a:cubicBezTo>
                    <a:pt x="489" y="1"/>
                    <a:pt x="437" y="13"/>
                    <a:pt x="395" y="39"/>
                  </a:cubicBezTo>
                  <a:cubicBezTo>
                    <a:pt x="372" y="51"/>
                    <a:pt x="352" y="66"/>
                    <a:pt x="334" y="84"/>
                  </a:cubicBezTo>
                  <a:lnTo>
                    <a:pt x="334" y="84"/>
                  </a:lnTo>
                  <a:cubicBezTo>
                    <a:pt x="129" y="153"/>
                    <a:pt x="1" y="380"/>
                    <a:pt x="44" y="596"/>
                  </a:cubicBezTo>
                  <a:cubicBezTo>
                    <a:pt x="56" y="630"/>
                    <a:pt x="66" y="662"/>
                    <a:pt x="100" y="684"/>
                  </a:cubicBezTo>
                  <a:cubicBezTo>
                    <a:pt x="154" y="739"/>
                    <a:pt x="231" y="728"/>
                    <a:pt x="297" y="761"/>
                  </a:cubicBezTo>
                  <a:cubicBezTo>
                    <a:pt x="369" y="813"/>
                    <a:pt x="403" y="926"/>
                    <a:pt x="482" y="926"/>
                  </a:cubicBezTo>
                  <a:cubicBezTo>
                    <a:pt x="486" y="926"/>
                    <a:pt x="490" y="925"/>
                    <a:pt x="494" y="925"/>
                  </a:cubicBezTo>
                  <a:cubicBezTo>
                    <a:pt x="559" y="925"/>
                    <a:pt x="603" y="837"/>
                    <a:pt x="669" y="827"/>
                  </a:cubicBezTo>
                  <a:cubicBezTo>
                    <a:pt x="678" y="823"/>
                    <a:pt x="688" y="822"/>
                    <a:pt x="698" y="822"/>
                  </a:cubicBezTo>
                  <a:cubicBezTo>
                    <a:pt x="721" y="822"/>
                    <a:pt x="744" y="830"/>
                    <a:pt x="767" y="837"/>
                  </a:cubicBezTo>
                  <a:cubicBezTo>
                    <a:pt x="785" y="842"/>
                    <a:pt x="803" y="844"/>
                    <a:pt x="822" y="844"/>
                  </a:cubicBezTo>
                  <a:cubicBezTo>
                    <a:pt x="893" y="844"/>
                    <a:pt x="965" y="811"/>
                    <a:pt x="1008" y="750"/>
                  </a:cubicBezTo>
                  <a:cubicBezTo>
                    <a:pt x="1063" y="684"/>
                    <a:pt x="1074" y="586"/>
                    <a:pt x="1041" y="498"/>
                  </a:cubicBezTo>
                  <a:cubicBezTo>
                    <a:pt x="1008" y="443"/>
                    <a:pt x="964" y="411"/>
                    <a:pt x="932" y="356"/>
                  </a:cubicBezTo>
                  <a:cubicBezTo>
                    <a:pt x="876" y="268"/>
                    <a:pt x="844" y="170"/>
                    <a:pt x="767" y="93"/>
                  </a:cubicBezTo>
                  <a:cubicBezTo>
                    <a:pt x="713" y="32"/>
                    <a:pt x="626" y="1"/>
                    <a:pt x="541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3" name="Google Shape;2153;p244"/>
            <p:cNvSpPr/>
            <p:nvPr/>
          </p:nvSpPr>
          <p:spPr>
            <a:xfrm>
              <a:off x="6200917" y="2770021"/>
              <a:ext cx="38202" cy="29444"/>
            </a:xfrm>
            <a:custGeom>
              <a:rect b="b" l="l" r="r" t="t"/>
              <a:pathLst>
                <a:path extrusionOk="0" h="1022" w="1326">
                  <a:moveTo>
                    <a:pt x="741" y="1"/>
                  </a:moveTo>
                  <a:cubicBezTo>
                    <a:pt x="567" y="1"/>
                    <a:pt x="395" y="72"/>
                    <a:pt x="241" y="144"/>
                  </a:cubicBezTo>
                  <a:lnTo>
                    <a:pt x="351" y="144"/>
                  </a:lnTo>
                  <a:cubicBezTo>
                    <a:pt x="187" y="199"/>
                    <a:pt x="55" y="341"/>
                    <a:pt x="12" y="516"/>
                  </a:cubicBezTo>
                  <a:cubicBezTo>
                    <a:pt x="12" y="538"/>
                    <a:pt x="0" y="571"/>
                    <a:pt x="12" y="603"/>
                  </a:cubicBezTo>
                  <a:cubicBezTo>
                    <a:pt x="30" y="659"/>
                    <a:pt x="87" y="683"/>
                    <a:pt x="144" y="683"/>
                  </a:cubicBezTo>
                  <a:cubicBezTo>
                    <a:pt x="154" y="683"/>
                    <a:pt x="165" y="682"/>
                    <a:pt x="175" y="680"/>
                  </a:cubicBezTo>
                  <a:cubicBezTo>
                    <a:pt x="215" y="680"/>
                    <a:pt x="251" y="678"/>
                    <a:pt x="286" y="678"/>
                  </a:cubicBezTo>
                  <a:cubicBezTo>
                    <a:pt x="319" y="678"/>
                    <a:pt x="352" y="680"/>
                    <a:pt x="384" y="691"/>
                  </a:cubicBezTo>
                  <a:cubicBezTo>
                    <a:pt x="285" y="768"/>
                    <a:pt x="318" y="943"/>
                    <a:pt x="428" y="998"/>
                  </a:cubicBezTo>
                  <a:cubicBezTo>
                    <a:pt x="458" y="1014"/>
                    <a:pt x="492" y="1022"/>
                    <a:pt x="527" y="1022"/>
                  </a:cubicBezTo>
                  <a:cubicBezTo>
                    <a:pt x="608" y="1022"/>
                    <a:pt x="695" y="982"/>
                    <a:pt x="756" y="921"/>
                  </a:cubicBezTo>
                  <a:cubicBezTo>
                    <a:pt x="800" y="866"/>
                    <a:pt x="832" y="812"/>
                    <a:pt x="898" y="779"/>
                  </a:cubicBezTo>
                  <a:cubicBezTo>
                    <a:pt x="942" y="746"/>
                    <a:pt x="1007" y="757"/>
                    <a:pt x="1063" y="735"/>
                  </a:cubicBezTo>
                  <a:cubicBezTo>
                    <a:pt x="1248" y="680"/>
                    <a:pt x="1325" y="440"/>
                    <a:pt x="1248" y="275"/>
                  </a:cubicBezTo>
                  <a:cubicBezTo>
                    <a:pt x="1172" y="100"/>
                    <a:pt x="975" y="2"/>
                    <a:pt x="778" y="2"/>
                  </a:cubicBezTo>
                  <a:cubicBezTo>
                    <a:pt x="766" y="1"/>
                    <a:pt x="753" y="1"/>
                    <a:pt x="741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4" name="Google Shape;2154;p244"/>
            <p:cNvSpPr/>
            <p:nvPr/>
          </p:nvSpPr>
          <p:spPr>
            <a:xfrm>
              <a:off x="6150442" y="2765037"/>
              <a:ext cx="30942" cy="26304"/>
            </a:xfrm>
            <a:custGeom>
              <a:rect b="b" l="l" r="r" t="t"/>
              <a:pathLst>
                <a:path extrusionOk="0" h="913" w="1074">
                  <a:moveTo>
                    <a:pt x="708" y="1"/>
                  </a:moveTo>
                  <a:cubicBezTo>
                    <a:pt x="651" y="1"/>
                    <a:pt x="591" y="16"/>
                    <a:pt x="537" y="32"/>
                  </a:cubicBezTo>
                  <a:cubicBezTo>
                    <a:pt x="472" y="43"/>
                    <a:pt x="416" y="54"/>
                    <a:pt x="351" y="54"/>
                  </a:cubicBezTo>
                  <a:lnTo>
                    <a:pt x="329" y="197"/>
                  </a:lnTo>
                  <a:cubicBezTo>
                    <a:pt x="316" y="175"/>
                    <a:pt x="297" y="167"/>
                    <a:pt x="276" y="167"/>
                  </a:cubicBezTo>
                  <a:cubicBezTo>
                    <a:pt x="242" y="167"/>
                    <a:pt x="202" y="187"/>
                    <a:pt x="176" y="207"/>
                  </a:cubicBezTo>
                  <a:cubicBezTo>
                    <a:pt x="121" y="262"/>
                    <a:pt x="66" y="306"/>
                    <a:pt x="34" y="372"/>
                  </a:cubicBezTo>
                  <a:cubicBezTo>
                    <a:pt x="0" y="437"/>
                    <a:pt x="0" y="525"/>
                    <a:pt x="44" y="579"/>
                  </a:cubicBezTo>
                  <a:cubicBezTo>
                    <a:pt x="65" y="606"/>
                    <a:pt x="101" y="619"/>
                    <a:pt x="137" y="619"/>
                  </a:cubicBezTo>
                  <a:cubicBezTo>
                    <a:pt x="161" y="619"/>
                    <a:pt x="184" y="613"/>
                    <a:pt x="203" y="600"/>
                  </a:cubicBezTo>
                  <a:lnTo>
                    <a:pt x="203" y="600"/>
                  </a:lnTo>
                  <a:cubicBezTo>
                    <a:pt x="138" y="695"/>
                    <a:pt x="167" y="848"/>
                    <a:pt x="275" y="897"/>
                  </a:cubicBezTo>
                  <a:cubicBezTo>
                    <a:pt x="301" y="908"/>
                    <a:pt x="327" y="913"/>
                    <a:pt x="353" y="913"/>
                  </a:cubicBezTo>
                  <a:cubicBezTo>
                    <a:pt x="511" y="913"/>
                    <a:pt x="665" y="744"/>
                    <a:pt x="844" y="744"/>
                  </a:cubicBezTo>
                  <a:lnTo>
                    <a:pt x="942" y="744"/>
                  </a:lnTo>
                  <a:cubicBezTo>
                    <a:pt x="1019" y="722"/>
                    <a:pt x="1063" y="656"/>
                    <a:pt x="1073" y="579"/>
                  </a:cubicBezTo>
                  <a:cubicBezTo>
                    <a:pt x="1073" y="514"/>
                    <a:pt x="1051" y="437"/>
                    <a:pt x="1041" y="372"/>
                  </a:cubicBezTo>
                  <a:cubicBezTo>
                    <a:pt x="986" y="229"/>
                    <a:pt x="920" y="54"/>
                    <a:pt x="778" y="10"/>
                  </a:cubicBezTo>
                  <a:cubicBezTo>
                    <a:pt x="756" y="4"/>
                    <a:pt x="732" y="1"/>
                    <a:pt x="708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5" name="Google Shape;2155;p244"/>
            <p:cNvSpPr/>
            <p:nvPr/>
          </p:nvSpPr>
          <p:spPr>
            <a:xfrm>
              <a:off x="6084842" y="2753282"/>
              <a:ext cx="25583" cy="22241"/>
            </a:xfrm>
            <a:custGeom>
              <a:rect b="b" l="l" r="r" t="t"/>
              <a:pathLst>
                <a:path extrusionOk="0" h="772" w="888">
                  <a:moveTo>
                    <a:pt x="642" y="0"/>
                  </a:moveTo>
                  <a:cubicBezTo>
                    <a:pt x="632" y="0"/>
                    <a:pt x="623" y="1"/>
                    <a:pt x="613" y="2"/>
                  </a:cubicBezTo>
                  <a:cubicBezTo>
                    <a:pt x="526" y="13"/>
                    <a:pt x="438" y="68"/>
                    <a:pt x="362" y="123"/>
                  </a:cubicBezTo>
                  <a:lnTo>
                    <a:pt x="460" y="2"/>
                  </a:lnTo>
                  <a:lnTo>
                    <a:pt x="460" y="2"/>
                  </a:lnTo>
                  <a:cubicBezTo>
                    <a:pt x="350" y="24"/>
                    <a:pt x="230" y="46"/>
                    <a:pt x="143" y="111"/>
                  </a:cubicBezTo>
                  <a:cubicBezTo>
                    <a:pt x="55" y="188"/>
                    <a:pt x="0" y="308"/>
                    <a:pt x="44" y="407"/>
                  </a:cubicBezTo>
                  <a:cubicBezTo>
                    <a:pt x="71" y="475"/>
                    <a:pt x="139" y="517"/>
                    <a:pt x="205" y="517"/>
                  </a:cubicBezTo>
                  <a:cubicBezTo>
                    <a:pt x="247" y="517"/>
                    <a:pt x="288" y="500"/>
                    <a:pt x="318" y="462"/>
                  </a:cubicBezTo>
                  <a:cubicBezTo>
                    <a:pt x="372" y="539"/>
                    <a:pt x="406" y="637"/>
                    <a:pt x="471" y="714"/>
                  </a:cubicBezTo>
                  <a:cubicBezTo>
                    <a:pt x="512" y="749"/>
                    <a:pt x="569" y="772"/>
                    <a:pt x="619" y="772"/>
                  </a:cubicBezTo>
                  <a:cubicBezTo>
                    <a:pt x="663" y="772"/>
                    <a:pt x="702" y="755"/>
                    <a:pt x="723" y="714"/>
                  </a:cubicBezTo>
                  <a:cubicBezTo>
                    <a:pt x="767" y="615"/>
                    <a:pt x="668" y="527"/>
                    <a:pt x="625" y="429"/>
                  </a:cubicBezTo>
                  <a:cubicBezTo>
                    <a:pt x="745" y="364"/>
                    <a:pt x="887" y="265"/>
                    <a:pt x="844" y="133"/>
                  </a:cubicBezTo>
                  <a:cubicBezTo>
                    <a:pt x="824" y="45"/>
                    <a:pt x="733" y="0"/>
                    <a:pt x="642" y="0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6" name="Google Shape;2156;p244"/>
            <p:cNvSpPr/>
            <p:nvPr/>
          </p:nvSpPr>
          <p:spPr>
            <a:xfrm>
              <a:off x="6281672" y="2779154"/>
              <a:ext cx="40392" cy="26476"/>
            </a:xfrm>
            <a:custGeom>
              <a:rect b="b" l="l" r="r" t="t"/>
              <a:pathLst>
                <a:path extrusionOk="0" h="919" w="1402">
                  <a:moveTo>
                    <a:pt x="608" y="1"/>
                  </a:moveTo>
                  <a:cubicBezTo>
                    <a:pt x="516" y="1"/>
                    <a:pt x="437" y="84"/>
                    <a:pt x="427" y="177"/>
                  </a:cubicBezTo>
                  <a:cubicBezTo>
                    <a:pt x="427" y="221"/>
                    <a:pt x="427" y="264"/>
                    <a:pt x="460" y="286"/>
                  </a:cubicBezTo>
                  <a:cubicBezTo>
                    <a:pt x="466" y="293"/>
                    <a:pt x="474" y="298"/>
                    <a:pt x="482" y="302"/>
                  </a:cubicBezTo>
                  <a:lnTo>
                    <a:pt x="482" y="302"/>
                  </a:lnTo>
                  <a:lnTo>
                    <a:pt x="350" y="342"/>
                  </a:lnTo>
                  <a:cubicBezTo>
                    <a:pt x="333" y="338"/>
                    <a:pt x="316" y="336"/>
                    <a:pt x="298" y="336"/>
                  </a:cubicBezTo>
                  <a:cubicBezTo>
                    <a:pt x="164" y="336"/>
                    <a:pt x="41" y="445"/>
                    <a:pt x="22" y="571"/>
                  </a:cubicBezTo>
                  <a:cubicBezTo>
                    <a:pt x="0" y="714"/>
                    <a:pt x="110" y="867"/>
                    <a:pt x="252" y="911"/>
                  </a:cubicBezTo>
                  <a:cubicBezTo>
                    <a:pt x="274" y="916"/>
                    <a:pt x="297" y="918"/>
                    <a:pt x="320" y="918"/>
                  </a:cubicBezTo>
                  <a:cubicBezTo>
                    <a:pt x="443" y="918"/>
                    <a:pt x="569" y="847"/>
                    <a:pt x="625" y="736"/>
                  </a:cubicBezTo>
                  <a:cubicBezTo>
                    <a:pt x="643" y="708"/>
                    <a:pt x="669" y="665"/>
                    <a:pt x="703" y="665"/>
                  </a:cubicBezTo>
                  <a:cubicBezTo>
                    <a:pt x="709" y="665"/>
                    <a:pt x="716" y="667"/>
                    <a:pt x="723" y="670"/>
                  </a:cubicBezTo>
                  <a:cubicBezTo>
                    <a:pt x="734" y="670"/>
                    <a:pt x="734" y="681"/>
                    <a:pt x="745" y="692"/>
                  </a:cubicBezTo>
                  <a:cubicBezTo>
                    <a:pt x="794" y="766"/>
                    <a:pt x="879" y="792"/>
                    <a:pt x="969" y="792"/>
                  </a:cubicBezTo>
                  <a:cubicBezTo>
                    <a:pt x="1038" y="792"/>
                    <a:pt x="1110" y="777"/>
                    <a:pt x="1172" y="758"/>
                  </a:cubicBezTo>
                  <a:cubicBezTo>
                    <a:pt x="1248" y="746"/>
                    <a:pt x="1314" y="724"/>
                    <a:pt x="1358" y="670"/>
                  </a:cubicBezTo>
                  <a:cubicBezTo>
                    <a:pt x="1401" y="615"/>
                    <a:pt x="1401" y="527"/>
                    <a:pt x="1358" y="483"/>
                  </a:cubicBezTo>
                  <a:cubicBezTo>
                    <a:pt x="1330" y="450"/>
                    <a:pt x="1286" y="432"/>
                    <a:pt x="1243" y="432"/>
                  </a:cubicBezTo>
                  <a:cubicBezTo>
                    <a:pt x="1217" y="432"/>
                    <a:pt x="1192" y="439"/>
                    <a:pt x="1172" y="451"/>
                  </a:cubicBezTo>
                  <a:cubicBezTo>
                    <a:pt x="1182" y="352"/>
                    <a:pt x="1194" y="264"/>
                    <a:pt x="1172" y="177"/>
                  </a:cubicBezTo>
                  <a:cubicBezTo>
                    <a:pt x="1151" y="95"/>
                    <a:pt x="1073" y="23"/>
                    <a:pt x="991" y="23"/>
                  </a:cubicBezTo>
                  <a:cubicBezTo>
                    <a:pt x="986" y="23"/>
                    <a:pt x="980" y="23"/>
                    <a:pt x="975" y="24"/>
                  </a:cubicBezTo>
                  <a:cubicBezTo>
                    <a:pt x="876" y="35"/>
                    <a:pt x="822" y="123"/>
                    <a:pt x="778" y="199"/>
                  </a:cubicBezTo>
                  <a:cubicBezTo>
                    <a:pt x="810" y="111"/>
                    <a:pt x="723" y="2"/>
                    <a:pt x="625" y="2"/>
                  </a:cubicBezTo>
                  <a:cubicBezTo>
                    <a:pt x="619" y="1"/>
                    <a:pt x="614" y="1"/>
                    <a:pt x="608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7" name="Google Shape;2157;p244"/>
            <p:cNvSpPr/>
            <p:nvPr/>
          </p:nvSpPr>
          <p:spPr>
            <a:xfrm>
              <a:off x="6331484" y="2785751"/>
              <a:ext cx="27802" cy="22875"/>
            </a:xfrm>
            <a:custGeom>
              <a:rect b="b" l="l" r="r" t="t"/>
              <a:pathLst>
                <a:path extrusionOk="0" h="794" w="965">
                  <a:moveTo>
                    <a:pt x="597" y="1"/>
                  </a:moveTo>
                  <a:cubicBezTo>
                    <a:pt x="459" y="1"/>
                    <a:pt x="321" y="91"/>
                    <a:pt x="258" y="223"/>
                  </a:cubicBezTo>
                  <a:lnTo>
                    <a:pt x="258" y="223"/>
                  </a:lnTo>
                  <a:cubicBezTo>
                    <a:pt x="130" y="245"/>
                    <a:pt x="50" y="394"/>
                    <a:pt x="12" y="517"/>
                  </a:cubicBezTo>
                  <a:cubicBezTo>
                    <a:pt x="1" y="539"/>
                    <a:pt x="1" y="551"/>
                    <a:pt x="1" y="561"/>
                  </a:cubicBezTo>
                  <a:cubicBezTo>
                    <a:pt x="23" y="583"/>
                    <a:pt x="56" y="583"/>
                    <a:pt x="78" y="583"/>
                  </a:cubicBezTo>
                  <a:cubicBezTo>
                    <a:pt x="82" y="583"/>
                    <a:pt x="86" y="582"/>
                    <a:pt x="90" y="582"/>
                  </a:cubicBezTo>
                  <a:cubicBezTo>
                    <a:pt x="193" y="582"/>
                    <a:pt x="257" y="706"/>
                    <a:pt x="341" y="758"/>
                  </a:cubicBezTo>
                  <a:cubicBezTo>
                    <a:pt x="376" y="783"/>
                    <a:pt x="417" y="794"/>
                    <a:pt x="458" y="794"/>
                  </a:cubicBezTo>
                  <a:cubicBezTo>
                    <a:pt x="583" y="794"/>
                    <a:pt x="713" y="693"/>
                    <a:pt x="713" y="561"/>
                  </a:cubicBezTo>
                  <a:cubicBezTo>
                    <a:pt x="737" y="580"/>
                    <a:pt x="765" y="589"/>
                    <a:pt x="793" y="589"/>
                  </a:cubicBezTo>
                  <a:cubicBezTo>
                    <a:pt x="829" y="589"/>
                    <a:pt x="864" y="575"/>
                    <a:pt x="888" y="551"/>
                  </a:cubicBezTo>
                  <a:cubicBezTo>
                    <a:pt x="932" y="517"/>
                    <a:pt x="954" y="452"/>
                    <a:pt x="954" y="386"/>
                  </a:cubicBezTo>
                  <a:cubicBezTo>
                    <a:pt x="964" y="211"/>
                    <a:pt x="823" y="25"/>
                    <a:pt x="636" y="3"/>
                  </a:cubicBezTo>
                  <a:cubicBezTo>
                    <a:pt x="623" y="1"/>
                    <a:pt x="610" y="1"/>
                    <a:pt x="597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8" name="Google Shape;2158;p244"/>
            <p:cNvSpPr/>
            <p:nvPr/>
          </p:nvSpPr>
          <p:spPr>
            <a:xfrm>
              <a:off x="6182623" y="2666190"/>
              <a:ext cx="32181" cy="34543"/>
            </a:xfrm>
            <a:custGeom>
              <a:rect b="b" l="l" r="r" t="t"/>
              <a:pathLst>
                <a:path extrusionOk="0" h="1199" w="1117">
                  <a:moveTo>
                    <a:pt x="551" y="1"/>
                  </a:moveTo>
                  <a:cubicBezTo>
                    <a:pt x="542" y="1"/>
                    <a:pt x="534" y="2"/>
                    <a:pt x="526" y="3"/>
                  </a:cubicBezTo>
                  <a:cubicBezTo>
                    <a:pt x="424" y="31"/>
                    <a:pt x="369" y="146"/>
                    <a:pt x="388" y="247"/>
                  </a:cubicBezTo>
                  <a:lnTo>
                    <a:pt x="388" y="247"/>
                  </a:lnTo>
                  <a:cubicBezTo>
                    <a:pt x="364" y="213"/>
                    <a:pt x="317" y="191"/>
                    <a:pt x="274" y="191"/>
                  </a:cubicBezTo>
                  <a:cubicBezTo>
                    <a:pt x="259" y="191"/>
                    <a:pt x="244" y="194"/>
                    <a:pt x="231" y="200"/>
                  </a:cubicBezTo>
                  <a:cubicBezTo>
                    <a:pt x="153" y="233"/>
                    <a:pt x="121" y="321"/>
                    <a:pt x="132" y="397"/>
                  </a:cubicBezTo>
                  <a:cubicBezTo>
                    <a:pt x="143" y="474"/>
                    <a:pt x="187" y="551"/>
                    <a:pt x="241" y="606"/>
                  </a:cubicBezTo>
                  <a:lnTo>
                    <a:pt x="197" y="650"/>
                  </a:lnTo>
                  <a:cubicBezTo>
                    <a:pt x="22" y="704"/>
                    <a:pt x="0" y="956"/>
                    <a:pt x="132" y="1087"/>
                  </a:cubicBezTo>
                  <a:cubicBezTo>
                    <a:pt x="211" y="1167"/>
                    <a:pt x="329" y="1198"/>
                    <a:pt x="450" y="1198"/>
                  </a:cubicBezTo>
                  <a:cubicBezTo>
                    <a:pt x="512" y="1198"/>
                    <a:pt x="576" y="1190"/>
                    <a:pt x="635" y="1175"/>
                  </a:cubicBezTo>
                  <a:cubicBezTo>
                    <a:pt x="745" y="1142"/>
                    <a:pt x="866" y="1087"/>
                    <a:pt x="953" y="1010"/>
                  </a:cubicBezTo>
                  <a:cubicBezTo>
                    <a:pt x="1029" y="956"/>
                    <a:pt x="1085" y="890"/>
                    <a:pt x="1106" y="813"/>
                  </a:cubicBezTo>
                  <a:cubicBezTo>
                    <a:pt x="1117" y="726"/>
                    <a:pt x="1063" y="628"/>
                    <a:pt x="975" y="628"/>
                  </a:cubicBezTo>
                  <a:cubicBezTo>
                    <a:pt x="1063" y="551"/>
                    <a:pt x="1085" y="409"/>
                    <a:pt x="1019" y="310"/>
                  </a:cubicBezTo>
                  <a:cubicBezTo>
                    <a:pt x="975" y="244"/>
                    <a:pt x="895" y="207"/>
                    <a:pt x="815" y="207"/>
                  </a:cubicBezTo>
                  <a:cubicBezTo>
                    <a:pt x="776" y="207"/>
                    <a:pt x="737" y="215"/>
                    <a:pt x="701" y="233"/>
                  </a:cubicBezTo>
                  <a:cubicBezTo>
                    <a:pt x="762" y="132"/>
                    <a:pt x="662" y="1"/>
                    <a:pt x="551" y="1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9" name="Google Shape;2159;p244"/>
            <p:cNvSpPr/>
            <p:nvPr/>
          </p:nvSpPr>
          <p:spPr>
            <a:xfrm>
              <a:off x="6247906" y="2688028"/>
              <a:ext cx="34111" cy="36301"/>
            </a:xfrm>
            <a:custGeom>
              <a:rect b="b" l="l" r="r" t="t"/>
              <a:pathLst>
                <a:path extrusionOk="0" h="1260" w="1184">
                  <a:moveTo>
                    <a:pt x="527" y="1"/>
                  </a:moveTo>
                  <a:cubicBezTo>
                    <a:pt x="461" y="1"/>
                    <a:pt x="417" y="23"/>
                    <a:pt x="373" y="55"/>
                  </a:cubicBezTo>
                  <a:cubicBezTo>
                    <a:pt x="373" y="99"/>
                    <a:pt x="351" y="154"/>
                    <a:pt x="318" y="187"/>
                  </a:cubicBezTo>
                  <a:cubicBezTo>
                    <a:pt x="296" y="209"/>
                    <a:pt x="274" y="220"/>
                    <a:pt x="252" y="230"/>
                  </a:cubicBezTo>
                  <a:cubicBezTo>
                    <a:pt x="230" y="318"/>
                    <a:pt x="264" y="428"/>
                    <a:pt x="351" y="505"/>
                  </a:cubicBezTo>
                  <a:cubicBezTo>
                    <a:pt x="308" y="471"/>
                    <a:pt x="252" y="461"/>
                    <a:pt x="209" y="461"/>
                  </a:cubicBezTo>
                  <a:cubicBezTo>
                    <a:pt x="132" y="461"/>
                    <a:pt x="77" y="493"/>
                    <a:pt x="33" y="559"/>
                  </a:cubicBezTo>
                  <a:cubicBezTo>
                    <a:pt x="1" y="625"/>
                    <a:pt x="89" y="855"/>
                    <a:pt x="121" y="855"/>
                  </a:cubicBezTo>
                  <a:lnTo>
                    <a:pt x="132" y="855"/>
                  </a:lnTo>
                  <a:cubicBezTo>
                    <a:pt x="45" y="943"/>
                    <a:pt x="99" y="1096"/>
                    <a:pt x="198" y="1172"/>
                  </a:cubicBezTo>
                  <a:cubicBezTo>
                    <a:pt x="286" y="1238"/>
                    <a:pt x="395" y="1260"/>
                    <a:pt x="505" y="1260"/>
                  </a:cubicBezTo>
                  <a:lnTo>
                    <a:pt x="548" y="1260"/>
                  </a:lnTo>
                  <a:cubicBezTo>
                    <a:pt x="712" y="1249"/>
                    <a:pt x="865" y="1227"/>
                    <a:pt x="1030" y="1183"/>
                  </a:cubicBezTo>
                  <a:cubicBezTo>
                    <a:pt x="1063" y="1172"/>
                    <a:pt x="1096" y="1162"/>
                    <a:pt x="1128" y="1128"/>
                  </a:cubicBezTo>
                  <a:cubicBezTo>
                    <a:pt x="1183" y="1084"/>
                    <a:pt x="1183" y="997"/>
                    <a:pt x="1140" y="931"/>
                  </a:cubicBezTo>
                  <a:cubicBezTo>
                    <a:pt x="1106" y="877"/>
                    <a:pt x="1041" y="833"/>
                    <a:pt x="975" y="811"/>
                  </a:cubicBezTo>
                  <a:cubicBezTo>
                    <a:pt x="1052" y="811"/>
                    <a:pt x="1118" y="756"/>
                    <a:pt x="1140" y="690"/>
                  </a:cubicBezTo>
                  <a:cubicBezTo>
                    <a:pt x="1162" y="625"/>
                    <a:pt x="1140" y="548"/>
                    <a:pt x="1096" y="493"/>
                  </a:cubicBezTo>
                  <a:cubicBezTo>
                    <a:pt x="1030" y="449"/>
                    <a:pt x="931" y="417"/>
                    <a:pt x="943" y="340"/>
                  </a:cubicBezTo>
                  <a:cubicBezTo>
                    <a:pt x="943" y="308"/>
                    <a:pt x="953" y="286"/>
                    <a:pt x="975" y="264"/>
                  </a:cubicBezTo>
                  <a:cubicBezTo>
                    <a:pt x="975" y="252"/>
                    <a:pt x="975" y="242"/>
                    <a:pt x="986" y="230"/>
                  </a:cubicBezTo>
                  <a:cubicBezTo>
                    <a:pt x="943" y="165"/>
                    <a:pt x="909" y="89"/>
                    <a:pt x="887" y="12"/>
                  </a:cubicBezTo>
                  <a:cubicBezTo>
                    <a:pt x="877" y="12"/>
                    <a:pt x="865" y="1"/>
                    <a:pt x="855" y="1"/>
                  </a:cubicBezTo>
                  <a:cubicBezTo>
                    <a:pt x="800" y="1"/>
                    <a:pt x="756" y="45"/>
                    <a:pt x="724" y="89"/>
                  </a:cubicBezTo>
                  <a:cubicBezTo>
                    <a:pt x="658" y="23"/>
                    <a:pt x="592" y="1"/>
                    <a:pt x="527" y="1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0" name="Google Shape;2160;p244"/>
            <p:cNvSpPr/>
            <p:nvPr/>
          </p:nvSpPr>
          <p:spPr>
            <a:xfrm>
              <a:off x="6291121" y="2672903"/>
              <a:ext cx="35984" cy="35984"/>
            </a:xfrm>
            <a:custGeom>
              <a:rect b="b" l="l" r="r" t="t"/>
              <a:pathLst>
                <a:path extrusionOk="0" h="1249" w="1249">
                  <a:moveTo>
                    <a:pt x="592" y="0"/>
                  </a:moveTo>
                  <a:cubicBezTo>
                    <a:pt x="570" y="55"/>
                    <a:pt x="559" y="120"/>
                    <a:pt x="559" y="176"/>
                  </a:cubicBezTo>
                  <a:cubicBezTo>
                    <a:pt x="570" y="296"/>
                    <a:pt x="614" y="417"/>
                    <a:pt x="625" y="537"/>
                  </a:cubicBezTo>
                  <a:cubicBezTo>
                    <a:pt x="636" y="833"/>
                    <a:pt x="340" y="1095"/>
                    <a:pt x="44" y="1095"/>
                  </a:cubicBezTo>
                  <a:lnTo>
                    <a:pt x="1" y="1095"/>
                  </a:lnTo>
                  <a:cubicBezTo>
                    <a:pt x="34" y="1139"/>
                    <a:pt x="78" y="1172"/>
                    <a:pt x="132" y="1193"/>
                  </a:cubicBezTo>
                  <a:cubicBezTo>
                    <a:pt x="209" y="1227"/>
                    <a:pt x="285" y="1237"/>
                    <a:pt x="362" y="1237"/>
                  </a:cubicBezTo>
                  <a:cubicBezTo>
                    <a:pt x="438" y="1237"/>
                    <a:pt x="516" y="1227"/>
                    <a:pt x="581" y="1205"/>
                  </a:cubicBezTo>
                  <a:cubicBezTo>
                    <a:pt x="625" y="1193"/>
                    <a:pt x="657" y="1183"/>
                    <a:pt x="691" y="1183"/>
                  </a:cubicBezTo>
                  <a:lnTo>
                    <a:pt x="713" y="1183"/>
                  </a:lnTo>
                  <a:lnTo>
                    <a:pt x="811" y="1215"/>
                  </a:lnTo>
                  <a:cubicBezTo>
                    <a:pt x="876" y="1237"/>
                    <a:pt x="932" y="1249"/>
                    <a:pt x="997" y="1249"/>
                  </a:cubicBezTo>
                  <a:cubicBezTo>
                    <a:pt x="1030" y="1249"/>
                    <a:pt x="1073" y="1237"/>
                    <a:pt x="1107" y="1237"/>
                  </a:cubicBezTo>
                  <a:cubicBezTo>
                    <a:pt x="1129" y="1227"/>
                    <a:pt x="1139" y="1227"/>
                    <a:pt x="1161" y="1215"/>
                  </a:cubicBezTo>
                  <a:cubicBezTo>
                    <a:pt x="1117" y="1139"/>
                    <a:pt x="1129" y="1030"/>
                    <a:pt x="1194" y="974"/>
                  </a:cubicBezTo>
                  <a:cubicBezTo>
                    <a:pt x="1194" y="964"/>
                    <a:pt x="1205" y="964"/>
                    <a:pt x="1205" y="964"/>
                  </a:cubicBezTo>
                  <a:cubicBezTo>
                    <a:pt x="1172" y="920"/>
                    <a:pt x="1139" y="887"/>
                    <a:pt x="1107" y="865"/>
                  </a:cubicBezTo>
                  <a:cubicBezTo>
                    <a:pt x="1194" y="755"/>
                    <a:pt x="1249" y="592"/>
                    <a:pt x="1183" y="460"/>
                  </a:cubicBezTo>
                  <a:cubicBezTo>
                    <a:pt x="1151" y="383"/>
                    <a:pt x="1063" y="339"/>
                    <a:pt x="975" y="339"/>
                  </a:cubicBezTo>
                  <a:cubicBezTo>
                    <a:pt x="920" y="339"/>
                    <a:pt x="866" y="361"/>
                    <a:pt x="833" y="417"/>
                  </a:cubicBezTo>
                  <a:cubicBezTo>
                    <a:pt x="876" y="241"/>
                    <a:pt x="767" y="44"/>
                    <a:pt x="592" y="0"/>
                  </a:cubicBezTo>
                  <a:close/>
                </a:path>
              </a:pathLst>
            </a:custGeom>
            <a:solidFill>
              <a:srgbClr val="EEEAD2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1" name="Google Shape;2161;p244"/>
            <p:cNvSpPr/>
            <p:nvPr/>
          </p:nvSpPr>
          <p:spPr>
            <a:xfrm>
              <a:off x="6333386" y="2646397"/>
              <a:ext cx="7923" cy="5704"/>
            </a:xfrm>
            <a:custGeom>
              <a:rect b="b" l="l" r="r" t="t"/>
              <a:pathLst>
                <a:path extrusionOk="0" h="198" w="275">
                  <a:moveTo>
                    <a:pt x="198" y="1"/>
                  </a:moveTo>
                  <a:lnTo>
                    <a:pt x="198" y="1"/>
                  </a:lnTo>
                  <a:cubicBezTo>
                    <a:pt x="143" y="45"/>
                    <a:pt x="121" y="110"/>
                    <a:pt x="121" y="176"/>
                  </a:cubicBezTo>
                  <a:cubicBezTo>
                    <a:pt x="78" y="176"/>
                    <a:pt x="34" y="186"/>
                    <a:pt x="1" y="186"/>
                  </a:cubicBezTo>
                  <a:cubicBezTo>
                    <a:pt x="44" y="198"/>
                    <a:pt x="88" y="198"/>
                    <a:pt x="132" y="198"/>
                  </a:cubicBezTo>
                  <a:cubicBezTo>
                    <a:pt x="176" y="198"/>
                    <a:pt x="220" y="198"/>
                    <a:pt x="263" y="186"/>
                  </a:cubicBezTo>
                  <a:cubicBezTo>
                    <a:pt x="263" y="176"/>
                    <a:pt x="263" y="165"/>
                    <a:pt x="275" y="154"/>
                  </a:cubicBezTo>
                  <a:cubicBezTo>
                    <a:pt x="220" y="121"/>
                    <a:pt x="187" y="66"/>
                    <a:pt x="198" y="1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2" name="Google Shape;2162;p244"/>
            <p:cNvSpPr/>
            <p:nvPr/>
          </p:nvSpPr>
          <p:spPr>
            <a:xfrm>
              <a:off x="6344449" y="2676331"/>
              <a:ext cx="37482" cy="32930"/>
            </a:xfrm>
            <a:custGeom>
              <a:rect b="b" l="l" r="r" t="t"/>
              <a:pathLst>
                <a:path extrusionOk="0" h="1143" w="1301">
                  <a:moveTo>
                    <a:pt x="487" y="0"/>
                  </a:moveTo>
                  <a:cubicBezTo>
                    <a:pt x="482" y="0"/>
                    <a:pt x="476" y="1"/>
                    <a:pt x="471" y="1"/>
                  </a:cubicBezTo>
                  <a:cubicBezTo>
                    <a:pt x="373" y="13"/>
                    <a:pt x="295" y="100"/>
                    <a:pt x="285" y="188"/>
                  </a:cubicBezTo>
                  <a:cubicBezTo>
                    <a:pt x="285" y="242"/>
                    <a:pt x="285" y="286"/>
                    <a:pt x="274" y="341"/>
                  </a:cubicBezTo>
                  <a:cubicBezTo>
                    <a:pt x="241" y="429"/>
                    <a:pt x="154" y="473"/>
                    <a:pt x="98" y="549"/>
                  </a:cubicBezTo>
                  <a:cubicBezTo>
                    <a:pt x="0" y="658"/>
                    <a:pt x="44" y="855"/>
                    <a:pt x="175" y="933"/>
                  </a:cubicBezTo>
                  <a:cubicBezTo>
                    <a:pt x="210" y="950"/>
                    <a:pt x="249" y="958"/>
                    <a:pt x="288" y="958"/>
                  </a:cubicBezTo>
                  <a:cubicBezTo>
                    <a:pt x="325" y="958"/>
                    <a:pt x="363" y="950"/>
                    <a:pt x="398" y="936"/>
                  </a:cubicBezTo>
                  <a:lnTo>
                    <a:pt x="398" y="936"/>
                  </a:lnTo>
                  <a:cubicBezTo>
                    <a:pt x="396" y="965"/>
                    <a:pt x="402" y="994"/>
                    <a:pt x="416" y="1020"/>
                  </a:cubicBezTo>
                  <a:cubicBezTo>
                    <a:pt x="464" y="1106"/>
                    <a:pt x="563" y="1142"/>
                    <a:pt x="660" y="1142"/>
                  </a:cubicBezTo>
                  <a:cubicBezTo>
                    <a:pt x="674" y="1142"/>
                    <a:pt x="687" y="1142"/>
                    <a:pt x="701" y="1140"/>
                  </a:cubicBezTo>
                  <a:cubicBezTo>
                    <a:pt x="799" y="1130"/>
                    <a:pt x="898" y="1064"/>
                    <a:pt x="909" y="976"/>
                  </a:cubicBezTo>
                  <a:cubicBezTo>
                    <a:pt x="942" y="994"/>
                    <a:pt x="979" y="1003"/>
                    <a:pt x="1017" y="1003"/>
                  </a:cubicBezTo>
                  <a:cubicBezTo>
                    <a:pt x="1139" y="1003"/>
                    <a:pt x="1264" y="916"/>
                    <a:pt x="1281" y="790"/>
                  </a:cubicBezTo>
                  <a:cubicBezTo>
                    <a:pt x="1301" y="640"/>
                    <a:pt x="1166" y="490"/>
                    <a:pt x="1018" y="490"/>
                  </a:cubicBezTo>
                  <a:cubicBezTo>
                    <a:pt x="1013" y="490"/>
                    <a:pt x="1008" y="490"/>
                    <a:pt x="1003" y="491"/>
                  </a:cubicBezTo>
                  <a:lnTo>
                    <a:pt x="1003" y="491"/>
                  </a:lnTo>
                  <a:cubicBezTo>
                    <a:pt x="1032" y="474"/>
                    <a:pt x="1035" y="420"/>
                    <a:pt x="1018" y="385"/>
                  </a:cubicBezTo>
                  <a:cubicBezTo>
                    <a:pt x="986" y="276"/>
                    <a:pt x="930" y="166"/>
                    <a:pt x="832" y="111"/>
                  </a:cubicBezTo>
                  <a:cubicBezTo>
                    <a:pt x="809" y="102"/>
                    <a:pt x="784" y="97"/>
                    <a:pt x="758" y="97"/>
                  </a:cubicBezTo>
                  <a:cubicBezTo>
                    <a:pt x="722" y="97"/>
                    <a:pt x="687" y="106"/>
                    <a:pt x="657" y="121"/>
                  </a:cubicBezTo>
                  <a:lnTo>
                    <a:pt x="657" y="121"/>
                  </a:lnTo>
                  <a:cubicBezTo>
                    <a:pt x="629" y="51"/>
                    <a:pt x="556" y="0"/>
                    <a:pt x="487" y="0"/>
                  </a:cubicBezTo>
                  <a:close/>
                </a:path>
              </a:pathLst>
            </a:custGeom>
            <a:solidFill>
              <a:srgbClr val="CDC07A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3" name="Google Shape;2163;p244"/>
            <p:cNvSpPr/>
            <p:nvPr/>
          </p:nvSpPr>
          <p:spPr>
            <a:xfrm>
              <a:off x="6456404" y="2662905"/>
              <a:ext cx="40737" cy="43503"/>
            </a:xfrm>
            <a:custGeom>
              <a:rect b="b" l="l" r="r" t="t"/>
              <a:pathLst>
                <a:path extrusionOk="0" h="1510" w="1414">
                  <a:moveTo>
                    <a:pt x="718" y="1"/>
                  </a:moveTo>
                  <a:cubicBezTo>
                    <a:pt x="698" y="1"/>
                    <a:pt x="678" y="3"/>
                    <a:pt x="658" y="8"/>
                  </a:cubicBezTo>
                  <a:cubicBezTo>
                    <a:pt x="546" y="34"/>
                    <a:pt x="462" y="140"/>
                    <a:pt x="446" y="253"/>
                  </a:cubicBezTo>
                  <a:lnTo>
                    <a:pt x="446" y="253"/>
                  </a:lnTo>
                  <a:cubicBezTo>
                    <a:pt x="426" y="211"/>
                    <a:pt x="385" y="178"/>
                    <a:pt x="340" y="172"/>
                  </a:cubicBezTo>
                  <a:cubicBezTo>
                    <a:pt x="263" y="172"/>
                    <a:pt x="187" y="216"/>
                    <a:pt x="132" y="282"/>
                  </a:cubicBezTo>
                  <a:cubicBezTo>
                    <a:pt x="34" y="413"/>
                    <a:pt x="44" y="621"/>
                    <a:pt x="154" y="742"/>
                  </a:cubicBezTo>
                  <a:cubicBezTo>
                    <a:pt x="1" y="971"/>
                    <a:pt x="66" y="1321"/>
                    <a:pt x="307" y="1453"/>
                  </a:cubicBezTo>
                  <a:cubicBezTo>
                    <a:pt x="362" y="1486"/>
                    <a:pt x="417" y="1508"/>
                    <a:pt x="472" y="1508"/>
                  </a:cubicBezTo>
                  <a:cubicBezTo>
                    <a:pt x="480" y="1509"/>
                    <a:pt x="489" y="1509"/>
                    <a:pt x="497" y="1509"/>
                  </a:cubicBezTo>
                  <a:cubicBezTo>
                    <a:pt x="610" y="1509"/>
                    <a:pt x="727" y="1445"/>
                    <a:pt x="778" y="1343"/>
                  </a:cubicBezTo>
                  <a:cubicBezTo>
                    <a:pt x="789" y="1321"/>
                    <a:pt x="800" y="1300"/>
                    <a:pt x="822" y="1289"/>
                  </a:cubicBezTo>
                  <a:cubicBezTo>
                    <a:pt x="832" y="1279"/>
                    <a:pt x="844" y="1275"/>
                    <a:pt x="857" y="1275"/>
                  </a:cubicBezTo>
                  <a:cubicBezTo>
                    <a:pt x="887" y="1275"/>
                    <a:pt x="923" y="1296"/>
                    <a:pt x="954" y="1311"/>
                  </a:cubicBezTo>
                  <a:cubicBezTo>
                    <a:pt x="971" y="1318"/>
                    <a:pt x="993" y="1322"/>
                    <a:pt x="1015" y="1322"/>
                  </a:cubicBezTo>
                  <a:cubicBezTo>
                    <a:pt x="1061" y="1322"/>
                    <a:pt x="1110" y="1307"/>
                    <a:pt x="1139" y="1278"/>
                  </a:cubicBezTo>
                  <a:cubicBezTo>
                    <a:pt x="1183" y="1223"/>
                    <a:pt x="1183" y="1136"/>
                    <a:pt x="1117" y="1102"/>
                  </a:cubicBezTo>
                  <a:cubicBezTo>
                    <a:pt x="1260" y="1092"/>
                    <a:pt x="1380" y="971"/>
                    <a:pt x="1402" y="840"/>
                  </a:cubicBezTo>
                  <a:cubicBezTo>
                    <a:pt x="1413" y="698"/>
                    <a:pt x="1326" y="555"/>
                    <a:pt x="1194" y="511"/>
                  </a:cubicBezTo>
                  <a:cubicBezTo>
                    <a:pt x="1216" y="457"/>
                    <a:pt x="1249" y="391"/>
                    <a:pt x="1249" y="326"/>
                  </a:cubicBezTo>
                  <a:cubicBezTo>
                    <a:pt x="1260" y="260"/>
                    <a:pt x="1227" y="183"/>
                    <a:pt x="1173" y="150"/>
                  </a:cubicBezTo>
                  <a:cubicBezTo>
                    <a:pt x="1152" y="140"/>
                    <a:pt x="1129" y="135"/>
                    <a:pt x="1107" y="135"/>
                  </a:cubicBezTo>
                  <a:cubicBezTo>
                    <a:pt x="1059" y="135"/>
                    <a:pt x="1012" y="159"/>
                    <a:pt x="997" y="205"/>
                  </a:cubicBezTo>
                  <a:cubicBezTo>
                    <a:pt x="969" y="83"/>
                    <a:pt x="844" y="1"/>
                    <a:pt x="718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4" name="Google Shape;2164;p244"/>
            <p:cNvSpPr/>
            <p:nvPr/>
          </p:nvSpPr>
          <p:spPr>
            <a:xfrm>
              <a:off x="6316676" y="2741672"/>
              <a:ext cx="44511" cy="38490"/>
            </a:xfrm>
            <a:custGeom>
              <a:rect b="b" l="l" r="r" t="t"/>
              <a:pathLst>
                <a:path extrusionOk="0" h="1336" w="1545">
                  <a:moveTo>
                    <a:pt x="307" y="0"/>
                  </a:moveTo>
                  <a:cubicBezTo>
                    <a:pt x="220" y="11"/>
                    <a:pt x="143" y="88"/>
                    <a:pt x="99" y="175"/>
                  </a:cubicBezTo>
                  <a:cubicBezTo>
                    <a:pt x="66" y="252"/>
                    <a:pt x="55" y="351"/>
                    <a:pt x="45" y="449"/>
                  </a:cubicBezTo>
                  <a:cubicBezTo>
                    <a:pt x="33" y="514"/>
                    <a:pt x="33" y="580"/>
                    <a:pt x="23" y="646"/>
                  </a:cubicBezTo>
                  <a:cubicBezTo>
                    <a:pt x="11" y="745"/>
                    <a:pt x="1" y="832"/>
                    <a:pt x="33" y="920"/>
                  </a:cubicBezTo>
                  <a:cubicBezTo>
                    <a:pt x="66" y="996"/>
                    <a:pt x="132" y="1073"/>
                    <a:pt x="208" y="1084"/>
                  </a:cubicBezTo>
                  <a:cubicBezTo>
                    <a:pt x="230" y="1073"/>
                    <a:pt x="252" y="1051"/>
                    <a:pt x="264" y="1029"/>
                  </a:cubicBezTo>
                  <a:cubicBezTo>
                    <a:pt x="274" y="1084"/>
                    <a:pt x="296" y="1149"/>
                    <a:pt x="318" y="1215"/>
                  </a:cubicBezTo>
                  <a:cubicBezTo>
                    <a:pt x="329" y="1215"/>
                    <a:pt x="340" y="1227"/>
                    <a:pt x="340" y="1227"/>
                  </a:cubicBezTo>
                  <a:cubicBezTo>
                    <a:pt x="362" y="1237"/>
                    <a:pt x="384" y="1237"/>
                    <a:pt x="405" y="1237"/>
                  </a:cubicBezTo>
                  <a:lnTo>
                    <a:pt x="461" y="1237"/>
                  </a:lnTo>
                  <a:cubicBezTo>
                    <a:pt x="483" y="1227"/>
                    <a:pt x="515" y="1227"/>
                    <a:pt x="548" y="1227"/>
                  </a:cubicBezTo>
                  <a:cubicBezTo>
                    <a:pt x="690" y="1227"/>
                    <a:pt x="821" y="1248"/>
                    <a:pt x="953" y="1281"/>
                  </a:cubicBezTo>
                  <a:cubicBezTo>
                    <a:pt x="1030" y="1303"/>
                    <a:pt x="1106" y="1336"/>
                    <a:pt x="1183" y="1336"/>
                  </a:cubicBezTo>
                  <a:lnTo>
                    <a:pt x="1194" y="1336"/>
                  </a:lnTo>
                  <a:cubicBezTo>
                    <a:pt x="1281" y="1325"/>
                    <a:pt x="1369" y="1281"/>
                    <a:pt x="1380" y="1193"/>
                  </a:cubicBezTo>
                  <a:cubicBezTo>
                    <a:pt x="1391" y="1149"/>
                    <a:pt x="1369" y="1106"/>
                    <a:pt x="1337" y="1084"/>
                  </a:cubicBezTo>
                  <a:cubicBezTo>
                    <a:pt x="1413" y="1062"/>
                    <a:pt x="1478" y="1008"/>
                    <a:pt x="1512" y="930"/>
                  </a:cubicBezTo>
                  <a:cubicBezTo>
                    <a:pt x="1544" y="810"/>
                    <a:pt x="1490" y="690"/>
                    <a:pt x="1402" y="613"/>
                  </a:cubicBezTo>
                  <a:cubicBezTo>
                    <a:pt x="1347" y="558"/>
                    <a:pt x="1271" y="526"/>
                    <a:pt x="1194" y="526"/>
                  </a:cubicBezTo>
                  <a:cubicBezTo>
                    <a:pt x="1150" y="526"/>
                    <a:pt x="1106" y="536"/>
                    <a:pt x="1074" y="570"/>
                  </a:cubicBezTo>
                  <a:cubicBezTo>
                    <a:pt x="1216" y="416"/>
                    <a:pt x="1161" y="132"/>
                    <a:pt x="975" y="44"/>
                  </a:cubicBezTo>
                  <a:cubicBezTo>
                    <a:pt x="931" y="33"/>
                    <a:pt x="899" y="22"/>
                    <a:pt x="855" y="22"/>
                  </a:cubicBezTo>
                  <a:cubicBezTo>
                    <a:pt x="723" y="22"/>
                    <a:pt x="592" y="98"/>
                    <a:pt x="537" y="219"/>
                  </a:cubicBezTo>
                  <a:cubicBezTo>
                    <a:pt x="537" y="110"/>
                    <a:pt x="439" y="0"/>
                    <a:pt x="329" y="0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5" name="Google Shape;2165;p244"/>
            <p:cNvSpPr/>
            <p:nvPr/>
          </p:nvSpPr>
          <p:spPr>
            <a:xfrm>
              <a:off x="6364011" y="2724588"/>
              <a:ext cx="25238" cy="29444"/>
            </a:xfrm>
            <a:custGeom>
              <a:rect b="b" l="l" r="r" t="t"/>
              <a:pathLst>
                <a:path extrusionOk="0" h="1022" w="876">
                  <a:moveTo>
                    <a:pt x="292" y="1"/>
                  </a:moveTo>
                  <a:cubicBezTo>
                    <a:pt x="210" y="1"/>
                    <a:pt x="127" y="40"/>
                    <a:pt x="76" y="112"/>
                  </a:cubicBezTo>
                  <a:cubicBezTo>
                    <a:pt x="0" y="210"/>
                    <a:pt x="11" y="374"/>
                    <a:pt x="110" y="462"/>
                  </a:cubicBezTo>
                  <a:lnTo>
                    <a:pt x="66" y="462"/>
                  </a:lnTo>
                  <a:cubicBezTo>
                    <a:pt x="32" y="560"/>
                    <a:pt x="22" y="669"/>
                    <a:pt x="44" y="779"/>
                  </a:cubicBezTo>
                  <a:cubicBezTo>
                    <a:pt x="44" y="823"/>
                    <a:pt x="66" y="878"/>
                    <a:pt x="98" y="910"/>
                  </a:cubicBezTo>
                  <a:cubicBezTo>
                    <a:pt x="115" y="923"/>
                    <a:pt x="138" y="930"/>
                    <a:pt x="159" y="930"/>
                  </a:cubicBezTo>
                  <a:cubicBezTo>
                    <a:pt x="192" y="930"/>
                    <a:pt x="223" y="915"/>
                    <a:pt x="230" y="888"/>
                  </a:cubicBezTo>
                  <a:cubicBezTo>
                    <a:pt x="321" y="960"/>
                    <a:pt x="421" y="1021"/>
                    <a:pt x="531" y="1021"/>
                  </a:cubicBezTo>
                  <a:cubicBezTo>
                    <a:pt x="540" y="1021"/>
                    <a:pt x="549" y="1021"/>
                    <a:pt x="558" y="1020"/>
                  </a:cubicBezTo>
                  <a:cubicBezTo>
                    <a:pt x="679" y="1020"/>
                    <a:pt x="788" y="900"/>
                    <a:pt x="766" y="790"/>
                  </a:cubicBezTo>
                  <a:cubicBezTo>
                    <a:pt x="766" y="768"/>
                    <a:pt x="755" y="747"/>
                    <a:pt x="755" y="735"/>
                  </a:cubicBezTo>
                  <a:cubicBezTo>
                    <a:pt x="755" y="703"/>
                    <a:pt x="766" y="681"/>
                    <a:pt x="777" y="659"/>
                  </a:cubicBezTo>
                  <a:cubicBezTo>
                    <a:pt x="832" y="571"/>
                    <a:pt x="876" y="472"/>
                    <a:pt x="865" y="374"/>
                  </a:cubicBezTo>
                  <a:cubicBezTo>
                    <a:pt x="854" y="275"/>
                    <a:pt x="777" y="177"/>
                    <a:pt x="679" y="166"/>
                  </a:cubicBezTo>
                  <a:cubicBezTo>
                    <a:pt x="626" y="166"/>
                    <a:pt x="578" y="194"/>
                    <a:pt x="549" y="233"/>
                  </a:cubicBezTo>
                  <a:lnTo>
                    <a:pt x="549" y="233"/>
                  </a:lnTo>
                  <a:cubicBezTo>
                    <a:pt x="537" y="152"/>
                    <a:pt x="492" y="76"/>
                    <a:pt x="416" y="34"/>
                  </a:cubicBezTo>
                  <a:cubicBezTo>
                    <a:pt x="378" y="12"/>
                    <a:pt x="335" y="1"/>
                    <a:pt x="292" y="1"/>
                  </a:cubicBezTo>
                  <a:close/>
                </a:path>
              </a:pathLst>
            </a:custGeom>
            <a:solidFill>
              <a:srgbClr val="D3A23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6" name="Google Shape;2166;p244"/>
            <p:cNvSpPr/>
            <p:nvPr/>
          </p:nvSpPr>
          <p:spPr>
            <a:xfrm>
              <a:off x="6340646" y="2637149"/>
              <a:ext cx="40075" cy="34197"/>
            </a:xfrm>
            <a:custGeom>
              <a:rect b="b" l="l" r="r" t="t"/>
              <a:pathLst>
                <a:path extrusionOk="0" h="1187" w="1391">
                  <a:moveTo>
                    <a:pt x="706" y="1"/>
                  </a:moveTo>
                  <a:cubicBezTo>
                    <a:pt x="637" y="1"/>
                    <a:pt x="568" y="23"/>
                    <a:pt x="515" y="70"/>
                  </a:cubicBezTo>
                  <a:cubicBezTo>
                    <a:pt x="442" y="127"/>
                    <a:pt x="405" y="231"/>
                    <a:pt x="422" y="326"/>
                  </a:cubicBezTo>
                  <a:lnTo>
                    <a:pt x="422" y="326"/>
                  </a:lnTo>
                  <a:cubicBezTo>
                    <a:pt x="383" y="278"/>
                    <a:pt x="321" y="248"/>
                    <a:pt x="255" y="248"/>
                  </a:cubicBezTo>
                  <a:cubicBezTo>
                    <a:pt x="236" y="248"/>
                    <a:pt x="217" y="251"/>
                    <a:pt x="198" y="256"/>
                  </a:cubicBezTo>
                  <a:cubicBezTo>
                    <a:pt x="88" y="288"/>
                    <a:pt x="23" y="409"/>
                    <a:pt x="11" y="519"/>
                  </a:cubicBezTo>
                  <a:cubicBezTo>
                    <a:pt x="1" y="639"/>
                    <a:pt x="45" y="748"/>
                    <a:pt x="99" y="847"/>
                  </a:cubicBezTo>
                  <a:cubicBezTo>
                    <a:pt x="121" y="891"/>
                    <a:pt x="154" y="935"/>
                    <a:pt x="176" y="979"/>
                  </a:cubicBezTo>
                  <a:cubicBezTo>
                    <a:pt x="187" y="1011"/>
                    <a:pt x="198" y="1044"/>
                    <a:pt x="220" y="1077"/>
                  </a:cubicBezTo>
                  <a:cubicBezTo>
                    <a:pt x="286" y="1176"/>
                    <a:pt x="427" y="1186"/>
                    <a:pt x="537" y="1186"/>
                  </a:cubicBezTo>
                  <a:cubicBezTo>
                    <a:pt x="690" y="1186"/>
                    <a:pt x="833" y="1186"/>
                    <a:pt x="975" y="1132"/>
                  </a:cubicBezTo>
                  <a:cubicBezTo>
                    <a:pt x="1106" y="1077"/>
                    <a:pt x="1227" y="945"/>
                    <a:pt x="1216" y="804"/>
                  </a:cubicBezTo>
                  <a:cubicBezTo>
                    <a:pt x="1325" y="760"/>
                    <a:pt x="1391" y="617"/>
                    <a:pt x="1347" y="507"/>
                  </a:cubicBezTo>
                  <a:cubicBezTo>
                    <a:pt x="1311" y="417"/>
                    <a:pt x="1216" y="357"/>
                    <a:pt x="1122" y="357"/>
                  </a:cubicBezTo>
                  <a:cubicBezTo>
                    <a:pt x="1102" y="357"/>
                    <a:pt x="1082" y="360"/>
                    <a:pt x="1062" y="366"/>
                  </a:cubicBezTo>
                  <a:cubicBezTo>
                    <a:pt x="1052" y="245"/>
                    <a:pt x="986" y="113"/>
                    <a:pt x="877" y="48"/>
                  </a:cubicBezTo>
                  <a:cubicBezTo>
                    <a:pt x="826" y="17"/>
                    <a:pt x="766" y="1"/>
                    <a:pt x="706" y="1"/>
                  </a:cubicBezTo>
                  <a:close/>
                </a:path>
              </a:pathLst>
            </a:custGeom>
            <a:solidFill>
              <a:srgbClr val="D3A23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7" name="Google Shape;2167;p244"/>
            <p:cNvSpPr/>
            <p:nvPr/>
          </p:nvSpPr>
          <p:spPr>
            <a:xfrm>
              <a:off x="6353265" y="2596556"/>
              <a:ext cx="15471" cy="24316"/>
            </a:xfrm>
            <a:custGeom>
              <a:rect b="b" l="l" r="r" t="t"/>
              <a:pathLst>
                <a:path extrusionOk="0" h="844" w="537">
                  <a:moveTo>
                    <a:pt x="45" y="1"/>
                  </a:moveTo>
                  <a:cubicBezTo>
                    <a:pt x="23" y="45"/>
                    <a:pt x="11" y="88"/>
                    <a:pt x="11" y="121"/>
                  </a:cubicBezTo>
                  <a:cubicBezTo>
                    <a:pt x="1" y="208"/>
                    <a:pt x="11" y="307"/>
                    <a:pt x="55" y="384"/>
                  </a:cubicBezTo>
                  <a:lnTo>
                    <a:pt x="33" y="406"/>
                  </a:lnTo>
                  <a:cubicBezTo>
                    <a:pt x="45" y="406"/>
                    <a:pt x="45" y="417"/>
                    <a:pt x="55" y="417"/>
                  </a:cubicBezTo>
                  <a:cubicBezTo>
                    <a:pt x="154" y="505"/>
                    <a:pt x="242" y="636"/>
                    <a:pt x="220" y="778"/>
                  </a:cubicBezTo>
                  <a:cubicBezTo>
                    <a:pt x="318" y="822"/>
                    <a:pt x="427" y="843"/>
                    <a:pt x="537" y="843"/>
                  </a:cubicBezTo>
                  <a:cubicBezTo>
                    <a:pt x="461" y="734"/>
                    <a:pt x="461" y="581"/>
                    <a:pt x="504" y="461"/>
                  </a:cubicBezTo>
                  <a:lnTo>
                    <a:pt x="504" y="461"/>
                  </a:lnTo>
                  <a:cubicBezTo>
                    <a:pt x="471" y="493"/>
                    <a:pt x="439" y="505"/>
                    <a:pt x="405" y="505"/>
                  </a:cubicBezTo>
                  <a:cubicBezTo>
                    <a:pt x="340" y="505"/>
                    <a:pt x="274" y="461"/>
                    <a:pt x="242" y="406"/>
                  </a:cubicBezTo>
                  <a:cubicBezTo>
                    <a:pt x="187" y="318"/>
                    <a:pt x="176" y="208"/>
                    <a:pt x="132" y="110"/>
                  </a:cubicBezTo>
                  <a:cubicBezTo>
                    <a:pt x="121" y="67"/>
                    <a:pt x="88" y="33"/>
                    <a:pt x="45" y="1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8" name="Google Shape;2168;p244"/>
            <p:cNvSpPr/>
            <p:nvPr/>
          </p:nvSpPr>
          <p:spPr>
            <a:xfrm>
              <a:off x="6391121" y="2597478"/>
              <a:ext cx="30625" cy="34428"/>
            </a:xfrm>
            <a:custGeom>
              <a:rect b="b" l="l" r="r" t="t"/>
              <a:pathLst>
                <a:path extrusionOk="0" h="1195" w="1063">
                  <a:moveTo>
                    <a:pt x="582" y="0"/>
                  </a:moveTo>
                  <a:cubicBezTo>
                    <a:pt x="574" y="0"/>
                    <a:pt x="566" y="1"/>
                    <a:pt x="559" y="1"/>
                  </a:cubicBezTo>
                  <a:cubicBezTo>
                    <a:pt x="465" y="18"/>
                    <a:pt x="383" y="96"/>
                    <a:pt x="369" y="182"/>
                  </a:cubicBezTo>
                  <a:lnTo>
                    <a:pt x="369" y="182"/>
                  </a:lnTo>
                  <a:cubicBezTo>
                    <a:pt x="359" y="101"/>
                    <a:pt x="328" y="23"/>
                    <a:pt x="252" y="23"/>
                  </a:cubicBezTo>
                  <a:cubicBezTo>
                    <a:pt x="208" y="23"/>
                    <a:pt x="176" y="56"/>
                    <a:pt x="143" y="89"/>
                  </a:cubicBezTo>
                  <a:cubicBezTo>
                    <a:pt x="23" y="220"/>
                    <a:pt x="1" y="429"/>
                    <a:pt x="77" y="593"/>
                  </a:cubicBezTo>
                  <a:lnTo>
                    <a:pt x="55" y="604"/>
                  </a:lnTo>
                  <a:cubicBezTo>
                    <a:pt x="44" y="768"/>
                    <a:pt x="77" y="921"/>
                    <a:pt x="154" y="1052"/>
                  </a:cubicBezTo>
                  <a:cubicBezTo>
                    <a:pt x="186" y="1108"/>
                    <a:pt x="230" y="1162"/>
                    <a:pt x="285" y="1184"/>
                  </a:cubicBezTo>
                  <a:cubicBezTo>
                    <a:pt x="303" y="1191"/>
                    <a:pt x="322" y="1194"/>
                    <a:pt x="342" y="1194"/>
                  </a:cubicBezTo>
                  <a:cubicBezTo>
                    <a:pt x="384" y="1194"/>
                    <a:pt x="427" y="1178"/>
                    <a:pt x="449" y="1140"/>
                  </a:cubicBezTo>
                  <a:cubicBezTo>
                    <a:pt x="460" y="1118"/>
                    <a:pt x="460" y="1074"/>
                    <a:pt x="482" y="1042"/>
                  </a:cubicBezTo>
                  <a:cubicBezTo>
                    <a:pt x="526" y="998"/>
                    <a:pt x="614" y="1020"/>
                    <a:pt x="679" y="998"/>
                  </a:cubicBezTo>
                  <a:cubicBezTo>
                    <a:pt x="712" y="987"/>
                    <a:pt x="745" y="954"/>
                    <a:pt x="778" y="932"/>
                  </a:cubicBezTo>
                  <a:cubicBezTo>
                    <a:pt x="833" y="889"/>
                    <a:pt x="877" y="845"/>
                    <a:pt x="931" y="790"/>
                  </a:cubicBezTo>
                  <a:cubicBezTo>
                    <a:pt x="997" y="735"/>
                    <a:pt x="1062" y="670"/>
                    <a:pt x="1062" y="571"/>
                  </a:cubicBezTo>
                  <a:cubicBezTo>
                    <a:pt x="1062" y="510"/>
                    <a:pt x="1000" y="460"/>
                    <a:pt x="947" y="460"/>
                  </a:cubicBezTo>
                  <a:cubicBezTo>
                    <a:pt x="923" y="460"/>
                    <a:pt x="901" y="470"/>
                    <a:pt x="887" y="494"/>
                  </a:cubicBezTo>
                  <a:cubicBezTo>
                    <a:pt x="909" y="374"/>
                    <a:pt x="909" y="254"/>
                    <a:pt x="843" y="155"/>
                  </a:cubicBezTo>
                  <a:cubicBezTo>
                    <a:pt x="793" y="63"/>
                    <a:pt x="685" y="0"/>
                    <a:pt x="582" y="0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9" name="Google Shape;2169;p244"/>
            <p:cNvSpPr/>
            <p:nvPr/>
          </p:nvSpPr>
          <p:spPr>
            <a:xfrm>
              <a:off x="6420449" y="2677944"/>
              <a:ext cx="5704" cy="8240"/>
            </a:xfrm>
            <a:custGeom>
              <a:rect b="b" l="l" r="r" t="t"/>
              <a:pathLst>
                <a:path extrusionOk="0" h="286" w="198">
                  <a:moveTo>
                    <a:pt x="154" y="1"/>
                  </a:moveTo>
                  <a:cubicBezTo>
                    <a:pt x="110" y="33"/>
                    <a:pt x="66" y="77"/>
                    <a:pt x="44" y="121"/>
                  </a:cubicBezTo>
                  <a:cubicBezTo>
                    <a:pt x="22" y="176"/>
                    <a:pt x="12" y="230"/>
                    <a:pt x="0" y="285"/>
                  </a:cubicBezTo>
                  <a:cubicBezTo>
                    <a:pt x="12" y="274"/>
                    <a:pt x="34" y="263"/>
                    <a:pt x="44" y="252"/>
                  </a:cubicBezTo>
                  <a:cubicBezTo>
                    <a:pt x="121" y="198"/>
                    <a:pt x="198" y="99"/>
                    <a:pt x="165" y="11"/>
                  </a:cubicBezTo>
                  <a:cubicBezTo>
                    <a:pt x="154" y="11"/>
                    <a:pt x="154" y="1"/>
                    <a:pt x="154" y="1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0" name="Google Shape;2170;p244"/>
            <p:cNvSpPr/>
            <p:nvPr/>
          </p:nvSpPr>
          <p:spPr>
            <a:xfrm>
              <a:off x="6371242" y="2620209"/>
              <a:ext cx="29991" cy="28752"/>
            </a:xfrm>
            <a:custGeom>
              <a:rect b="b" l="l" r="r" t="t"/>
              <a:pathLst>
                <a:path extrusionOk="0" h="998" w="1041">
                  <a:moveTo>
                    <a:pt x="362" y="1"/>
                  </a:moveTo>
                  <a:cubicBezTo>
                    <a:pt x="351" y="34"/>
                    <a:pt x="329" y="56"/>
                    <a:pt x="307" y="78"/>
                  </a:cubicBezTo>
                  <a:cubicBezTo>
                    <a:pt x="263" y="121"/>
                    <a:pt x="209" y="143"/>
                    <a:pt x="154" y="143"/>
                  </a:cubicBezTo>
                  <a:cubicBezTo>
                    <a:pt x="143" y="143"/>
                    <a:pt x="132" y="143"/>
                    <a:pt x="121" y="132"/>
                  </a:cubicBezTo>
                  <a:cubicBezTo>
                    <a:pt x="22" y="275"/>
                    <a:pt x="0" y="460"/>
                    <a:pt x="44" y="614"/>
                  </a:cubicBezTo>
                  <a:cubicBezTo>
                    <a:pt x="56" y="647"/>
                    <a:pt x="66" y="679"/>
                    <a:pt x="66" y="713"/>
                  </a:cubicBezTo>
                  <a:cubicBezTo>
                    <a:pt x="56" y="745"/>
                    <a:pt x="44" y="767"/>
                    <a:pt x="44" y="800"/>
                  </a:cubicBezTo>
                  <a:cubicBezTo>
                    <a:pt x="34" y="855"/>
                    <a:pt x="44" y="898"/>
                    <a:pt x="78" y="954"/>
                  </a:cubicBezTo>
                  <a:cubicBezTo>
                    <a:pt x="121" y="954"/>
                    <a:pt x="165" y="964"/>
                    <a:pt x="209" y="997"/>
                  </a:cubicBezTo>
                  <a:cubicBezTo>
                    <a:pt x="297" y="811"/>
                    <a:pt x="559" y="756"/>
                    <a:pt x="778" y="723"/>
                  </a:cubicBezTo>
                  <a:cubicBezTo>
                    <a:pt x="866" y="713"/>
                    <a:pt x="953" y="691"/>
                    <a:pt x="1041" y="658"/>
                  </a:cubicBezTo>
                  <a:cubicBezTo>
                    <a:pt x="1019" y="636"/>
                    <a:pt x="997" y="614"/>
                    <a:pt x="986" y="592"/>
                  </a:cubicBezTo>
                  <a:cubicBezTo>
                    <a:pt x="975" y="559"/>
                    <a:pt x="986" y="516"/>
                    <a:pt x="997" y="482"/>
                  </a:cubicBezTo>
                  <a:lnTo>
                    <a:pt x="997" y="428"/>
                  </a:lnTo>
                  <a:cubicBezTo>
                    <a:pt x="898" y="406"/>
                    <a:pt x="811" y="329"/>
                    <a:pt x="789" y="231"/>
                  </a:cubicBezTo>
                  <a:cubicBezTo>
                    <a:pt x="767" y="241"/>
                    <a:pt x="756" y="241"/>
                    <a:pt x="734" y="241"/>
                  </a:cubicBezTo>
                  <a:cubicBezTo>
                    <a:pt x="679" y="241"/>
                    <a:pt x="625" y="209"/>
                    <a:pt x="603" y="154"/>
                  </a:cubicBezTo>
                  <a:cubicBezTo>
                    <a:pt x="559" y="176"/>
                    <a:pt x="526" y="198"/>
                    <a:pt x="494" y="231"/>
                  </a:cubicBezTo>
                  <a:cubicBezTo>
                    <a:pt x="482" y="143"/>
                    <a:pt x="438" y="34"/>
                    <a:pt x="362" y="1"/>
                  </a:cubicBezTo>
                  <a:close/>
                </a:path>
              </a:pathLst>
            </a:custGeom>
            <a:solidFill>
              <a:srgbClr val="EEEAD2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1" name="Google Shape;2171;p244"/>
            <p:cNvSpPr/>
            <p:nvPr/>
          </p:nvSpPr>
          <p:spPr>
            <a:xfrm>
              <a:off x="6373460" y="2647665"/>
              <a:ext cx="3803" cy="3198"/>
            </a:xfrm>
            <a:custGeom>
              <a:rect b="b" l="l" r="r" t="t"/>
              <a:pathLst>
                <a:path extrusionOk="0" h="111" w="132">
                  <a:moveTo>
                    <a:pt x="1" y="1"/>
                  </a:moveTo>
                  <a:cubicBezTo>
                    <a:pt x="22" y="44"/>
                    <a:pt x="55" y="77"/>
                    <a:pt x="99" y="99"/>
                  </a:cubicBezTo>
                  <a:cubicBezTo>
                    <a:pt x="110" y="99"/>
                    <a:pt x="110" y="110"/>
                    <a:pt x="110" y="110"/>
                  </a:cubicBezTo>
                  <a:cubicBezTo>
                    <a:pt x="110" y="88"/>
                    <a:pt x="121" y="66"/>
                    <a:pt x="132" y="44"/>
                  </a:cubicBezTo>
                  <a:cubicBezTo>
                    <a:pt x="88" y="11"/>
                    <a:pt x="44" y="1"/>
                    <a:pt x="1" y="1"/>
                  </a:cubicBezTo>
                  <a:close/>
                </a:path>
              </a:pathLst>
            </a:custGeom>
            <a:solidFill>
              <a:srgbClr val="EEE4B1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2" name="Google Shape;2172;p244"/>
            <p:cNvSpPr/>
            <p:nvPr/>
          </p:nvSpPr>
          <p:spPr>
            <a:xfrm>
              <a:off x="6183862" y="2725567"/>
              <a:ext cx="30337" cy="37251"/>
            </a:xfrm>
            <a:custGeom>
              <a:rect b="b" l="l" r="r" t="t"/>
              <a:pathLst>
                <a:path extrusionOk="0" h="1293" w="1053">
                  <a:moveTo>
                    <a:pt x="176" y="0"/>
                  </a:moveTo>
                  <a:cubicBezTo>
                    <a:pt x="144" y="0"/>
                    <a:pt x="100" y="12"/>
                    <a:pt x="67" y="44"/>
                  </a:cubicBezTo>
                  <a:cubicBezTo>
                    <a:pt x="23" y="99"/>
                    <a:pt x="23" y="176"/>
                    <a:pt x="1" y="241"/>
                  </a:cubicBezTo>
                  <a:cubicBezTo>
                    <a:pt x="89" y="297"/>
                    <a:pt x="132" y="416"/>
                    <a:pt x="89" y="515"/>
                  </a:cubicBezTo>
                  <a:cubicBezTo>
                    <a:pt x="110" y="504"/>
                    <a:pt x="132" y="494"/>
                    <a:pt x="154" y="494"/>
                  </a:cubicBezTo>
                  <a:cubicBezTo>
                    <a:pt x="286" y="494"/>
                    <a:pt x="407" y="669"/>
                    <a:pt x="341" y="789"/>
                  </a:cubicBezTo>
                  <a:lnTo>
                    <a:pt x="363" y="789"/>
                  </a:lnTo>
                  <a:cubicBezTo>
                    <a:pt x="461" y="789"/>
                    <a:pt x="548" y="910"/>
                    <a:pt x="505" y="997"/>
                  </a:cubicBezTo>
                  <a:cubicBezTo>
                    <a:pt x="592" y="1085"/>
                    <a:pt x="658" y="1183"/>
                    <a:pt x="702" y="1292"/>
                  </a:cubicBezTo>
                  <a:cubicBezTo>
                    <a:pt x="745" y="1194"/>
                    <a:pt x="844" y="1139"/>
                    <a:pt x="943" y="1139"/>
                  </a:cubicBezTo>
                  <a:lnTo>
                    <a:pt x="954" y="1139"/>
                  </a:lnTo>
                  <a:cubicBezTo>
                    <a:pt x="910" y="1041"/>
                    <a:pt x="943" y="920"/>
                    <a:pt x="1042" y="866"/>
                  </a:cubicBezTo>
                  <a:cubicBezTo>
                    <a:pt x="1042" y="866"/>
                    <a:pt x="1042" y="854"/>
                    <a:pt x="1052" y="854"/>
                  </a:cubicBezTo>
                  <a:cubicBezTo>
                    <a:pt x="1008" y="734"/>
                    <a:pt x="877" y="657"/>
                    <a:pt x="745" y="657"/>
                  </a:cubicBezTo>
                  <a:cubicBezTo>
                    <a:pt x="724" y="657"/>
                    <a:pt x="691" y="657"/>
                    <a:pt x="669" y="669"/>
                  </a:cubicBezTo>
                  <a:cubicBezTo>
                    <a:pt x="713" y="581"/>
                    <a:pt x="767" y="494"/>
                    <a:pt x="767" y="406"/>
                  </a:cubicBezTo>
                  <a:cubicBezTo>
                    <a:pt x="767" y="307"/>
                    <a:pt x="702" y="209"/>
                    <a:pt x="614" y="198"/>
                  </a:cubicBezTo>
                  <a:lnTo>
                    <a:pt x="592" y="198"/>
                  </a:lnTo>
                  <a:cubicBezTo>
                    <a:pt x="516" y="198"/>
                    <a:pt x="450" y="275"/>
                    <a:pt x="395" y="340"/>
                  </a:cubicBezTo>
                  <a:cubicBezTo>
                    <a:pt x="407" y="241"/>
                    <a:pt x="395" y="132"/>
                    <a:pt x="329" y="66"/>
                  </a:cubicBezTo>
                  <a:cubicBezTo>
                    <a:pt x="286" y="22"/>
                    <a:pt x="231" y="0"/>
                    <a:pt x="176" y="0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3" name="Google Shape;2173;p244"/>
            <p:cNvSpPr/>
            <p:nvPr/>
          </p:nvSpPr>
          <p:spPr>
            <a:xfrm>
              <a:off x="6139091" y="2691197"/>
              <a:ext cx="6021" cy="6021"/>
            </a:xfrm>
            <a:custGeom>
              <a:rect b="b" l="l" r="r" t="t"/>
              <a:pathLst>
                <a:path extrusionOk="0" h="209" w="209">
                  <a:moveTo>
                    <a:pt x="154" y="0"/>
                  </a:moveTo>
                  <a:cubicBezTo>
                    <a:pt x="132" y="0"/>
                    <a:pt x="110" y="0"/>
                    <a:pt x="88" y="11"/>
                  </a:cubicBezTo>
                  <a:cubicBezTo>
                    <a:pt x="34" y="33"/>
                    <a:pt x="22" y="99"/>
                    <a:pt x="12" y="154"/>
                  </a:cubicBezTo>
                  <a:cubicBezTo>
                    <a:pt x="0" y="164"/>
                    <a:pt x="0" y="186"/>
                    <a:pt x="0" y="198"/>
                  </a:cubicBezTo>
                  <a:lnTo>
                    <a:pt x="0" y="208"/>
                  </a:lnTo>
                  <a:cubicBezTo>
                    <a:pt x="0" y="132"/>
                    <a:pt x="77" y="77"/>
                    <a:pt x="143" y="77"/>
                  </a:cubicBezTo>
                  <a:cubicBezTo>
                    <a:pt x="165" y="77"/>
                    <a:pt x="187" y="77"/>
                    <a:pt x="209" y="88"/>
                  </a:cubicBezTo>
                  <a:cubicBezTo>
                    <a:pt x="175" y="66"/>
                    <a:pt x="165" y="33"/>
                    <a:pt x="165" y="0"/>
                  </a:cubicBezTo>
                  <a:close/>
                </a:path>
              </a:pathLst>
            </a:custGeom>
            <a:solidFill>
              <a:srgbClr val="A00509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4" name="Google Shape;2174;p244"/>
            <p:cNvSpPr/>
            <p:nvPr/>
          </p:nvSpPr>
          <p:spPr>
            <a:xfrm>
              <a:off x="6138803" y="2689612"/>
              <a:ext cx="33737" cy="34428"/>
            </a:xfrm>
            <a:custGeom>
              <a:rect b="b" l="l" r="r" t="t"/>
              <a:pathLst>
                <a:path extrusionOk="0" h="1195" w="1171">
                  <a:moveTo>
                    <a:pt x="623" y="0"/>
                  </a:moveTo>
                  <a:cubicBezTo>
                    <a:pt x="503" y="0"/>
                    <a:pt x="404" y="121"/>
                    <a:pt x="426" y="231"/>
                  </a:cubicBezTo>
                  <a:cubicBezTo>
                    <a:pt x="383" y="143"/>
                    <a:pt x="295" y="77"/>
                    <a:pt x="197" y="55"/>
                  </a:cubicBezTo>
                  <a:lnTo>
                    <a:pt x="175" y="55"/>
                  </a:lnTo>
                  <a:cubicBezTo>
                    <a:pt x="175" y="88"/>
                    <a:pt x="185" y="121"/>
                    <a:pt x="219" y="143"/>
                  </a:cubicBezTo>
                  <a:cubicBezTo>
                    <a:pt x="197" y="132"/>
                    <a:pt x="175" y="132"/>
                    <a:pt x="153" y="132"/>
                  </a:cubicBezTo>
                  <a:cubicBezTo>
                    <a:pt x="87" y="132"/>
                    <a:pt x="10" y="187"/>
                    <a:pt x="10" y="263"/>
                  </a:cubicBezTo>
                  <a:lnTo>
                    <a:pt x="10" y="253"/>
                  </a:lnTo>
                  <a:lnTo>
                    <a:pt x="10" y="253"/>
                  </a:lnTo>
                  <a:cubicBezTo>
                    <a:pt x="0" y="367"/>
                    <a:pt x="20" y="482"/>
                    <a:pt x="69" y="588"/>
                  </a:cubicBezTo>
                  <a:lnTo>
                    <a:pt x="69" y="588"/>
                  </a:lnTo>
                  <a:lnTo>
                    <a:pt x="65" y="581"/>
                  </a:lnTo>
                  <a:lnTo>
                    <a:pt x="65" y="581"/>
                  </a:lnTo>
                  <a:cubicBezTo>
                    <a:pt x="54" y="745"/>
                    <a:pt x="54" y="909"/>
                    <a:pt x="76" y="1073"/>
                  </a:cubicBezTo>
                  <a:cubicBezTo>
                    <a:pt x="87" y="1107"/>
                    <a:pt x="87" y="1139"/>
                    <a:pt x="109" y="1161"/>
                  </a:cubicBezTo>
                  <a:cubicBezTo>
                    <a:pt x="142" y="1194"/>
                    <a:pt x="185" y="1194"/>
                    <a:pt x="229" y="1194"/>
                  </a:cubicBezTo>
                  <a:lnTo>
                    <a:pt x="558" y="1194"/>
                  </a:lnTo>
                  <a:cubicBezTo>
                    <a:pt x="667" y="1194"/>
                    <a:pt x="799" y="1194"/>
                    <a:pt x="898" y="1128"/>
                  </a:cubicBezTo>
                  <a:cubicBezTo>
                    <a:pt x="974" y="1073"/>
                    <a:pt x="1007" y="953"/>
                    <a:pt x="974" y="876"/>
                  </a:cubicBezTo>
                  <a:cubicBezTo>
                    <a:pt x="1007" y="876"/>
                    <a:pt x="1029" y="854"/>
                    <a:pt x="1039" y="844"/>
                  </a:cubicBezTo>
                  <a:cubicBezTo>
                    <a:pt x="1171" y="712"/>
                    <a:pt x="1117" y="472"/>
                    <a:pt x="963" y="394"/>
                  </a:cubicBezTo>
                  <a:cubicBezTo>
                    <a:pt x="930" y="384"/>
                    <a:pt x="908" y="373"/>
                    <a:pt x="886" y="351"/>
                  </a:cubicBezTo>
                  <a:cubicBezTo>
                    <a:pt x="876" y="329"/>
                    <a:pt x="876" y="296"/>
                    <a:pt x="876" y="274"/>
                  </a:cubicBezTo>
                  <a:cubicBezTo>
                    <a:pt x="864" y="143"/>
                    <a:pt x="766" y="0"/>
                    <a:pt x="635" y="0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5" name="Google Shape;2175;p244"/>
            <p:cNvSpPr/>
            <p:nvPr/>
          </p:nvSpPr>
          <p:spPr>
            <a:xfrm>
              <a:off x="6182306" y="2650834"/>
              <a:ext cx="4120" cy="3169"/>
            </a:xfrm>
            <a:custGeom>
              <a:rect b="b" l="l" r="r" t="t"/>
              <a:pathLst>
                <a:path extrusionOk="0" h="110" w="143">
                  <a:moveTo>
                    <a:pt x="1" y="0"/>
                  </a:moveTo>
                  <a:cubicBezTo>
                    <a:pt x="11" y="32"/>
                    <a:pt x="33" y="66"/>
                    <a:pt x="66" y="98"/>
                  </a:cubicBezTo>
                  <a:cubicBezTo>
                    <a:pt x="77" y="98"/>
                    <a:pt x="77" y="98"/>
                    <a:pt x="88" y="110"/>
                  </a:cubicBezTo>
                  <a:cubicBezTo>
                    <a:pt x="110" y="88"/>
                    <a:pt x="121" y="66"/>
                    <a:pt x="143" y="44"/>
                  </a:cubicBezTo>
                  <a:cubicBezTo>
                    <a:pt x="99" y="32"/>
                    <a:pt x="44" y="22"/>
                    <a:pt x="1" y="0"/>
                  </a:cubicBezTo>
                  <a:close/>
                </a:path>
              </a:pathLst>
            </a:custGeom>
            <a:solidFill>
              <a:srgbClr val="A00509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6" name="Google Shape;2176;p244"/>
            <p:cNvSpPr/>
            <p:nvPr/>
          </p:nvSpPr>
          <p:spPr>
            <a:xfrm>
              <a:off x="6180088" y="2641039"/>
              <a:ext cx="33160" cy="33160"/>
            </a:xfrm>
            <a:custGeom>
              <a:rect b="b" l="l" r="r" t="t"/>
              <a:pathLst>
                <a:path extrusionOk="0" h="1151" w="1151">
                  <a:moveTo>
                    <a:pt x="275" y="0"/>
                  </a:moveTo>
                  <a:cubicBezTo>
                    <a:pt x="241" y="0"/>
                    <a:pt x="220" y="12"/>
                    <a:pt x="187" y="22"/>
                  </a:cubicBezTo>
                  <a:cubicBezTo>
                    <a:pt x="78" y="66"/>
                    <a:pt x="34" y="219"/>
                    <a:pt x="78" y="340"/>
                  </a:cubicBezTo>
                  <a:cubicBezTo>
                    <a:pt x="121" y="362"/>
                    <a:pt x="176" y="372"/>
                    <a:pt x="220" y="384"/>
                  </a:cubicBezTo>
                  <a:cubicBezTo>
                    <a:pt x="198" y="406"/>
                    <a:pt x="187" y="428"/>
                    <a:pt x="165" y="450"/>
                  </a:cubicBezTo>
                  <a:cubicBezTo>
                    <a:pt x="187" y="460"/>
                    <a:pt x="220" y="471"/>
                    <a:pt x="253" y="471"/>
                  </a:cubicBezTo>
                  <a:cubicBezTo>
                    <a:pt x="266" y="471"/>
                    <a:pt x="279" y="471"/>
                    <a:pt x="290" y="467"/>
                  </a:cubicBezTo>
                  <a:lnTo>
                    <a:pt x="290" y="467"/>
                  </a:lnTo>
                  <a:lnTo>
                    <a:pt x="253" y="504"/>
                  </a:lnTo>
                  <a:cubicBezTo>
                    <a:pt x="100" y="515"/>
                    <a:pt x="1" y="679"/>
                    <a:pt x="1" y="832"/>
                  </a:cubicBezTo>
                  <a:cubicBezTo>
                    <a:pt x="1" y="942"/>
                    <a:pt x="56" y="1063"/>
                    <a:pt x="143" y="1117"/>
                  </a:cubicBezTo>
                  <a:cubicBezTo>
                    <a:pt x="176" y="1139"/>
                    <a:pt x="209" y="1150"/>
                    <a:pt x="241" y="1150"/>
                  </a:cubicBezTo>
                  <a:cubicBezTo>
                    <a:pt x="253" y="1117"/>
                    <a:pt x="285" y="1085"/>
                    <a:pt x="319" y="1073"/>
                  </a:cubicBezTo>
                  <a:cubicBezTo>
                    <a:pt x="329" y="1063"/>
                    <a:pt x="351" y="1063"/>
                    <a:pt x="362" y="1063"/>
                  </a:cubicBezTo>
                  <a:cubicBezTo>
                    <a:pt x="384" y="1063"/>
                    <a:pt x="406" y="1063"/>
                    <a:pt x="428" y="1073"/>
                  </a:cubicBezTo>
                  <a:cubicBezTo>
                    <a:pt x="428" y="1073"/>
                    <a:pt x="428" y="1063"/>
                    <a:pt x="439" y="1051"/>
                  </a:cubicBezTo>
                  <a:cubicBezTo>
                    <a:pt x="450" y="1029"/>
                    <a:pt x="460" y="997"/>
                    <a:pt x="482" y="986"/>
                  </a:cubicBezTo>
                  <a:lnTo>
                    <a:pt x="494" y="986"/>
                  </a:lnTo>
                  <a:cubicBezTo>
                    <a:pt x="516" y="931"/>
                    <a:pt x="559" y="898"/>
                    <a:pt x="614" y="876"/>
                  </a:cubicBezTo>
                  <a:lnTo>
                    <a:pt x="647" y="876"/>
                  </a:lnTo>
                  <a:cubicBezTo>
                    <a:pt x="679" y="876"/>
                    <a:pt x="713" y="887"/>
                    <a:pt x="735" y="909"/>
                  </a:cubicBezTo>
                  <a:cubicBezTo>
                    <a:pt x="745" y="887"/>
                    <a:pt x="767" y="866"/>
                    <a:pt x="778" y="854"/>
                  </a:cubicBezTo>
                  <a:cubicBezTo>
                    <a:pt x="866" y="767"/>
                    <a:pt x="1052" y="810"/>
                    <a:pt x="1117" y="701"/>
                  </a:cubicBezTo>
                  <a:cubicBezTo>
                    <a:pt x="1151" y="657"/>
                    <a:pt x="1139" y="591"/>
                    <a:pt x="1129" y="526"/>
                  </a:cubicBezTo>
                  <a:cubicBezTo>
                    <a:pt x="1117" y="460"/>
                    <a:pt x="1095" y="394"/>
                    <a:pt x="1074" y="329"/>
                  </a:cubicBezTo>
                  <a:cubicBezTo>
                    <a:pt x="1041" y="197"/>
                    <a:pt x="942" y="77"/>
                    <a:pt x="811" y="44"/>
                  </a:cubicBezTo>
                  <a:cubicBezTo>
                    <a:pt x="800" y="44"/>
                    <a:pt x="778" y="33"/>
                    <a:pt x="767" y="33"/>
                  </a:cubicBezTo>
                  <a:cubicBezTo>
                    <a:pt x="658" y="33"/>
                    <a:pt x="538" y="121"/>
                    <a:pt x="538" y="219"/>
                  </a:cubicBezTo>
                  <a:cubicBezTo>
                    <a:pt x="516" y="99"/>
                    <a:pt x="395" y="0"/>
                    <a:pt x="275" y="0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7" name="Google Shape;2177;p244"/>
            <p:cNvSpPr/>
            <p:nvPr/>
          </p:nvSpPr>
          <p:spPr>
            <a:xfrm>
              <a:off x="6187031" y="2666276"/>
              <a:ext cx="14232" cy="7923"/>
            </a:xfrm>
            <a:custGeom>
              <a:rect b="b" l="l" r="r" t="t"/>
              <a:pathLst>
                <a:path extrusionOk="0" h="275" w="494">
                  <a:moveTo>
                    <a:pt x="373" y="0"/>
                  </a:moveTo>
                  <a:cubicBezTo>
                    <a:pt x="318" y="22"/>
                    <a:pt x="275" y="55"/>
                    <a:pt x="253" y="110"/>
                  </a:cubicBezTo>
                  <a:cubicBezTo>
                    <a:pt x="263" y="99"/>
                    <a:pt x="263" y="99"/>
                    <a:pt x="275" y="99"/>
                  </a:cubicBezTo>
                  <a:cubicBezTo>
                    <a:pt x="285" y="99"/>
                    <a:pt x="307" y="110"/>
                    <a:pt x="329" y="121"/>
                  </a:cubicBezTo>
                  <a:cubicBezTo>
                    <a:pt x="340" y="121"/>
                    <a:pt x="362" y="131"/>
                    <a:pt x="384" y="131"/>
                  </a:cubicBezTo>
                  <a:cubicBezTo>
                    <a:pt x="438" y="131"/>
                    <a:pt x="460" y="77"/>
                    <a:pt x="494" y="33"/>
                  </a:cubicBezTo>
                  <a:cubicBezTo>
                    <a:pt x="472" y="11"/>
                    <a:pt x="438" y="0"/>
                    <a:pt x="406" y="0"/>
                  </a:cubicBezTo>
                  <a:close/>
                  <a:moveTo>
                    <a:pt x="121" y="187"/>
                  </a:moveTo>
                  <a:cubicBezTo>
                    <a:pt x="110" y="187"/>
                    <a:pt x="88" y="187"/>
                    <a:pt x="78" y="197"/>
                  </a:cubicBezTo>
                  <a:cubicBezTo>
                    <a:pt x="44" y="209"/>
                    <a:pt x="12" y="241"/>
                    <a:pt x="0" y="274"/>
                  </a:cubicBezTo>
                  <a:lnTo>
                    <a:pt x="22" y="274"/>
                  </a:lnTo>
                  <a:cubicBezTo>
                    <a:pt x="88" y="274"/>
                    <a:pt x="143" y="252"/>
                    <a:pt x="187" y="197"/>
                  </a:cubicBezTo>
                  <a:cubicBezTo>
                    <a:pt x="165" y="187"/>
                    <a:pt x="143" y="187"/>
                    <a:pt x="121" y="187"/>
                  </a:cubicBezTo>
                  <a:close/>
                </a:path>
              </a:pathLst>
            </a:custGeom>
            <a:solidFill>
              <a:srgbClr val="E7CD79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8" name="Google Shape;2178;p244"/>
            <p:cNvSpPr/>
            <p:nvPr/>
          </p:nvSpPr>
          <p:spPr>
            <a:xfrm>
              <a:off x="6228027" y="2672903"/>
              <a:ext cx="30654" cy="24316"/>
            </a:xfrm>
            <a:custGeom>
              <a:rect b="b" l="l" r="r" t="t"/>
              <a:pathLst>
                <a:path extrusionOk="0" h="844" w="1064">
                  <a:moveTo>
                    <a:pt x="735" y="0"/>
                  </a:moveTo>
                  <a:cubicBezTo>
                    <a:pt x="581" y="77"/>
                    <a:pt x="461" y="208"/>
                    <a:pt x="297" y="263"/>
                  </a:cubicBezTo>
                  <a:cubicBezTo>
                    <a:pt x="319" y="307"/>
                    <a:pt x="341" y="351"/>
                    <a:pt x="373" y="383"/>
                  </a:cubicBezTo>
                  <a:lnTo>
                    <a:pt x="297" y="373"/>
                  </a:lnTo>
                  <a:cubicBezTo>
                    <a:pt x="275" y="339"/>
                    <a:pt x="231" y="318"/>
                    <a:pt x="187" y="318"/>
                  </a:cubicBezTo>
                  <a:cubicBezTo>
                    <a:pt x="165" y="318"/>
                    <a:pt x="132" y="329"/>
                    <a:pt x="110" y="339"/>
                  </a:cubicBezTo>
                  <a:cubicBezTo>
                    <a:pt x="45" y="373"/>
                    <a:pt x="23" y="449"/>
                    <a:pt x="12" y="515"/>
                  </a:cubicBezTo>
                  <a:cubicBezTo>
                    <a:pt x="1" y="602"/>
                    <a:pt x="23" y="701"/>
                    <a:pt x="88" y="745"/>
                  </a:cubicBezTo>
                  <a:cubicBezTo>
                    <a:pt x="110" y="745"/>
                    <a:pt x="132" y="755"/>
                    <a:pt x="144" y="755"/>
                  </a:cubicBezTo>
                  <a:cubicBezTo>
                    <a:pt x="209" y="755"/>
                    <a:pt x="275" y="712"/>
                    <a:pt x="275" y="646"/>
                  </a:cubicBezTo>
                  <a:cubicBezTo>
                    <a:pt x="285" y="745"/>
                    <a:pt x="373" y="811"/>
                    <a:pt x="472" y="833"/>
                  </a:cubicBezTo>
                  <a:cubicBezTo>
                    <a:pt x="504" y="833"/>
                    <a:pt x="526" y="843"/>
                    <a:pt x="560" y="843"/>
                  </a:cubicBezTo>
                  <a:cubicBezTo>
                    <a:pt x="625" y="843"/>
                    <a:pt x="691" y="833"/>
                    <a:pt x="757" y="811"/>
                  </a:cubicBezTo>
                  <a:cubicBezTo>
                    <a:pt x="822" y="799"/>
                    <a:pt x="888" y="789"/>
                    <a:pt x="942" y="755"/>
                  </a:cubicBezTo>
                  <a:cubicBezTo>
                    <a:pt x="964" y="690"/>
                    <a:pt x="998" y="624"/>
                    <a:pt x="1063" y="580"/>
                  </a:cubicBezTo>
                  <a:cubicBezTo>
                    <a:pt x="1063" y="537"/>
                    <a:pt x="1041" y="493"/>
                    <a:pt x="998" y="471"/>
                  </a:cubicBezTo>
                  <a:cubicBezTo>
                    <a:pt x="1019" y="449"/>
                    <a:pt x="1030" y="438"/>
                    <a:pt x="1041" y="417"/>
                  </a:cubicBezTo>
                  <a:cubicBezTo>
                    <a:pt x="954" y="339"/>
                    <a:pt x="899" y="219"/>
                    <a:pt x="899" y="99"/>
                  </a:cubicBezTo>
                  <a:lnTo>
                    <a:pt x="866" y="99"/>
                  </a:lnTo>
                  <a:cubicBezTo>
                    <a:pt x="822" y="99"/>
                    <a:pt x="789" y="110"/>
                    <a:pt x="757" y="132"/>
                  </a:cubicBezTo>
                  <a:cubicBezTo>
                    <a:pt x="757" y="88"/>
                    <a:pt x="757" y="44"/>
                    <a:pt x="735" y="0"/>
                  </a:cubicBezTo>
                  <a:close/>
                </a:path>
              </a:pathLst>
            </a:custGeom>
            <a:solidFill>
              <a:srgbClr val="EEEAD2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9" name="Google Shape;2179;p244"/>
            <p:cNvSpPr/>
            <p:nvPr/>
          </p:nvSpPr>
          <p:spPr>
            <a:xfrm>
              <a:off x="6255166" y="2689612"/>
              <a:ext cx="3515" cy="5071"/>
            </a:xfrm>
            <a:custGeom>
              <a:rect b="b" l="l" r="r" t="t"/>
              <a:pathLst>
                <a:path extrusionOk="0" h="176" w="122">
                  <a:moveTo>
                    <a:pt x="121" y="0"/>
                  </a:moveTo>
                  <a:cubicBezTo>
                    <a:pt x="56" y="44"/>
                    <a:pt x="22" y="110"/>
                    <a:pt x="0" y="175"/>
                  </a:cubicBezTo>
                  <a:cubicBezTo>
                    <a:pt x="22" y="165"/>
                    <a:pt x="44" y="154"/>
                    <a:pt x="66" y="132"/>
                  </a:cubicBezTo>
                  <a:cubicBezTo>
                    <a:pt x="99" y="99"/>
                    <a:pt x="121" y="44"/>
                    <a:pt x="121" y="0"/>
                  </a:cubicBezTo>
                  <a:close/>
                </a:path>
              </a:pathLst>
            </a:custGeom>
            <a:solidFill>
              <a:srgbClr val="DECD8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0" name="Google Shape;2180;p244"/>
            <p:cNvSpPr/>
            <p:nvPr/>
          </p:nvSpPr>
          <p:spPr>
            <a:xfrm>
              <a:off x="6263521" y="2630149"/>
              <a:ext cx="32382" cy="31835"/>
            </a:xfrm>
            <a:custGeom>
              <a:rect b="b" l="l" r="r" t="t"/>
              <a:pathLst>
                <a:path extrusionOk="0" h="1105" w="1124">
                  <a:moveTo>
                    <a:pt x="261" y="0"/>
                  </a:moveTo>
                  <a:cubicBezTo>
                    <a:pt x="199" y="0"/>
                    <a:pt x="141" y="39"/>
                    <a:pt x="105" y="94"/>
                  </a:cubicBezTo>
                  <a:cubicBezTo>
                    <a:pt x="61" y="149"/>
                    <a:pt x="39" y="225"/>
                    <a:pt x="28" y="302"/>
                  </a:cubicBezTo>
                  <a:cubicBezTo>
                    <a:pt x="19" y="400"/>
                    <a:pt x="25" y="513"/>
                    <a:pt x="87" y="575"/>
                  </a:cubicBezTo>
                  <a:lnTo>
                    <a:pt x="87" y="575"/>
                  </a:lnTo>
                  <a:cubicBezTo>
                    <a:pt x="0" y="706"/>
                    <a:pt x="97" y="896"/>
                    <a:pt x="225" y="991"/>
                  </a:cubicBezTo>
                  <a:cubicBezTo>
                    <a:pt x="325" y="1062"/>
                    <a:pt x="451" y="1104"/>
                    <a:pt x="573" y="1104"/>
                  </a:cubicBezTo>
                  <a:cubicBezTo>
                    <a:pt x="678" y="1104"/>
                    <a:pt x="780" y="1073"/>
                    <a:pt x="860" y="1003"/>
                  </a:cubicBezTo>
                  <a:cubicBezTo>
                    <a:pt x="948" y="926"/>
                    <a:pt x="1002" y="816"/>
                    <a:pt x="1057" y="718"/>
                  </a:cubicBezTo>
                  <a:cubicBezTo>
                    <a:pt x="1090" y="641"/>
                    <a:pt x="1123" y="565"/>
                    <a:pt x="1101" y="499"/>
                  </a:cubicBezTo>
                  <a:cubicBezTo>
                    <a:pt x="1092" y="439"/>
                    <a:pt x="1031" y="386"/>
                    <a:pt x="973" y="386"/>
                  </a:cubicBezTo>
                  <a:cubicBezTo>
                    <a:pt x="957" y="386"/>
                    <a:pt x="941" y="390"/>
                    <a:pt x="926" y="400"/>
                  </a:cubicBezTo>
                  <a:cubicBezTo>
                    <a:pt x="959" y="269"/>
                    <a:pt x="904" y="94"/>
                    <a:pt x="783" y="39"/>
                  </a:cubicBezTo>
                  <a:cubicBezTo>
                    <a:pt x="753" y="24"/>
                    <a:pt x="720" y="17"/>
                    <a:pt x="687" y="17"/>
                  </a:cubicBezTo>
                  <a:cubicBezTo>
                    <a:pt x="577" y="17"/>
                    <a:pt x="466" y="96"/>
                    <a:pt x="466" y="214"/>
                  </a:cubicBezTo>
                  <a:cubicBezTo>
                    <a:pt x="433" y="127"/>
                    <a:pt x="389" y="28"/>
                    <a:pt x="302" y="6"/>
                  </a:cubicBezTo>
                  <a:cubicBezTo>
                    <a:pt x="288" y="2"/>
                    <a:pt x="275" y="0"/>
                    <a:pt x="261" y="0"/>
                  </a:cubicBezTo>
                  <a:close/>
                </a:path>
              </a:pathLst>
            </a:custGeom>
            <a:solidFill>
              <a:srgbClr val="CDC07A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1" name="Google Shape;2181;p244"/>
            <p:cNvSpPr/>
            <p:nvPr/>
          </p:nvSpPr>
          <p:spPr>
            <a:xfrm>
              <a:off x="6299649" y="2601569"/>
              <a:ext cx="25554" cy="25036"/>
            </a:xfrm>
            <a:custGeom>
              <a:rect b="b" l="l" r="r" t="t"/>
              <a:pathLst>
                <a:path extrusionOk="0" h="869" w="887">
                  <a:moveTo>
                    <a:pt x="626" y="1"/>
                  </a:moveTo>
                  <a:cubicBezTo>
                    <a:pt x="556" y="1"/>
                    <a:pt x="489" y="52"/>
                    <a:pt x="449" y="112"/>
                  </a:cubicBezTo>
                  <a:cubicBezTo>
                    <a:pt x="410" y="160"/>
                    <a:pt x="397" y="227"/>
                    <a:pt x="387" y="295"/>
                  </a:cubicBezTo>
                  <a:lnTo>
                    <a:pt x="387" y="295"/>
                  </a:lnTo>
                  <a:cubicBezTo>
                    <a:pt x="391" y="216"/>
                    <a:pt x="321" y="143"/>
                    <a:pt x="241" y="133"/>
                  </a:cubicBezTo>
                  <a:cubicBezTo>
                    <a:pt x="235" y="132"/>
                    <a:pt x="228" y="132"/>
                    <a:pt x="221" y="132"/>
                  </a:cubicBezTo>
                  <a:cubicBezTo>
                    <a:pt x="149" y="132"/>
                    <a:pt x="73" y="184"/>
                    <a:pt x="33" y="253"/>
                  </a:cubicBezTo>
                  <a:cubicBezTo>
                    <a:pt x="1" y="331"/>
                    <a:pt x="1" y="429"/>
                    <a:pt x="33" y="506"/>
                  </a:cubicBezTo>
                  <a:cubicBezTo>
                    <a:pt x="58" y="563"/>
                    <a:pt x="95" y="620"/>
                    <a:pt x="148" y="655"/>
                  </a:cubicBezTo>
                  <a:lnTo>
                    <a:pt x="148" y="655"/>
                  </a:lnTo>
                  <a:cubicBezTo>
                    <a:pt x="140" y="754"/>
                    <a:pt x="241" y="847"/>
                    <a:pt x="351" y="867"/>
                  </a:cubicBezTo>
                  <a:cubicBezTo>
                    <a:pt x="361" y="868"/>
                    <a:pt x="371" y="868"/>
                    <a:pt x="381" y="868"/>
                  </a:cubicBezTo>
                  <a:cubicBezTo>
                    <a:pt x="482" y="868"/>
                    <a:pt x="589" y="818"/>
                    <a:pt x="679" y="768"/>
                  </a:cubicBezTo>
                  <a:cubicBezTo>
                    <a:pt x="723" y="757"/>
                    <a:pt x="756" y="735"/>
                    <a:pt x="789" y="703"/>
                  </a:cubicBezTo>
                  <a:cubicBezTo>
                    <a:pt x="887" y="593"/>
                    <a:pt x="865" y="418"/>
                    <a:pt x="833" y="275"/>
                  </a:cubicBezTo>
                  <a:cubicBezTo>
                    <a:pt x="811" y="166"/>
                    <a:pt x="756" y="24"/>
                    <a:pt x="646" y="2"/>
                  </a:cubicBezTo>
                  <a:cubicBezTo>
                    <a:pt x="639" y="1"/>
                    <a:pt x="633" y="1"/>
                    <a:pt x="626" y="1"/>
                  </a:cubicBezTo>
                  <a:close/>
                </a:path>
              </a:pathLst>
            </a:custGeom>
            <a:solidFill>
              <a:srgbClr val="CDC07A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2" name="Google Shape;2182;p244"/>
            <p:cNvSpPr/>
            <p:nvPr/>
          </p:nvSpPr>
          <p:spPr>
            <a:xfrm>
              <a:off x="6330879" y="2576764"/>
              <a:ext cx="24316" cy="31518"/>
            </a:xfrm>
            <a:custGeom>
              <a:rect b="b" l="l" r="r" t="t"/>
              <a:pathLst>
                <a:path extrusionOk="0" h="1094" w="844">
                  <a:moveTo>
                    <a:pt x="357" y="0"/>
                  </a:moveTo>
                  <a:cubicBezTo>
                    <a:pt x="266" y="0"/>
                    <a:pt x="177" y="61"/>
                    <a:pt x="131" y="151"/>
                  </a:cubicBezTo>
                  <a:cubicBezTo>
                    <a:pt x="77" y="250"/>
                    <a:pt x="66" y="370"/>
                    <a:pt x="77" y="479"/>
                  </a:cubicBezTo>
                  <a:cubicBezTo>
                    <a:pt x="77" y="523"/>
                    <a:pt x="77" y="567"/>
                    <a:pt x="99" y="600"/>
                  </a:cubicBezTo>
                  <a:cubicBezTo>
                    <a:pt x="115" y="624"/>
                    <a:pt x="142" y="642"/>
                    <a:pt x="168" y="642"/>
                  </a:cubicBezTo>
                  <a:cubicBezTo>
                    <a:pt x="174" y="642"/>
                    <a:pt x="180" y="641"/>
                    <a:pt x="185" y="639"/>
                  </a:cubicBezTo>
                  <a:lnTo>
                    <a:pt x="185" y="639"/>
                  </a:lnTo>
                  <a:lnTo>
                    <a:pt x="44" y="710"/>
                  </a:lnTo>
                  <a:cubicBezTo>
                    <a:pt x="0" y="830"/>
                    <a:pt x="99" y="939"/>
                    <a:pt x="187" y="1005"/>
                  </a:cubicBezTo>
                  <a:cubicBezTo>
                    <a:pt x="263" y="1054"/>
                    <a:pt x="357" y="1094"/>
                    <a:pt x="444" y="1094"/>
                  </a:cubicBezTo>
                  <a:cubicBezTo>
                    <a:pt x="494" y="1094"/>
                    <a:pt x="541" y="1081"/>
                    <a:pt x="581" y="1049"/>
                  </a:cubicBezTo>
                  <a:cubicBezTo>
                    <a:pt x="657" y="1005"/>
                    <a:pt x="690" y="917"/>
                    <a:pt x="723" y="841"/>
                  </a:cubicBezTo>
                  <a:cubicBezTo>
                    <a:pt x="788" y="676"/>
                    <a:pt x="844" y="491"/>
                    <a:pt x="788" y="326"/>
                  </a:cubicBezTo>
                  <a:cubicBezTo>
                    <a:pt x="766" y="260"/>
                    <a:pt x="712" y="195"/>
                    <a:pt x="646" y="173"/>
                  </a:cubicBezTo>
                  <a:cubicBezTo>
                    <a:pt x="636" y="170"/>
                    <a:pt x="626" y="168"/>
                    <a:pt x="615" y="168"/>
                  </a:cubicBezTo>
                  <a:cubicBezTo>
                    <a:pt x="591" y="168"/>
                    <a:pt x="566" y="176"/>
                    <a:pt x="546" y="190"/>
                  </a:cubicBezTo>
                  <a:lnTo>
                    <a:pt x="546" y="190"/>
                  </a:lnTo>
                  <a:cubicBezTo>
                    <a:pt x="555" y="113"/>
                    <a:pt x="502" y="25"/>
                    <a:pt x="416" y="9"/>
                  </a:cubicBezTo>
                  <a:cubicBezTo>
                    <a:pt x="397" y="3"/>
                    <a:pt x="377" y="0"/>
                    <a:pt x="357" y="0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3" name="Google Shape;2183;p244"/>
            <p:cNvSpPr/>
            <p:nvPr/>
          </p:nvSpPr>
          <p:spPr>
            <a:xfrm>
              <a:off x="6428343" y="2706351"/>
              <a:ext cx="34399" cy="35350"/>
            </a:xfrm>
            <a:custGeom>
              <a:rect b="b" l="l" r="r" t="t"/>
              <a:pathLst>
                <a:path extrusionOk="0" h="1227" w="1194">
                  <a:moveTo>
                    <a:pt x="395" y="0"/>
                  </a:moveTo>
                  <a:cubicBezTo>
                    <a:pt x="296" y="11"/>
                    <a:pt x="198" y="88"/>
                    <a:pt x="154" y="186"/>
                  </a:cubicBezTo>
                  <a:cubicBezTo>
                    <a:pt x="99" y="273"/>
                    <a:pt x="77" y="383"/>
                    <a:pt x="66" y="482"/>
                  </a:cubicBezTo>
                  <a:cubicBezTo>
                    <a:pt x="44" y="569"/>
                    <a:pt x="33" y="657"/>
                    <a:pt x="11" y="745"/>
                  </a:cubicBezTo>
                  <a:cubicBezTo>
                    <a:pt x="11" y="788"/>
                    <a:pt x="1" y="832"/>
                    <a:pt x="1" y="865"/>
                  </a:cubicBezTo>
                  <a:cubicBezTo>
                    <a:pt x="44" y="865"/>
                    <a:pt x="88" y="854"/>
                    <a:pt x="132" y="843"/>
                  </a:cubicBezTo>
                  <a:lnTo>
                    <a:pt x="176" y="843"/>
                  </a:lnTo>
                  <a:cubicBezTo>
                    <a:pt x="296" y="843"/>
                    <a:pt x="405" y="886"/>
                    <a:pt x="460" y="985"/>
                  </a:cubicBezTo>
                  <a:cubicBezTo>
                    <a:pt x="493" y="1040"/>
                    <a:pt x="493" y="1105"/>
                    <a:pt x="537" y="1149"/>
                  </a:cubicBezTo>
                  <a:cubicBezTo>
                    <a:pt x="570" y="1182"/>
                    <a:pt x="602" y="1182"/>
                    <a:pt x="646" y="1182"/>
                  </a:cubicBezTo>
                  <a:cubicBezTo>
                    <a:pt x="679" y="1182"/>
                    <a:pt x="712" y="1182"/>
                    <a:pt x="745" y="1171"/>
                  </a:cubicBezTo>
                  <a:cubicBezTo>
                    <a:pt x="778" y="1171"/>
                    <a:pt x="811" y="1161"/>
                    <a:pt x="843" y="1161"/>
                  </a:cubicBezTo>
                  <a:cubicBezTo>
                    <a:pt x="876" y="1161"/>
                    <a:pt x="920" y="1171"/>
                    <a:pt x="942" y="1193"/>
                  </a:cubicBezTo>
                  <a:lnTo>
                    <a:pt x="975" y="1226"/>
                  </a:lnTo>
                  <a:cubicBezTo>
                    <a:pt x="996" y="1215"/>
                    <a:pt x="1018" y="1215"/>
                    <a:pt x="1030" y="1204"/>
                  </a:cubicBezTo>
                  <a:cubicBezTo>
                    <a:pt x="1095" y="1171"/>
                    <a:pt x="1161" y="1117"/>
                    <a:pt x="1172" y="1040"/>
                  </a:cubicBezTo>
                  <a:cubicBezTo>
                    <a:pt x="1194" y="964"/>
                    <a:pt x="1139" y="886"/>
                    <a:pt x="1074" y="843"/>
                  </a:cubicBezTo>
                  <a:cubicBezTo>
                    <a:pt x="1008" y="788"/>
                    <a:pt x="920" y="777"/>
                    <a:pt x="843" y="766"/>
                  </a:cubicBezTo>
                  <a:cubicBezTo>
                    <a:pt x="920" y="701"/>
                    <a:pt x="986" y="613"/>
                    <a:pt x="986" y="514"/>
                  </a:cubicBezTo>
                  <a:cubicBezTo>
                    <a:pt x="986" y="416"/>
                    <a:pt x="920" y="317"/>
                    <a:pt x="821" y="295"/>
                  </a:cubicBezTo>
                  <a:cubicBezTo>
                    <a:pt x="811" y="285"/>
                    <a:pt x="799" y="285"/>
                    <a:pt x="778" y="285"/>
                  </a:cubicBezTo>
                  <a:cubicBezTo>
                    <a:pt x="701" y="285"/>
                    <a:pt x="614" y="339"/>
                    <a:pt x="602" y="427"/>
                  </a:cubicBezTo>
                  <a:cubicBezTo>
                    <a:pt x="559" y="350"/>
                    <a:pt x="614" y="263"/>
                    <a:pt x="614" y="175"/>
                  </a:cubicBezTo>
                  <a:cubicBezTo>
                    <a:pt x="570" y="131"/>
                    <a:pt x="537" y="88"/>
                    <a:pt x="515" y="32"/>
                  </a:cubicBezTo>
                  <a:cubicBezTo>
                    <a:pt x="482" y="11"/>
                    <a:pt x="449" y="0"/>
                    <a:pt x="417" y="0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4" name="Google Shape;2184;p244"/>
            <p:cNvSpPr/>
            <p:nvPr/>
          </p:nvSpPr>
          <p:spPr>
            <a:xfrm>
              <a:off x="6468735" y="2738820"/>
              <a:ext cx="22731" cy="26217"/>
            </a:xfrm>
            <a:custGeom>
              <a:rect b="b" l="l" r="r" t="t"/>
              <a:pathLst>
                <a:path extrusionOk="0" h="910" w="789">
                  <a:moveTo>
                    <a:pt x="580" y="0"/>
                  </a:moveTo>
                  <a:cubicBezTo>
                    <a:pt x="482" y="0"/>
                    <a:pt x="394" y="88"/>
                    <a:pt x="372" y="187"/>
                  </a:cubicBezTo>
                  <a:cubicBezTo>
                    <a:pt x="339" y="154"/>
                    <a:pt x="307" y="132"/>
                    <a:pt x="263" y="132"/>
                  </a:cubicBezTo>
                  <a:lnTo>
                    <a:pt x="251" y="132"/>
                  </a:lnTo>
                  <a:cubicBezTo>
                    <a:pt x="153" y="143"/>
                    <a:pt x="98" y="231"/>
                    <a:pt x="54" y="307"/>
                  </a:cubicBezTo>
                  <a:cubicBezTo>
                    <a:pt x="22" y="384"/>
                    <a:pt x="0" y="460"/>
                    <a:pt x="0" y="537"/>
                  </a:cubicBezTo>
                  <a:cubicBezTo>
                    <a:pt x="0" y="613"/>
                    <a:pt x="44" y="690"/>
                    <a:pt x="110" y="723"/>
                  </a:cubicBezTo>
                  <a:lnTo>
                    <a:pt x="153" y="712"/>
                  </a:lnTo>
                  <a:cubicBezTo>
                    <a:pt x="153" y="789"/>
                    <a:pt x="186" y="854"/>
                    <a:pt x="241" y="909"/>
                  </a:cubicBezTo>
                  <a:cubicBezTo>
                    <a:pt x="350" y="844"/>
                    <a:pt x="427" y="734"/>
                    <a:pt x="394" y="625"/>
                  </a:cubicBezTo>
                  <a:lnTo>
                    <a:pt x="394" y="625"/>
                  </a:lnTo>
                  <a:cubicBezTo>
                    <a:pt x="460" y="657"/>
                    <a:pt x="514" y="690"/>
                    <a:pt x="580" y="723"/>
                  </a:cubicBezTo>
                  <a:cubicBezTo>
                    <a:pt x="613" y="581"/>
                    <a:pt x="558" y="438"/>
                    <a:pt x="591" y="307"/>
                  </a:cubicBezTo>
                  <a:cubicBezTo>
                    <a:pt x="613" y="219"/>
                    <a:pt x="701" y="143"/>
                    <a:pt x="788" y="132"/>
                  </a:cubicBezTo>
                  <a:cubicBezTo>
                    <a:pt x="745" y="55"/>
                    <a:pt x="667" y="0"/>
                    <a:pt x="580" y="0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5" name="Google Shape;2185;p244"/>
            <p:cNvSpPr/>
            <p:nvPr/>
          </p:nvSpPr>
          <p:spPr>
            <a:xfrm>
              <a:off x="6468101" y="2706120"/>
              <a:ext cx="30596" cy="28666"/>
            </a:xfrm>
            <a:custGeom>
              <a:rect b="b" l="l" r="r" t="t"/>
              <a:pathLst>
                <a:path extrusionOk="0" h="995" w="1062">
                  <a:moveTo>
                    <a:pt x="639" y="0"/>
                  </a:moveTo>
                  <a:cubicBezTo>
                    <a:pt x="619" y="0"/>
                    <a:pt x="599" y="3"/>
                    <a:pt x="580" y="8"/>
                  </a:cubicBezTo>
                  <a:cubicBezTo>
                    <a:pt x="521" y="28"/>
                    <a:pt x="471" y="67"/>
                    <a:pt x="436" y="116"/>
                  </a:cubicBezTo>
                  <a:lnTo>
                    <a:pt x="436" y="116"/>
                  </a:lnTo>
                  <a:cubicBezTo>
                    <a:pt x="401" y="75"/>
                    <a:pt x="349" y="56"/>
                    <a:pt x="299" y="56"/>
                  </a:cubicBezTo>
                  <a:cubicBezTo>
                    <a:pt x="270" y="56"/>
                    <a:pt x="243" y="62"/>
                    <a:pt x="219" y="74"/>
                  </a:cubicBezTo>
                  <a:cubicBezTo>
                    <a:pt x="142" y="106"/>
                    <a:pt x="98" y="183"/>
                    <a:pt x="66" y="249"/>
                  </a:cubicBezTo>
                  <a:cubicBezTo>
                    <a:pt x="0" y="402"/>
                    <a:pt x="22" y="588"/>
                    <a:pt x="120" y="719"/>
                  </a:cubicBezTo>
                  <a:lnTo>
                    <a:pt x="153" y="719"/>
                  </a:lnTo>
                  <a:cubicBezTo>
                    <a:pt x="153" y="873"/>
                    <a:pt x="317" y="993"/>
                    <a:pt x="470" y="993"/>
                  </a:cubicBezTo>
                  <a:cubicBezTo>
                    <a:pt x="480" y="994"/>
                    <a:pt x="490" y="994"/>
                    <a:pt x="499" y="994"/>
                  </a:cubicBezTo>
                  <a:cubicBezTo>
                    <a:pt x="642" y="994"/>
                    <a:pt x="775" y="924"/>
                    <a:pt x="908" y="862"/>
                  </a:cubicBezTo>
                  <a:cubicBezTo>
                    <a:pt x="974" y="829"/>
                    <a:pt x="1051" y="774"/>
                    <a:pt x="1051" y="697"/>
                  </a:cubicBezTo>
                  <a:cubicBezTo>
                    <a:pt x="1062" y="621"/>
                    <a:pt x="985" y="577"/>
                    <a:pt x="952" y="512"/>
                  </a:cubicBezTo>
                  <a:cubicBezTo>
                    <a:pt x="898" y="402"/>
                    <a:pt x="930" y="281"/>
                    <a:pt x="898" y="172"/>
                  </a:cubicBezTo>
                  <a:cubicBezTo>
                    <a:pt x="851" y="71"/>
                    <a:pt x="744" y="0"/>
                    <a:pt x="639" y="0"/>
                  </a:cubicBezTo>
                  <a:close/>
                </a:path>
              </a:pathLst>
            </a:custGeom>
            <a:solidFill>
              <a:srgbClr val="CDC07A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6" name="Google Shape;2186;p244"/>
            <p:cNvSpPr/>
            <p:nvPr/>
          </p:nvSpPr>
          <p:spPr>
            <a:xfrm>
              <a:off x="6251997" y="2748903"/>
              <a:ext cx="19591" cy="27485"/>
            </a:xfrm>
            <a:custGeom>
              <a:rect b="b" l="l" r="r" t="t"/>
              <a:pathLst>
                <a:path extrusionOk="0" h="954" w="680">
                  <a:moveTo>
                    <a:pt x="351" y="1"/>
                  </a:moveTo>
                  <a:cubicBezTo>
                    <a:pt x="253" y="1"/>
                    <a:pt x="198" y="110"/>
                    <a:pt x="187" y="209"/>
                  </a:cubicBezTo>
                  <a:cubicBezTo>
                    <a:pt x="176" y="307"/>
                    <a:pt x="198" y="417"/>
                    <a:pt x="154" y="504"/>
                  </a:cubicBezTo>
                  <a:cubicBezTo>
                    <a:pt x="110" y="581"/>
                    <a:pt x="34" y="636"/>
                    <a:pt x="12" y="713"/>
                  </a:cubicBezTo>
                  <a:cubicBezTo>
                    <a:pt x="1" y="745"/>
                    <a:pt x="1" y="778"/>
                    <a:pt x="1" y="822"/>
                  </a:cubicBezTo>
                  <a:cubicBezTo>
                    <a:pt x="23" y="811"/>
                    <a:pt x="45" y="811"/>
                    <a:pt x="78" y="811"/>
                  </a:cubicBezTo>
                  <a:cubicBezTo>
                    <a:pt x="198" y="811"/>
                    <a:pt x="319" y="866"/>
                    <a:pt x="395" y="954"/>
                  </a:cubicBezTo>
                  <a:cubicBezTo>
                    <a:pt x="363" y="855"/>
                    <a:pt x="363" y="745"/>
                    <a:pt x="417" y="658"/>
                  </a:cubicBezTo>
                  <a:cubicBezTo>
                    <a:pt x="461" y="603"/>
                    <a:pt x="526" y="559"/>
                    <a:pt x="603" y="559"/>
                  </a:cubicBezTo>
                  <a:cubicBezTo>
                    <a:pt x="625" y="559"/>
                    <a:pt x="658" y="570"/>
                    <a:pt x="680" y="581"/>
                  </a:cubicBezTo>
                  <a:cubicBezTo>
                    <a:pt x="570" y="516"/>
                    <a:pt x="516" y="373"/>
                    <a:pt x="570" y="263"/>
                  </a:cubicBezTo>
                  <a:cubicBezTo>
                    <a:pt x="570" y="253"/>
                    <a:pt x="582" y="242"/>
                    <a:pt x="582" y="231"/>
                  </a:cubicBezTo>
                  <a:cubicBezTo>
                    <a:pt x="516" y="132"/>
                    <a:pt x="472" y="1"/>
                    <a:pt x="351" y="1"/>
                  </a:cubicBezTo>
                  <a:close/>
                </a:path>
              </a:pathLst>
            </a:custGeom>
            <a:solidFill>
              <a:srgbClr val="EEEAD2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7" name="Google Shape;2187;p244"/>
            <p:cNvSpPr/>
            <p:nvPr/>
          </p:nvSpPr>
          <p:spPr>
            <a:xfrm>
              <a:off x="6215409" y="2723666"/>
              <a:ext cx="29674" cy="37453"/>
            </a:xfrm>
            <a:custGeom>
              <a:rect b="b" l="l" r="r" t="t"/>
              <a:pathLst>
                <a:path extrusionOk="0" h="1300" w="1030">
                  <a:moveTo>
                    <a:pt x="319" y="1"/>
                  </a:moveTo>
                  <a:cubicBezTo>
                    <a:pt x="220" y="12"/>
                    <a:pt x="132" y="78"/>
                    <a:pt x="100" y="176"/>
                  </a:cubicBezTo>
                  <a:cubicBezTo>
                    <a:pt x="67" y="264"/>
                    <a:pt x="88" y="373"/>
                    <a:pt x="154" y="450"/>
                  </a:cubicBezTo>
                  <a:lnTo>
                    <a:pt x="220" y="363"/>
                  </a:lnTo>
                  <a:lnTo>
                    <a:pt x="220" y="363"/>
                  </a:lnTo>
                  <a:cubicBezTo>
                    <a:pt x="132" y="483"/>
                    <a:pt x="45" y="614"/>
                    <a:pt x="34" y="767"/>
                  </a:cubicBezTo>
                  <a:cubicBezTo>
                    <a:pt x="1" y="976"/>
                    <a:pt x="132" y="1183"/>
                    <a:pt x="329" y="1260"/>
                  </a:cubicBezTo>
                  <a:cubicBezTo>
                    <a:pt x="386" y="1287"/>
                    <a:pt x="447" y="1299"/>
                    <a:pt x="509" y="1299"/>
                  </a:cubicBezTo>
                  <a:cubicBezTo>
                    <a:pt x="651" y="1299"/>
                    <a:pt x="796" y="1232"/>
                    <a:pt x="888" y="1118"/>
                  </a:cubicBezTo>
                  <a:cubicBezTo>
                    <a:pt x="1019" y="964"/>
                    <a:pt x="1030" y="713"/>
                    <a:pt x="921" y="538"/>
                  </a:cubicBezTo>
                  <a:cubicBezTo>
                    <a:pt x="850" y="432"/>
                    <a:pt x="730" y="347"/>
                    <a:pt x="606" y="347"/>
                  </a:cubicBezTo>
                  <a:cubicBezTo>
                    <a:pt x="576" y="347"/>
                    <a:pt x="546" y="352"/>
                    <a:pt x="516" y="363"/>
                  </a:cubicBezTo>
                  <a:cubicBezTo>
                    <a:pt x="614" y="231"/>
                    <a:pt x="494" y="1"/>
                    <a:pt x="319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8" name="Google Shape;2188;p244"/>
            <p:cNvSpPr/>
            <p:nvPr/>
          </p:nvSpPr>
          <p:spPr>
            <a:xfrm>
              <a:off x="6118607" y="2742594"/>
              <a:ext cx="29040" cy="16134"/>
            </a:xfrm>
            <a:custGeom>
              <a:rect b="b" l="l" r="r" t="t"/>
              <a:pathLst>
                <a:path extrusionOk="0" h="560" w="1008">
                  <a:moveTo>
                    <a:pt x="942" y="263"/>
                  </a:moveTo>
                  <a:cubicBezTo>
                    <a:pt x="908" y="307"/>
                    <a:pt x="886" y="351"/>
                    <a:pt x="865" y="384"/>
                  </a:cubicBezTo>
                  <a:lnTo>
                    <a:pt x="898" y="384"/>
                  </a:lnTo>
                  <a:cubicBezTo>
                    <a:pt x="930" y="384"/>
                    <a:pt x="974" y="384"/>
                    <a:pt x="1007" y="406"/>
                  </a:cubicBezTo>
                  <a:cubicBezTo>
                    <a:pt x="985" y="351"/>
                    <a:pt x="964" y="307"/>
                    <a:pt x="942" y="263"/>
                  </a:cubicBezTo>
                  <a:close/>
                  <a:moveTo>
                    <a:pt x="241" y="1"/>
                  </a:moveTo>
                  <a:cubicBezTo>
                    <a:pt x="131" y="34"/>
                    <a:pt x="76" y="176"/>
                    <a:pt x="54" y="297"/>
                  </a:cubicBezTo>
                  <a:cubicBezTo>
                    <a:pt x="32" y="373"/>
                    <a:pt x="11" y="450"/>
                    <a:pt x="0" y="516"/>
                  </a:cubicBezTo>
                  <a:lnTo>
                    <a:pt x="0" y="526"/>
                  </a:lnTo>
                  <a:cubicBezTo>
                    <a:pt x="22" y="548"/>
                    <a:pt x="54" y="559"/>
                    <a:pt x="88" y="559"/>
                  </a:cubicBezTo>
                  <a:cubicBezTo>
                    <a:pt x="153" y="559"/>
                    <a:pt x="219" y="526"/>
                    <a:pt x="251" y="461"/>
                  </a:cubicBezTo>
                  <a:cubicBezTo>
                    <a:pt x="307" y="362"/>
                    <a:pt x="273" y="220"/>
                    <a:pt x="186" y="132"/>
                  </a:cubicBezTo>
                  <a:cubicBezTo>
                    <a:pt x="219" y="110"/>
                    <a:pt x="251" y="100"/>
                    <a:pt x="285" y="100"/>
                  </a:cubicBezTo>
                  <a:lnTo>
                    <a:pt x="329" y="100"/>
                  </a:lnTo>
                  <a:cubicBezTo>
                    <a:pt x="285" y="78"/>
                    <a:pt x="251" y="44"/>
                    <a:pt x="241" y="1"/>
                  </a:cubicBezTo>
                  <a:close/>
                </a:path>
              </a:pathLst>
            </a:custGeom>
            <a:solidFill>
              <a:srgbClr val="EEEAD2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9" name="Google Shape;2189;p244"/>
            <p:cNvSpPr/>
            <p:nvPr/>
          </p:nvSpPr>
          <p:spPr>
            <a:xfrm>
              <a:off x="6285446" y="2712920"/>
              <a:ext cx="35984" cy="32094"/>
            </a:xfrm>
            <a:custGeom>
              <a:rect b="b" l="l" r="r" t="t"/>
              <a:pathLst>
                <a:path extrusionOk="0" h="1114" w="1249">
                  <a:moveTo>
                    <a:pt x="587" y="0"/>
                  </a:moveTo>
                  <a:cubicBezTo>
                    <a:pt x="544" y="0"/>
                    <a:pt x="503" y="14"/>
                    <a:pt x="472" y="45"/>
                  </a:cubicBezTo>
                  <a:cubicBezTo>
                    <a:pt x="438" y="79"/>
                    <a:pt x="416" y="111"/>
                    <a:pt x="406" y="155"/>
                  </a:cubicBezTo>
                  <a:cubicBezTo>
                    <a:pt x="385" y="227"/>
                    <a:pt x="377" y="302"/>
                    <a:pt x="380" y="374"/>
                  </a:cubicBezTo>
                  <a:lnTo>
                    <a:pt x="380" y="374"/>
                  </a:lnTo>
                  <a:cubicBezTo>
                    <a:pt x="278" y="377"/>
                    <a:pt x="171" y="390"/>
                    <a:pt x="99" y="461"/>
                  </a:cubicBezTo>
                  <a:cubicBezTo>
                    <a:pt x="22" y="527"/>
                    <a:pt x="0" y="648"/>
                    <a:pt x="0" y="757"/>
                  </a:cubicBezTo>
                  <a:cubicBezTo>
                    <a:pt x="0" y="845"/>
                    <a:pt x="12" y="933"/>
                    <a:pt x="56" y="1009"/>
                  </a:cubicBezTo>
                  <a:cubicBezTo>
                    <a:pt x="100" y="1072"/>
                    <a:pt x="168" y="1113"/>
                    <a:pt x="240" y="1113"/>
                  </a:cubicBezTo>
                  <a:cubicBezTo>
                    <a:pt x="255" y="1113"/>
                    <a:pt x="270" y="1112"/>
                    <a:pt x="285" y="1108"/>
                  </a:cubicBezTo>
                  <a:cubicBezTo>
                    <a:pt x="362" y="1074"/>
                    <a:pt x="416" y="998"/>
                    <a:pt x="494" y="998"/>
                  </a:cubicBezTo>
                  <a:cubicBezTo>
                    <a:pt x="526" y="998"/>
                    <a:pt x="570" y="1009"/>
                    <a:pt x="603" y="1031"/>
                  </a:cubicBezTo>
                  <a:cubicBezTo>
                    <a:pt x="692" y="1068"/>
                    <a:pt x="785" y="1100"/>
                    <a:pt x="877" y="1100"/>
                  </a:cubicBezTo>
                  <a:cubicBezTo>
                    <a:pt x="921" y="1100"/>
                    <a:pt x="965" y="1092"/>
                    <a:pt x="1008" y="1074"/>
                  </a:cubicBezTo>
                  <a:cubicBezTo>
                    <a:pt x="1139" y="1020"/>
                    <a:pt x="1227" y="834"/>
                    <a:pt x="1117" y="736"/>
                  </a:cubicBezTo>
                  <a:cubicBezTo>
                    <a:pt x="1172" y="658"/>
                    <a:pt x="1205" y="560"/>
                    <a:pt x="1227" y="473"/>
                  </a:cubicBezTo>
                  <a:cubicBezTo>
                    <a:pt x="1249" y="363"/>
                    <a:pt x="1227" y="232"/>
                    <a:pt x="1139" y="166"/>
                  </a:cubicBezTo>
                  <a:cubicBezTo>
                    <a:pt x="1111" y="145"/>
                    <a:pt x="1075" y="135"/>
                    <a:pt x="1039" y="135"/>
                  </a:cubicBezTo>
                  <a:cubicBezTo>
                    <a:pt x="963" y="135"/>
                    <a:pt x="888" y="179"/>
                    <a:pt x="888" y="254"/>
                  </a:cubicBezTo>
                  <a:cubicBezTo>
                    <a:pt x="844" y="177"/>
                    <a:pt x="800" y="100"/>
                    <a:pt x="723" y="45"/>
                  </a:cubicBezTo>
                  <a:cubicBezTo>
                    <a:pt x="683" y="17"/>
                    <a:pt x="634" y="0"/>
                    <a:pt x="587" y="0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0" name="Google Shape;2190;p244"/>
            <p:cNvSpPr/>
            <p:nvPr/>
          </p:nvSpPr>
          <p:spPr>
            <a:xfrm>
              <a:off x="6375996" y="2684859"/>
              <a:ext cx="37251" cy="36128"/>
            </a:xfrm>
            <a:custGeom>
              <a:rect b="b" l="l" r="r" t="t"/>
              <a:pathLst>
                <a:path extrusionOk="0" h="1254" w="1293">
                  <a:moveTo>
                    <a:pt x="678" y="1"/>
                  </a:moveTo>
                  <a:cubicBezTo>
                    <a:pt x="574" y="1"/>
                    <a:pt x="466" y="76"/>
                    <a:pt x="394" y="165"/>
                  </a:cubicBezTo>
                  <a:cubicBezTo>
                    <a:pt x="381" y="185"/>
                    <a:pt x="371" y="207"/>
                    <a:pt x="365" y="229"/>
                  </a:cubicBezTo>
                  <a:lnTo>
                    <a:pt x="365" y="229"/>
                  </a:lnTo>
                  <a:cubicBezTo>
                    <a:pt x="357" y="225"/>
                    <a:pt x="349" y="222"/>
                    <a:pt x="339" y="220"/>
                  </a:cubicBezTo>
                  <a:cubicBezTo>
                    <a:pt x="327" y="216"/>
                    <a:pt x="315" y="213"/>
                    <a:pt x="302" y="213"/>
                  </a:cubicBezTo>
                  <a:cubicBezTo>
                    <a:pt x="257" y="213"/>
                    <a:pt x="209" y="241"/>
                    <a:pt x="175" y="275"/>
                  </a:cubicBezTo>
                  <a:cubicBezTo>
                    <a:pt x="11" y="418"/>
                    <a:pt x="0" y="691"/>
                    <a:pt x="132" y="844"/>
                  </a:cubicBezTo>
                  <a:cubicBezTo>
                    <a:pt x="132" y="943"/>
                    <a:pt x="186" y="1031"/>
                    <a:pt x="263" y="1085"/>
                  </a:cubicBezTo>
                  <a:cubicBezTo>
                    <a:pt x="329" y="1140"/>
                    <a:pt x="416" y="1162"/>
                    <a:pt x="504" y="1194"/>
                  </a:cubicBezTo>
                  <a:cubicBezTo>
                    <a:pt x="591" y="1226"/>
                    <a:pt x="688" y="1253"/>
                    <a:pt x="780" y="1253"/>
                  </a:cubicBezTo>
                  <a:cubicBezTo>
                    <a:pt x="850" y="1253"/>
                    <a:pt x="917" y="1237"/>
                    <a:pt x="974" y="1194"/>
                  </a:cubicBezTo>
                  <a:cubicBezTo>
                    <a:pt x="996" y="1173"/>
                    <a:pt x="1029" y="1140"/>
                    <a:pt x="1029" y="1107"/>
                  </a:cubicBezTo>
                  <a:cubicBezTo>
                    <a:pt x="1040" y="1074"/>
                    <a:pt x="1029" y="1041"/>
                    <a:pt x="1029" y="1019"/>
                  </a:cubicBezTo>
                  <a:cubicBezTo>
                    <a:pt x="1040" y="877"/>
                    <a:pt x="1237" y="822"/>
                    <a:pt x="1270" y="691"/>
                  </a:cubicBezTo>
                  <a:cubicBezTo>
                    <a:pt x="1292" y="615"/>
                    <a:pt x="1248" y="527"/>
                    <a:pt x="1193" y="472"/>
                  </a:cubicBezTo>
                  <a:cubicBezTo>
                    <a:pt x="1139" y="418"/>
                    <a:pt x="1073" y="374"/>
                    <a:pt x="1018" y="319"/>
                  </a:cubicBezTo>
                  <a:cubicBezTo>
                    <a:pt x="930" y="209"/>
                    <a:pt x="876" y="56"/>
                    <a:pt x="745" y="12"/>
                  </a:cubicBezTo>
                  <a:cubicBezTo>
                    <a:pt x="723" y="4"/>
                    <a:pt x="700" y="1"/>
                    <a:pt x="678" y="1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1" name="Google Shape;2191;p244"/>
            <p:cNvSpPr/>
            <p:nvPr/>
          </p:nvSpPr>
          <p:spPr>
            <a:xfrm>
              <a:off x="6421717" y="2635738"/>
              <a:ext cx="27485" cy="31950"/>
            </a:xfrm>
            <a:custGeom>
              <a:rect b="b" l="l" r="r" t="t"/>
              <a:pathLst>
                <a:path extrusionOk="0" h="1109" w="954">
                  <a:moveTo>
                    <a:pt x="399" y="0"/>
                  </a:moveTo>
                  <a:cubicBezTo>
                    <a:pt x="334" y="0"/>
                    <a:pt x="266" y="24"/>
                    <a:pt x="219" y="64"/>
                  </a:cubicBezTo>
                  <a:cubicBezTo>
                    <a:pt x="132" y="140"/>
                    <a:pt x="110" y="261"/>
                    <a:pt x="143" y="371"/>
                  </a:cubicBezTo>
                  <a:lnTo>
                    <a:pt x="154" y="381"/>
                  </a:lnTo>
                  <a:cubicBezTo>
                    <a:pt x="44" y="447"/>
                    <a:pt x="0" y="578"/>
                    <a:pt x="22" y="710"/>
                  </a:cubicBezTo>
                  <a:cubicBezTo>
                    <a:pt x="44" y="831"/>
                    <a:pt x="121" y="940"/>
                    <a:pt x="231" y="1016"/>
                  </a:cubicBezTo>
                  <a:cubicBezTo>
                    <a:pt x="318" y="1075"/>
                    <a:pt x="425" y="1109"/>
                    <a:pt x="529" y="1109"/>
                  </a:cubicBezTo>
                  <a:cubicBezTo>
                    <a:pt x="619" y="1109"/>
                    <a:pt x="707" y="1083"/>
                    <a:pt x="778" y="1028"/>
                  </a:cubicBezTo>
                  <a:cubicBezTo>
                    <a:pt x="909" y="918"/>
                    <a:pt x="942" y="743"/>
                    <a:pt x="942" y="578"/>
                  </a:cubicBezTo>
                  <a:cubicBezTo>
                    <a:pt x="953" y="458"/>
                    <a:pt x="942" y="337"/>
                    <a:pt x="854" y="261"/>
                  </a:cubicBezTo>
                  <a:cubicBezTo>
                    <a:pt x="824" y="231"/>
                    <a:pt x="778" y="216"/>
                    <a:pt x="733" y="216"/>
                  </a:cubicBezTo>
                  <a:cubicBezTo>
                    <a:pt x="685" y="216"/>
                    <a:pt x="638" y="233"/>
                    <a:pt x="612" y="266"/>
                  </a:cubicBezTo>
                  <a:lnTo>
                    <a:pt x="612" y="266"/>
                  </a:lnTo>
                  <a:cubicBezTo>
                    <a:pt x="630" y="181"/>
                    <a:pt x="588" y="76"/>
                    <a:pt x="515" y="31"/>
                  </a:cubicBezTo>
                  <a:cubicBezTo>
                    <a:pt x="481" y="10"/>
                    <a:pt x="441" y="0"/>
                    <a:pt x="399" y="0"/>
                  </a:cubicBezTo>
                  <a:close/>
                </a:path>
              </a:pathLst>
            </a:custGeom>
            <a:solidFill>
              <a:srgbClr val="CDC07A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2" name="Google Shape;2192;p244"/>
            <p:cNvSpPr/>
            <p:nvPr/>
          </p:nvSpPr>
          <p:spPr>
            <a:xfrm>
              <a:off x="6194406" y="2705227"/>
              <a:ext cx="19792" cy="19792"/>
            </a:xfrm>
            <a:custGeom>
              <a:rect b="b" l="l" r="r" t="t"/>
              <a:pathLst>
                <a:path extrusionOk="0" h="687" w="687">
                  <a:moveTo>
                    <a:pt x="261" y="0"/>
                  </a:moveTo>
                  <a:cubicBezTo>
                    <a:pt x="210" y="0"/>
                    <a:pt x="157" y="25"/>
                    <a:pt x="128" y="71"/>
                  </a:cubicBezTo>
                  <a:cubicBezTo>
                    <a:pt x="101" y="120"/>
                    <a:pt x="99" y="180"/>
                    <a:pt x="115" y="238"/>
                  </a:cubicBezTo>
                  <a:lnTo>
                    <a:pt x="115" y="238"/>
                  </a:lnTo>
                  <a:cubicBezTo>
                    <a:pt x="16" y="303"/>
                    <a:pt x="1" y="451"/>
                    <a:pt x="51" y="543"/>
                  </a:cubicBezTo>
                  <a:cubicBezTo>
                    <a:pt x="110" y="641"/>
                    <a:pt x="222" y="686"/>
                    <a:pt x="339" y="686"/>
                  </a:cubicBezTo>
                  <a:cubicBezTo>
                    <a:pt x="353" y="686"/>
                    <a:pt x="366" y="686"/>
                    <a:pt x="379" y="685"/>
                  </a:cubicBezTo>
                  <a:cubicBezTo>
                    <a:pt x="435" y="685"/>
                    <a:pt x="500" y="663"/>
                    <a:pt x="555" y="630"/>
                  </a:cubicBezTo>
                  <a:cubicBezTo>
                    <a:pt x="686" y="521"/>
                    <a:pt x="642" y="269"/>
                    <a:pt x="489" y="214"/>
                  </a:cubicBezTo>
                  <a:cubicBezTo>
                    <a:pt x="467" y="203"/>
                    <a:pt x="445" y="203"/>
                    <a:pt x="423" y="192"/>
                  </a:cubicBezTo>
                  <a:cubicBezTo>
                    <a:pt x="391" y="159"/>
                    <a:pt x="391" y="105"/>
                    <a:pt x="369" y="61"/>
                  </a:cubicBezTo>
                  <a:cubicBezTo>
                    <a:pt x="348" y="20"/>
                    <a:pt x="306" y="0"/>
                    <a:pt x="261" y="0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3" name="Google Shape;2193;p244"/>
            <p:cNvSpPr/>
            <p:nvPr/>
          </p:nvSpPr>
          <p:spPr>
            <a:xfrm>
              <a:off x="6338139" y="2732194"/>
              <a:ext cx="18957" cy="6972"/>
            </a:xfrm>
            <a:custGeom>
              <a:rect b="b" l="l" r="r" t="t"/>
              <a:pathLst>
                <a:path extrusionOk="0" h="242" w="658">
                  <a:moveTo>
                    <a:pt x="22" y="88"/>
                  </a:moveTo>
                  <a:lnTo>
                    <a:pt x="22" y="88"/>
                  </a:lnTo>
                  <a:cubicBezTo>
                    <a:pt x="23" y="93"/>
                    <a:pt x="24" y="97"/>
                    <a:pt x="25" y="101"/>
                  </a:cubicBezTo>
                  <a:lnTo>
                    <a:pt x="25" y="101"/>
                  </a:lnTo>
                  <a:cubicBezTo>
                    <a:pt x="24" y="96"/>
                    <a:pt x="23" y="92"/>
                    <a:pt x="22" y="88"/>
                  </a:cubicBezTo>
                  <a:close/>
                  <a:moveTo>
                    <a:pt x="657" y="1"/>
                  </a:moveTo>
                  <a:lnTo>
                    <a:pt x="657" y="1"/>
                  </a:lnTo>
                  <a:cubicBezTo>
                    <a:pt x="548" y="23"/>
                    <a:pt x="449" y="121"/>
                    <a:pt x="351" y="176"/>
                  </a:cubicBezTo>
                  <a:cubicBezTo>
                    <a:pt x="307" y="198"/>
                    <a:pt x="252" y="208"/>
                    <a:pt x="208" y="208"/>
                  </a:cubicBezTo>
                  <a:cubicBezTo>
                    <a:pt x="125" y="208"/>
                    <a:pt x="42" y="169"/>
                    <a:pt x="25" y="101"/>
                  </a:cubicBezTo>
                  <a:lnTo>
                    <a:pt x="25" y="101"/>
                  </a:lnTo>
                  <a:cubicBezTo>
                    <a:pt x="31" y="140"/>
                    <a:pt x="20" y="179"/>
                    <a:pt x="0" y="208"/>
                  </a:cubicBezTo>
                  <a:lnTo>
                    <a:pt x="22" y="208"/>
                  </a:lnTo>
                  <a:cubicBezTo>
                    <a:pt x="98" y="230"/>
                    <a:pt x="164" y="242"/>
                    <a:pt x="241" y="242"/>
                  </a:cubicBezTo>
                  <a:cubicBezTo>
                    <a:pt x="307" y="242"/>
                    <a:pt x="373" y="230"/>
                    <a:pt x="438" y="208"/>
                  </a:cubicBezTo>
                  <a:cubicBezTo>
                    <a:pt x="536" y="176"/>
                    <a:pt x="624" y="88"/>
                    <a:pt x="657" y="1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4" name="Google Shape;2194;p244"/>
            <p:cNvSpPr/>
            <p:nvPr/>
          </p:nvSpPr>
          <p:spPr>
            <a:xfrm>
              <a:off x="6431167" y="2679846"/>
              <a:ext cx="9190" cy="16739"/>
            </a:xfrm>
            <a:custGeom>
              <a:rect b="b" l="l" r="r" t="t"/>
              <a:pathLst>
                <a:path extrusionOk="0" h="581" w="319">
                  <a:moveTo>
                    <a:pt x="231" y="0"/>
                  </a:moveTo>
                  <a:cubicBezTo>
                    <a:pt x="220" y="0"/>
                    <a:pt x="209" y="0"/>
                    <a:pt x="198" y="11"/>
                  </a:cubicBezTo>
                  <a:cubicBezTo>
                    <a:pt x="110" y="44"/>
                    <a:pt x="56" y="154"/>
                    <a:pt x="110" y="241"/>
                  </a:cubicBezTo>
                  <a:lnTo>
                    <a:pt x="100" y="263"/>
                  </a:lnTo>
                  <a:cubicBezTo>
                    <a:pt x="23" y="307"/>
                    <a:pt x="1" y="427"/>
                    <a:pt x="56" y="504"/>
                  </a:cubicBezTo>
                  <a:cubicBezTo>
                    <a:pt x="88" y="548"/>
                    <a:pt x="143" y="580"/>
                    <a:pt x="209" y="580"/>
                  </a:cubicBezTo>
                  <a:cubicBezTo>
                    <a:pt x="220" y="526"/>
                    <a:pt x="263" y="471"/>
                    <a:pt x="307" y="438"/>
                  </a:cubicBezTo>
                  <a:cubicBezTo>
                    <a:pt x="231" y="394"/>
                    <a:pt x="154" y="317"/>
                    <a:pt x="154" y="230"/>
                  </a:cubicBezTo>
                  <a:cubicBezTo>
                    <a:pt x="143" y="164"/>
                    <a:pt x="209" y="98"/>
                    <a:pt x="275" y="98"/>
                  </a:cubicBezTo>
                  <a:cubicBezTo>
                    <a:pt x="285" y="98"/>
                    <a:pt x="307" y="98"/>
                    <a:pt x="319" y="110"/>
                  </a:cubicBezTo>
                  <a:cubicBezTo>
                    <a:pt x="285" y="77"/>
                    <a:pt x="253" y="44"/>
                    <a:pt x="231" y="0"/>
                  </a:cubicBezTo>
                  <a:close/>
                </a:path>
              </a:pathLst>
            </a:custGeom>
            <a:solidFill>
              <a:srgbClr val="EEEAD2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5" name="Google Shape;2195;p244"/>
            <p:cNvSpPr/>
            <p:nvPr/>
          </p:nvSpPr>
          <p:spPr>
            <a:xfrm>
              <a:off x="6373777" y="2772585"/>
              <a:ext cx="10429" cy="12936"/>
            </a:xfrm>
            <a:custGeom>
              <a:rect b="b" l="l" r="r" t="t"/>
              <a:pathLst>
                <a:path extrusionOk="0" h="449" w="362">
                  <a:moveTo>
                    <a:pt x="274" y="0"/>
                  </a:moveTo>
                  <a:cubicBezTo>
                    <a:pt x="197" y="0"/>
                    <a:pt x="121" y="44"/>
                    <a:pt x="88" y="120"/>
                  </a:cubicBezTo>
                  <a:cubicBezTo>
                    <a:pt x="44" y="197"/>
                    <a:pt x="44" y="295"/>
                    <a:pt x="55" y="383"/>
                  </a:cubicBezTo>
                  <a:cubicBezTo>
                    <a:pt x="33" y="405"/>
                    <a:pt x="22" y="427"/>
                    <a:pt x="0" y="438"/>
                  </a:cubicBezTo>
                  <a:cubicBezTo>
                    <a:pt x="33" y="449"/>
                    <a:pt x="66" y="449"/>
                    <a:pt x="88" y="449"/>
                  </a:cubicBezTo>
                  <a:cubicBezTo>
                    <a:pt x="121" y="449"/>
                    <a:pt x="143" y="449"/>
                    <a:pt x="165" y="438"/>
                  </a:cubicBezTo>
                  <a:cubicBezTo>
                    <a:pt x="274" y="416"/>
                    <a:pt x="362" y="329"/>
                    <a:pt x="350" y="219"/>
                  </a:cubicBezTo>
                  <a:cubicBezTo>
                    <a:pt x="340" y="142"/>
                    <a:pt x="285" y="66"/>
                    <a:pt x="274" y="0"/>
                  </a:cubicBezTo>
                  <a:close/>
                </a:path>
              </a:pathLst>
            </a:custGeom>
            <a:solidFill>
              <a:srgbClr val="E7D49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6" name="Google Shape;2196;p244"/>
            <p:cNvSpPr/>
            <p:nvPr/>
          </p:nvSpPr>
          <p:spPr>
            <a:xfrm>
              <a:off x="6375996" y="2574776"/>
              <a:ext cx="86747" cy="75108"/>
            </a:xfrm>
            <a:custGeom>
              <a:rect b="b" l="l" r="r" t="t"/>
              <a:pathLst>
                <a:path extrusionOk="0" h="2607" w="3011">
                  <a:moveTo>
                    <a:pt x="0" y="1"/>
                  </a:moveTo>
                  <a:lnTo>
                    <a:pt x="0" y="12"/>
                  </a:lnTo>
                  <a:cubicBezTo>
                    <a:pt x="54" y="34"/>
                    <a:pt x="98" y="100"/>
                    <a:pt x="110" y="166"/>
                  </a:cubicBezTo>
                  <a:cubicBezTo>
                    <a:pt x="98" y="89"/>
                    <a:pt x="54" y="23"/>
                    <a:pt x="0" y="1"/>
                  </a:cubicBezTo>
                  <a:close/>
                  <a:moveTo>
                    <a:pt x="843" y="264"/>
                  </a:moveTo>
                  <a:cubicBezTo>
                    <a:pt x="701" y="275"/>
                    <a:pt x="591" y="417"/>
                    <a:pt x="613" y="548"/>
                  </a:cubicBezTo>
                  <a:cubicBezTo>
                    <a:pt x="602" y="417"/>
                    <a:pt x="711" y="286"/>
                    <a:pt x="843" y="286"/>
                  </a:cubicBezTo>
                  <a:lnTo>
                    <a:pt x="854" y="286"/>
                  </a:lnTo>
                  <a:cubicBezTo>
                    <a:pt x="964" y="286"/>
                    <a:pt x="1073" y="373"/>
                    <a:pt x="1084" y="494"/>
                  </a:cubicBezTo>
                  <a:lnTo>
                    <a:pt x="1084" y="494"/>
                  </a:lnTo>
                  <a:cubicBezTo>
                    <a:pt x="1073" y="373"/>
                    <a:pt x="964" y="264"/>
                    <a:pt x="843" y="264"/>
                  </a:cubicBezTo>
                  <a:close/>
                  <a:moveTo>
                    <a:pt x="1237" y="428"/>
                  </a:moveTo>
                  <a:cubicBezTo>
                    <a:pt x="1171" y="428"/>
                    <a:pt x="1105" y="461"/>
                    <a:pt x="1095" y="516"/>
                  </a:cubicBezTo>
                  <a:lnTo>
                    <a:pt x="1095" y="548"/>
                  </a:lnTo>
                  <a:cubicBezTo>
                    <a:pt x="1095" y="472"/>
                    <a:pt x="1171" y="439"/>
                    <a:pt x="1237" y="439"/>
                  </a:cubicBezTo>
                  <a:cubicBezTo>
                    <a:pt x="1314" y="439"/>
                    <a:pt x="1380" y="472"/>
                    <a:pt x="1402" y="538"/>
                  </a:cubicBezTo>
                  <a:cubicBezTo>
                    <a:pt x="1390" y="461"/>
                    <a:pt x="1314" y="428"/>
                    <a:pt x="1237" y="428"/>
                  </a:cubicBezTo>
                  <a:close/>
                  <a:moveTo>
                    <a:pt x="1489" y="527"/>
                  </a:moveTo>
                  <a:cubicBezTo>
                    <a:pt x="1456" y="527"/>
                    <a:pt x="1423" y="527"/>
                    <a:pt x="1402" y="548"/>
                  </a:cubicBezTo>
                  <a:lnTo>
                    <a:pt x="1402" y="560"/>
                  </a:lnTo>
                  <a:cubicBezTo>
                    <a:pt x="1423" y="548"/>
                    <a:pt x="1456" y="538"/>
                    <a:pt x="1489" y="538"/>
                  </a:cubicBezTo>
                  <a:cubicBezTo>
                    <a:pt x="1565" y="538"/>
                    <a:pt x="1631" y="581"/>
                    <a:pt x="1674" y="647"/>
                  </a:cubicBezTo>
                  <a:lnTo>
                    <a:pt x="1674" y="647"/>
                  </a:lnTo>
                  <a:cubicBezTo>
                    <a:pt x="1671" y="640"/>
                    <a:pt x="1668" y="633"/>
                    <a:pt x="1664" y="625"/>
                  </a:cubicBezTo>
                  <a:cubicBezTo>
                    <a:pt x="1631" y="560"/>
                    <a:pt x="1555" y="527"/>
                    <a:pt x="1489" y="527"/>
                  </a:cubicBezTo>
                  <a:close/>
                  <a:moveTo>
                    <a:pt x="1674" y="647"/>
                  </a:moveTo>
                  <a:cubicBezTo>
                    <a:pt x="1675" y="647"/>
                    <a:pt x="1675" y="647"/>
                    <a:pt x="1675" y="648"/>
                  </a:cubicBezTo>
                  <a:lnTo>
                    <a:pt x="1675" y="648"/>
                  </a:lnTo>
                  <a:cubicBezTo>
                    <a:pt x="1675" y="648"/>
                    <a:pt x="1675" y="648"/>
                    <a:pt x="1675" y="647"/>
                  </a:cubicBezTo>
                  <a:cubicBezTo>
                    <a:pt x="1675" y="647"/>
                    <a:pt x="1674" y="647"/>
                    <a:pt x="1674" y="647"/>
                  </a:cubicBezTo>
                  <a:close/>
                  <a:moveTo>
                    <a:pt x="372" y="395"/>
                  </a:moveTo>
                  <a:cubicBezTo>
                    <a:pt x="346" y="483"/>
                    <a:pt x="334" y="572"/>
                    <a:pt x="335" y="660"/>
                  </a:cubicBezTo>
                  <a:lnTo>
                    <a:pt x="335" y="660"/>
                  </a:lnTo>
                  <a:cubicBezTo>
                    <a:pt x="336" y="576"/>
                    <a:pt x="350" y="491"/>
                    <a:pt x="383" y="417"/>
                  </a:cubicBezTo>
                  <a:cubicBezTo>
                    <a:pt x="482" y="428"/>
                    <a:pt x="569" y="483"/>
                    <a:pt x="613" y="570"/>
                  </a:cubicBezTo>
                  <a:lnTo>
                    <a:pt x="613" y="560"/>
                  </a:lnTo>
                  <a:cubicBezTo>
                    <a:pt x="558" y="472"/>
                    <a:pt x="470" y="407"/>
                    <a:pt x="372" y="395"/>
                  </a:cubicBezTo>
                  <a:close/>
                  <a:moveTo>
                    <a:pt x="1675" y="648"/>
                  </a:moveTo>
                  <a:cubicBezTo>
                    <a:pt x="1675" y="658"/>
                    <a:pt x="1686" y="680"/>
                    <a:pt x="1686" y="691"/>
                  </a:cubicBezTo>
                  <a:cubicBezTo>
                    <a:pt x="1686" y="677"/>
                    <a:pt x="1681" y="662"/>
                    <a:pt x="1675" y="648"/>
                  </a:cubicBezTo>
                  <a:close/>
                  <a:moveTo>
                    <a:pt x="54" y="548"/>
                  </a:moveTo>
                  <a:cubicBezTo>
                    <a:pt x="66" y="691"/>
                    <a:pt x="219" y="735"/>
                    <a:pt x="339" y="745"/>
                  </a:cubicBezTo>
                  <a:cubicBezTo>
                    <a:pt x="338" y="738"/>
                    <a:pt x="338" y="731"/>
                    <a:pt x="337" y="724"/>
                  </a:cubicBezTo>
                  <a:lnTo>
                    <a:pt x="337" y="724"/>
                  </a:lnTo>
                  <a:cubicBezTo>
                    <a:pt x="338" y="724"/>
                    <a:pt x="338" y="724"/>
                    <a:pt x="339" y="724"/>
                  </a:cubicBezTo>
                  <a:cubicBezTo>
                    <a:pt x="337" y="702"/>
                    <a:pt x="336" y="681"/>
                    <a:pt x="335" y="660"/>
                  </a:cubicBezTo>
                  <a:lnTo>
                    <a:pt x="335" y="660"/>
                  </a:lnTo>
                  <a:cubicBezTo>
                    <a:pt x="335" y="681"/>
                    <a:pt x="336" y="703"/>
                    <a:pt x="337" y="724"/>
                  </a:cubicBezTo>
                  <a:lnTo>
                    <a:pt x="337" y="724"/>
                  </a:lnTo>
                  <a:cubicBezTo>
                    <a:pt x="218" y="723"/>
                    <a:pt x="76" y="679"/>
                    <a:pt x="54" y="548"/>
                  </a:cubicBezTo>
                  <a:close/>
                  <a:moveTo>
                    <a:pt x="2168" y="735"/>
                  </a:moveTo>
                  <a:cubicBezTo>
                    <a:pt x="2124" y="735"/>
                    <a:pt x="2080" y="789"/>
                    <a:pt x="2080" y="844"/>
                  </a:cubicBezTo>
                  <a:lnTo>
                    <a:pt x="2080" y="866"/>
                  </a:lnTo>
                  <a:cubicBezTo>
                    <a:pt x="2080" y="811"/>
                    <a:pt x="2124" y="757"/>
                    <a:pt x="2168" y="757"/>
                  </a:cubicBezTo>
                  <a:lnTo>
                    <a:pt x="2178" y="757"/>
                  </a:lnTo>
                  <a:cubicBezTo>
                    <a:pt x="2212" y="757"/>
                    <a:pt x="2234" y="779"/>
                    <a:pt x="2266" y="801"/>
                  </a:cubicBezTo>
                  <a:cubicBezTo>
                    <a:pt x="2332" y="844"/>
                    <a:pt x="2419" y="855"/>
                    <a:pt x="2475" y="899"/>
                  </a:cubicBezTo>
                  <a:cubicBezTo>
                    <a:pt x="2507" y="921"/>
                    <a:pt x="2518" y="954"/>
                    <a:pt x="2529" y="998"/>
                  </a:cubicBezTo>
                  <a:cubicBezTo>
                    <a:pt x="2529" y="954"/>
                    <a:pt x="2507" y="910"/>
                    <a:pt x="2475" y="888"/>
                  </a:cubicBezTo>
                  <a:cubicBezTo>
                    <a:pt x="2409" y="844"/>
                    <a:pt x="2332" y="823"/>
                    <a:pt x="2266" y="779"/>
                  </a:cubicBezTo>
                  <a:cubicBezTo>
                    <a:pt x="2234" y="767"/>
                    <a:pt x="2212" y="745"/>
                    <a:pt x="2178" y="735"/>
                  </a:cubicBezTo>
                  <a:close/>
                  <a:moveTo>
                    <a:pt x="1577" y="910"/>
                  </a:moveTo>
                  <a:cubicBezTo>
                    <a:pt x="1675" y="943"/>
                    <a:pt x="1719" y="1008"/>
                    <a:pt x="1741" y="1096"/>
                  </a:cubicBezTo>
                  <a:cubicBezTo>
                    <a:pt x="1730" y="1008"/>
                    <a:pt x="1686" y="943"/>
                    <a:pt x="1599" y="910"/>
                  </a:cubicBezTo>
                  <a:close/>
                  <a:moveTo>
                    <a:pt x="2507" y="1085"/>
                  </a:moveTo>
                  <a:cubicBezTo>
                    <a:pt x="2496" y="1096"/>
                    <a:pt x="2496" y="1096"/>
                    <a:pt x="2485" y="1096"/>
                  </a:cubicBezTo>
                  <a:cubicBezTo>
                    <a:pt x="2551" y="1096"/>
                    <a:pt x="2606" y="1140"/>
                    <a:pt x="2628" y="1205"/>
                  </a:cubicBezTo>
                  <a:cubicBezTo>
                    <a:pt x="2628" y="1205"/>
                    <a:pt x="2628" y="1217"/>
                    <a:pt x="2638" y="1217"/>
                  </a:cubicBezTo>
                  <a:cubicBezTo>
                    <a:pt x="2628" y="1205"/>
                    <a:pt x="2628" y="1195"/>
                    <a:pt x="2628" y="1195"/>
                  </a:cubicBezTo>
                  <a:cubicBezTo>
                    <a:pt x="2606" y="1140"/>
                    <a:pt x="2562" y="1096"/>
                    <a:pt x="2507" y="1085"/>
                  </a:cubicBezTo>
                  <a:close/>
                  <a:moveTo>
                    <a:pt x="1927" y="877"/>
                  </a:moveTo>
                  <a:cubicBezTo>
                    <a:pt x="1861" y="877"/>
                    <a:pt x="1818" y="954"/>
                    <a:pt x="1806" y="1020"/>
                  </a:cubicBezTo>
                  <a:cubicBezTo>
                    <a:pt x="1796" y="1085"/>
                    <a:pt x="1796" y="1162"/>
                    <a:pt x="1741" y="1205"/>
                  </a:cubicBezTo>
                  <a:lnTo>
                    <a:pt x="1741" y="1227"/>
                  </a:lnTo>
                  <a:cubicBezTo>
                    <a:pt x="1796" y="1183"/>
                    <a:pt x="1796" y="1107"/>
                    <a:pt x="1806" y="1042"/>
                  </a:cubicBezTo>
                  <a:cubicBezTo>
                    <a:pt x="1818" y="964"/>
                    <a:pt x="1861" y="888"/>
                    <a:pt x="1927" y="888"/>
                  </a:cubicBezTo>
                  <a:lnTo>
                    <a:pt x="1938" y="888"/>
                  </a:lnTo>
                  <a:cubicBezTo>
                    <a:pt x="2015" y="888"/>
                    <a:pt x="2058" y="986"/>
                    <a:pt x="2135" y="1020"/>
                  </a:cubicBezTo>
                  <a:cubicBezTo>
                    <a:pt x="2135" y="1008"/>
                    <a:pt x="2124" y="1008"/>
                    <a:pt x="2124" y="998"/>
                  </a:cubicBezTo>
                  <a:cubicBezTo>
                    <a:pt x="2047" y="964"/>
                    <a:pt x="2003" y="877"/>
                    <a:pt x="1927" y="877"/>
                  </a:cubicBezTo>
                  <a:close/>
                  <a:moveTo>
                    <a:pt x="2595" y="1359"/>
                  </a:moveTo>
                  <a:cubicBezTo>
                    <a:pt x="2584" y="1359"/>
                    <a:pt x="2573" y="1370"/>
                    <a:pt x="2573" y="1380"/>
                  </a:cubicBezTo>
                  <a:lnTo>
                    <a:pt x="2573" y="1380"/>
                  </a:lnTo>
                  <a:cubicBezTo>
                    <a:pt x="2573" y="1370"/>
                    <a:pt x="2584" y="1370"/>
                    <a:pt x="2584" y="1370"/>
                  </a:cubicBezTo>
                  <a:cubicBezTo>
                    <a:pt x="2628" y="1370"/>
                    <a:pt x="2650" y="1402"/>
                    <a:pt x="2660" y="1446"/>
                  </a:cubicBezTo>
                  <a:cubicBezTo>
                    <a:pt x="2660" y="1402"/>
                    <a:pt x="2628" y="1359"/>
                    <a:pt x="2595" y="1359"/>
                  </a:cubicBezTo>
                  <a:close/>
                  <a:moveTo>
                    <a:pt x="2409" y="1665"/>
                  </a:moveTo>
                  <a:cubicBezTo>
                    <a:pt x="2387" y="1677"/>
                    <a:pt x="2354" y="1687"/>
                    <a:pt x="2332" y="1687"/>
                  </a:cubicBezTo>
                  <a:lnTo>
                    <a:pt x="2409" y="1687"/>
                  </a:lnTo>
                  <a:cubicBezTo>
                    <a:pt x="2456" y="1687"/>
                    <a:pt x="2504" y="1696"/>
                    <a:pt x="2537" y="1727"/>
                  </a:cubicBezTo>
                  <a:lnTo>
                    <a:pt x="2537" y="1727"/>
                  </a:lnTo>
                  <a:cubicBezTo>
                    <a:pt x="2504" y="1686"/>
                    <a:pt x="2461" y="1665"/>
                    <a:pt x="2409" y="1665"/>
                  </a:cubicBezTo>
                  <a:close/>
                  <a:moveTo>
                    <a:pt x="2537" y="1727"/>
                  </a:moveTo>
                  <a:cubicBezTo>
                    <a:pt x="2538" y="1728"/>
                    <a:pt x="2539" y="1730"/>
                    <a:pt x="2540" y="1731"/>
                  </a:cubicBezTo>
                  <a:cubicBezTo>
                    <a:pt x="2544" y="1735"/>
                    <a:pt x="2548" y="1740"/>
                    <a:pt x="2551" y="1746"/>
                  </a:cubicBezTo>
                  <a:lnTo>
                    <a:pt x="2551" y="1746"/>
                  </a:lnTo>
                  <a:cubicBezTo>
                    <a:pt x="2551" y="1745"/>
                    <a:pt x="2551" y="1743"/>
                    <a:pt x="2551" y="1742"/>
                  </a:cubicBezTo>
                  <a:cubicBezTo>
                    <a:pt x="2547" y="1737"/>
                    <a:pt x="2542" y="1732"/>
                    <a:pt x="2537" y="1727"/>
                  </a:cubicBezTo>
                  <a:close/>
                  <a:moveTo>
                    <a:pt x="2551" y="1746"/>
                  </a:moveTo>
                  <a:cubicBezTo>
                    <a:pt x="2553" y="1755"/>
                    <a:pt x="2562" y="1765"/>
                    <a:pt x="2562" y="1775"/>
                  </a:cubicBezTo>
                  <a:lnTo>
                    <a:pt x="2562" y="1775"/>
                  </a:lnTo>
                  <a:cubicBezTo>
                    <a:pt x="2562" y="1768"/>
                    <a:pt x="2557" y="1756"/>
                    <a:pt x="2551" y="1746"/>
                  </a:cubicBezTo>
                  <a:close/>
                  <a:moveTo>
                    <a:pt x="2529" y="1896"/>
                  </a:moveTo>
                  <a:cubicBezTo>
                    <a:pt x="2518" y="1896"/>
                    <a:pt x="2518" y="1906"/>
                    <a:pt x="2507" y="1906"/>
                  </a:cubicBezTo>
                  <a:cubicBezTo>
                    <a:pt x="2562" y="1906"/>
                    <a:pt x="2606" y="1961"/>
                    <a:pt x="2616" y="2016"/>
                  </a:cubicBezTo>
                  <a:cubicBezTo>
                    <a:pt x="2616" y="1961"/>
                    <a:pt x="2573" y="1906"/>
                    <a:pt x="2529" y="1896"/>
                  </a:cubicBezTo>
                  <a:close/>
                  <a:moveTo>
                    <a:pt x="2715" y="1961"/>
                  </a:moveTo>
                  <a:cubicBezTo>
                    <a:pt x="2704" y="1961"/>
                    <a:pt x="2682" y="1961"/>
                    <a:pt x="2672" y="1972"/>
                  </a:cubicBezTo>
                  <a:cubicBezTo>
                    <a:pt x="2650" y="1983"/>
                    <a:pt x="2638" y="2016"/>
                    <a:pt x="2628" y="2037"/>
                  </a:cubicBezTo>
                  <a:cubicBezTo>
                    <a:pt x="2628" y="2049"/>
                    <a:pt x="2616" y="2059"/>
                    <a:pt x="2616" y="2071"/>
                  </a:cubicBezTo>
                  <a:cubicBezTo>
                    <a:pt x="2628" y="2037"/>
                    <a:pt x="2650" y="2005"/>
                    <a:pt x="2682" y="1983"/>
                  </a:cubicBezTo>
                  <a:cubicBezTo>
                    <a:pt x="2693" y="1983"/>
                    <a:pt x="2704" y="1972"/>
                    <a:pt x="2715" y="1972"/>
                  </a:cubicBezTo>
                  <a:cubicBezTo>
                    <a:pt x="2737" y="1972"/>
                    <a:pt x="2759" y="1983"/>
                    <a:pt x="2770" y="2005"/>
                  </a:cubicBezTo>
                  <a:lnTo>
                    <a:pt x="2770" y="1994"/>
                  </a:lnTo>
                  <a:cubicBezTo>
                    <a:pt x="2759" y="1972"/>
                    <a:pt x="2737" y="1961"/>
                    <a:pt x="2715" y="1961"/>
                  </a:cubicBezTo>
                  <a:close/>
                  <a:moveTo>
                    <a:pt x="2869" y="2093"/>
                  </a:moveTo>
                  <a:cubicBezTo>
                    <a:pt x="2847" y="2093"/>
                    <a:pt x="2835" y="2103"/>
                    <a:pt x="2813" y="2103"/>
                  </a:cubicBezTo>
                  <a:cubicBezTo>
                    <a:pt x="2792" y="2115"/>
                    <a:pt x="2759" y="2125"/>
                    <a:pt x="2737" y="2147"/>
                  </a:cubicBezTo>
                  <a:cubicBezTo>
                    <a:pt x="2737" y="2158"/>
                    <a:pt x="2726" y="2169"/>
                    <a:pt x="2726" y="2180"/>
                  </a:cubicBezTo>
                  <a:cubicBezTo>
                    <a:pt x="2748" y="2158"/>
                    <a:pt x="2781" y="2136"/>
                    <a:pt x="2825" y="2115"/>
                  </a:cubicBezTo>
                  <a:lnTo>
                    <a:pt x="2869" y="2115"/>
                  </a:lnTo>
                  <a:cubicBezTo>
                    <a:pt x="2934" y="2115"/>
                    <a:pt x="3000" y="2147"/>
                    <a:pt x="3011" y="2202"/>
                  </a:cubicBezTo>
                  <a:cubicBezTo>
                    <a:pt x="3000" y="2136"/>
                    <a:pt x="2934" y="2093"/>
                    <a:pt x="2869" y="2093"/>
                  </a:cubicBezTo>
                  <a:close/>
                  <a:moveTo>
                    <a:pt x="2901" y="2552"/>
                  </a:moveTo>
                  <a:cubicBezTo>
                    <a:pt x="2869" y="2574"/>
                    <a:pt x="2847" y="2585"/>
                    <a:pt x="2825" y="2596"/>
                  </a:cubicBezTo>
                  <a:cubicBezTo>
                    <a:pt x="2825" y="2596"/>
                    <a:pt x="2825" y="2607"/>
                    <a:pt x="2813" y="2607"/>
                  </a:cubicBezTo>
                  <a:cubicBezTo>
                    <a:pt x="2835" y="2607"/>
                    <a:pt x="2857" y="2596"/>
                    <a:pt x="2891" y="2574"/>
                  </a:cubicBezTo>
                  <a:cubicBezTo>
                    <a:pt x="2891" y="2574"/>
                    <a:pt x="2891" y="2563"/>
                    <a:pt x="2901" y="2552"/>
                  </a:cubicBezTo>
                  <a:close/>
                </a:path>
              </a:pathLst>
            </a:custGeom>
            <a:solidFill>
              <a:srgbClr val="B1060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7" name="Google Shape;2197;p244"/>
            <p:cNvSpPr/>
            <p:nvPr/>
          </p:nvSpPr>
          <p:spPr>
            <a:xfrm>
              <a:off x="6459257" y="2647982"/>
              <a:ext cx="663" cy="980"/>
            </a:xfrm>
            <a:custGeom>
              <a:rect b="b" l="l" r="r" t="t"/>
              <a:pathLst>
                <a:path extrusionOk="0" h="34" w="23">
                  <a:moveTo>
                    <a:pt x="22" y="0"/>
                  </a:moveTo>
                  <a:lnTo>
                    <a:pt x="11" y="11"/>
                  </a:lnTo>
                  <a:cubicBezTo>
                    <a:pt x="1" y="22"/>
                    <a:pt x="1" y="33"/>
                    <a:pt x="1" y="33"/>
                  </a:cubicBezTo>
                  <a:lnTo>
                    <a:pt x="11" y="22"/>
                  </a:lnTo>
                  <a:cubicBezTo>
                    <a:pt x="11" y="22"/>
                    <a:pt x="22" y="11"/>
                    <a:pt x="22" y="0"/>
                  </a:cubicBezTo>
                  <a:close/>
                </a:path>
              </a:pathLst>
            </a:custGeom>
            <a:solidFill>
              <a:srgbClr val="F4D5BA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8" name="Google Shape;2198;p244"/>
            <p:cNvSpPr/>
            <p:nvPr/>
          </p:nvSpPr>
          <p:spPr>
            <a:xfrm>
              <a:off x="6459573" y="2637870"/>
              <a:ext cx="64362" cy="37251"/>
            </a:xfrm>
            <a:custGeom>
              <a:rect b="b" l="l" r="r" t="t"/>
              <a:pathLst>
                <a:path extrusionOk="0" h="1293" w="2234">
                  <a:moveTo>
                    <a:pt x="448" y="303"/>
                  </a:moveTo>
                  <a:lnTo>
                    <a:pt x="448" y="303"/>
                  </a:lnTo>
                  <a:cubicBezTo>
                    <a:pt x="448" y="307"/>
                    <a:pt x="448" y="311"/>
                    <a:pt x="448" y="315"/>
                  </a:cubicBezTo>
                  <a:lnTo>
                    <a:pt x="448" y="315"/>
                  </a:lnTo>
                  <a:cubicBezTo>
                    <a:pt x="449" y="317"/>
                    <a:pt x="449" y="318"/>
                    <a:pt x="449" y="319"/>
                  </a:cubicBezTo>
                  <a:cubicBezTo>
                    <a:pt x="449" y="313"/>
                    <a:pt x="449" y="308"/>
                    <a:pt x="448" y="303"/>
                  </a:cubicBezTo>
                  <a:close/>
                  <a:moveTo>
                    <a:pt x="307" y="176"/>
                  </a:moveTo>
                  <a:cubicBezTo>
                    <a:pt x="219" y="176"/>
                    <a:pt x="110" y="285"/>
                    <a:pt x="11" y="351"/>
                  </a:cubicBezTo>
                  <a:cubicBezTo>
                    <a:pt x="11" y="362"/>
                    <a:pt x="0" y="373"/>
                    <a:pt x="0" y="373"/>
                  </a:cubicBezTo>
                  <a:cubicBezTo>
                    <a:pt x="99" y="307"/>
                    <a:pt x="219" y="187"/>
                    <a:pt x="318" y="187"/>
                  </a:cubicBezTo>
                  <a:cubicBezTo>
                    <a:pt x="372" y="187"/>
                    <a:pt x="416" y="231"/>
                    <a:pt x="449" y="341"/>
                  </a:cubicBezTo>
                  <a:cubicBezTo>
                    <a:pt x="449" y="332"/>
                    <a:pt x="448" y="324"/>
                    <a:pt x="448" y="315"/>
                  </a:cubicBezTo>
                  <a:lnTo>
                    <a:pt x="448" y="315"/>
                  </a:lnTo>
                  <a:cubicBezTo>
                    <a:pt x="415" y="219"/>
                    <a:pt x="372" y="176"/>
                    <a:pt x="307" y="176"/>
                  </a:cubicBezTo>
                  <a:close/>
                  <a:moveTo>
                    <a:pt x="712" y="1"/>
                  </a:moveTo>
                  <a:cubicBezTo>
                    <a:pt x="690" y="1"/>
                    <a:pt x="668" y="1"/>
                    <a:pt x="657" y="12"/>
                  </a:cubicBezTo>
                  <a:cubicBezTo>
                    <a:pt x="521" y="43"/>
                    <a:pt x="444" y="176"/>
                    <a:pt x="448" y="303"/>
                  </a:cubicBezTo>
                  <a:lnTo>
                    <a:pt x="448" y="303"/>
                  </a:lnTo>
                  <a:cubicBezTo>
                    <a:pt x="452" y="173"/>
                    <a:pt x="528" y="53"/>
                    <a:pt x="657" y="23"/>
                  </a:cubicBezTo>
                  <a:cubicBezTo>
                    <a:pt x="679" y="23"/>
                    <a:pt x="690" y="12"/>
                    <a:pt x="712" y="12"/>
                  </a:cubicBezTo>
                  <a:cubicBezTo>
                    <a:pt x="832" y="12"/>
                    <a:pt x="953" y="100"/>
                    <a:pt x="985" y="220"/>
                  </a:cubicBezTo>
                  <a:cubicBezTo>
                    <a:pt x="1041" y="165"/>
                    <a:pt x="1106" y="143"/>
                    <a:pt x="1183" y="143"/>
                  </a:cubicBezTo>
                  <a:cubicBezTo>
                    <a:pt x="1260" y="143"/>
                    <a:pt x="1336" y="176"/>
                    <a:pt x="1391" y="231"/>
                  </a:cubicBezTo>
                  <a:cubicBezTo>
                    <a:pt x="1423" y="275"/>
                    <a:pt x="1445" y="319"/>
                    <a:pt x="1457" y="373"/>
                  </a:cubicBezTo>
                  <a:cubicBezTo>
                    <a:pt x="1445" y="319"/>
                    <a:pt x="1423" y="263"/>
                    <a:pt x="1391" y="220"/>
                  </a:cubicBezTo>
                  <a:cubicBezTo>
                    <a:pt x="1336" y="165"/>
                    <a:pt x="1260" y="132"/>
                    <a:pt x="1183" y="132"/>
                  </a:cubicBezTo>
                  <a:cubicBezTo>
                    <a:pt x="1106" y="132"/>
                    <a:pt x="1041" y="154"/>
                    <a:pt x="985" y="209"/>
                  </a:cubicBezTo>
                  <a:cubicBezTo>
                    <a:pt x="953" y="88"/>
                    <a:pt x="832" y="1"/>
                    <a:pt x="712" y="1"/>
                  </a:cubicBezTo>
                  <a:close/>
                  <a:moveTo>
                    <a:pt x="1369" y="636"/>
                  </a:moveTo>
                  <a:cubicBezTo>
                    <a:pt x="1423" y="669"/>
                    <a:pt x="1445" y="723"/>
                    <a:pt x="1457" y="779"/>
                  </a:cubicBezTo>
                  <a:cubicBezTo>
                    <a:pt x="1445" y="723"/>
                    <a:pt x="1423" y="669"/>
                    <a:pt x="1380" y="636"/>
                  </a:cubicBezTo>
                  <a:close/>
                  <a:moveTo>
                    <a:pt x="2048" y="1030"/>
                  </a:moveTo>
                  <a:cubicBezTo>
                    <a:pt x="1960" y="1041"/>
                    <a:pt x="1895" y="1139"/>
                    <a:pt x="1905" y="1227"/>
                  </a:cubicBezTo>
                  <a:cubicBezTo>
                    <a:pt x="1905" y="1151"/>
                    <a:pt x="1971" y="1063"/>
                    <a:pt x="2048" y="1052"/>
                  </a:cubicBezTo>
                  <a:lnTo>
                    <a:pt x="2070" y="1052"/>
                  </a:lnTo>
                  <a:cubicBezTo>
                    <a:pt x="2146" y="1052"/>
                    <a:pt x="2223" y="1107"/>
                    <a:pt x="2234" y="1183"/>
                  </a:cubicBezTo>
                  <a:lnTo>
                    <a:pt x="2234" y="1183"/>
                  </a:lnTo>
                  <a:cubicBezTo>
                    <a:pt x="2223" y="1107"/>
                    <a:pt x="2146" y="1030"/>
                    <a:pt x="2070" y="1030"/>
                  </a:cubicBezTo>
                  <a:close/>
                  <a:moveTo>
                    <a:pt x="1270" y="1085"/>
                  </a:moveTo>
                  <a:cubicBezTo>
                    <a:pt x="1347" y="1151"/>
                    <a:pt x="1423" y="1216"/>
                    <a:pt x="1489" y="1293"/>
                  </a:cubicBezTo>
                  <a:cubicBezTo>
                    <a:pt x="1522" y="1195"/>
                    <a:pt x="1620" y="1139"/>
                    <a:pt x="1719" y="1139"/>
                  </a:cubicBezTo>
                  <a:cubicBezTo>
                    <a:pt x="1796" y="1139"/>
                    <a:pt x="1883" y="1183"/>
                    <a:pt x="1917" y="1260"/>
                  </a:cubicBezTo>
                  <a:cubicBezTo>
                    <a:pt x="1917" y="1249"/>
                    <a:pt x="1917" y="1238"/>
                    <a:pt x="1905" y="1238"/>
                  </a:cubicBezTo>
                  <a:cubicBezTo>
                    <a:pt x="1873" y="1161"/>
                    <a:pt x="1796" y="1129"/>
                    <a:pt x="1708" y="1129"/>
                  </a:cubicBezTo>
                  <a:cubicBezTo>
                    <a:pt x="1620" y="1129"/>
                    <a:pt x="1511" y="1173"/>
                    <a:pt x="1489" y="1271"/>
                  </a:cubicBezTo>
                  <a:cubicBezTo>
                    <a:pt x="1423" y="1205"/>
                    <a:pt x="1347" y="1139"/>
                    <a:pt x="1281" y="1085"/>
                  </a:cubicBezTo>
                  <a:close/>
                </a:path>
              </a:pathLst>
            </a:custGeom>
            <a:solidFill>
              <a:srgbClr val="F4BD98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9" name="Google Shape;2199;p244"/>
            <p:cNvSpPr/>
            <p:nvPr/>
          </p:nvSpPr>
          <p:spPr>
            <a:xfrm>
              <a:off x="6533702" y="2673824"/>
              <a:ext cx="663" cy="1930"/>
            </a:xfrm>
            <a:custGeom>
              <a:rect b="b" l="l" r="r" t="t"/>
              <a:pathLst>
                <a:path extrusionOk="0" h="67" w="23">
                  <a:moveTo>
                    <a:pt x="0" y="1"/>
                  </a:moveTo>
                  <a:lnTo>
                    <a:pt x="0" y="1"/>
                  </a:lnTo>
                  <a:cubicBezTo>
                    <a:pt x="11" y="23"/>
                    <a:pt x="22" y="45"/>
                    <a:pt x="22" y="67"/>
                  </a:cubicBezTo>
                  <a:cubicBezTo>
                    <a:pt x="22" y="45"/>
                    <a:pt x="11" y="23"/>
                    <a:pt x="0" y="1"/>
                  </a:cubicBezTo>
                  <a:close/>
                </a:path>
              </a:pathLst>
            </a:custGeom>
            <a:solidFill>
              <a:srgbClr val="B1060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0" name="Google Shape;2200;p244"/>
            <p:cNvSpPr/>
            <p:nvPr/>
          </p:nvSpPr>
          <p:spPr>
            <a:xfrm>
              <a:off x="6532751" y="2672903"/>
              <a:ext cx="980" cy="951"/>
            </a:xfrm>
            <a:custGeom>
              <a:rect b="b" l="l" r="r" t="t"/>
              <a:pathLst>
                <a:path extrusionOk="0" h="33" w="34">
                  <a:moveTo>
                    <a:pt x="0" y="0"/>
                  </a:moveTo>
                  <a:cubicBezTo>
                    <a:pt x="12" y="11"/>
                    <a:pt x="22" y="22"/>
                    <a:pt x="22" y="33"/>
                  </a:cubicBezTo>
                  <a:lnTo>
                    <a:pt x="33" y="33"/>
                  </a:lnTo>
                  <a:cubicBezTo>
                    <a:pt x="33" y="22"/>
                    <a:pt x="22" y="22"/>
                    <a:pt x="22" y="11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rgbClr val="B1060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1" name="Google Shape;2201;p244"/>
            <p:cNvSpPr/>
            <p:nvPr/>
          </p:nvSpPr>
          <p:spPr>
            <a:xfrm>
              <a:off x="6523906" y="2670684"/>
              <a:ext cx="9190" cy="2247"/>
            </a:xfrm>
            <a:custGeom>
              <a:rect b="b" l="l" r="r" t="t"/>
              <a:pathLst>
                <a:path extrusionOk="0" h="78" w="319">
                  <a:moveTo>
                    <a:pt x="154" y="0"/>
                  </a:moveTo>
                  <a:cubicBezTo>
                    <a:pt x="100" y="0"/>
                    <a:pt x="44" y="22"/>
                    <a:pt x="1" y="56"/>
                  </a:cubicBezTo>
                  <a:lnTo>
                    <a:pt x="1" y="77"/>
                  </a:lnTo>
                  <a:cubicBezTo>
                    <a:pt x="44" y="34"/>
                    <a:pt x="100" y="22"/>
                    <a:pt x="154" y="22"/>
                  </a:cubicBezTo>
                  <a:cubicBezTo>
                    <a:pt x="209" y="22"/>
                    <a:pt x="275" y="44"/>
                    <a:pt x="307" y="77"/>
                  </a:cubicBezTo>
                  <a:lnTo>
                    <a:pt x="319" y="77"/>
                  </a:lnTo>
                  <a:cubicBezTo>
                    <a:pt x="275" y="22"/>
                    <a:pt x="209" y="0"/>
                    <a:pt x="154" y="0"/>
                  </a:cubicBezTo>
                  <a:close/>
                </a:path>
              </a:pathLst>
            </a:custGeom>
            <a:solidFill>
              <a:srgbClr val="F4BD98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2" name="Google Shape;2202;p244"/>
            <p:cNvSpPr/>
            <p:nvPr/>
          </p:nvSpPr>
          <p:spPr>
            <a:xfrm>
              <a:off x="6081673" y="2682035"/>
              <a:ext cx="519848" cy="75425"/>
            </a:xfrm>
            <a:custGeom>
              <a:rect b="b" l="l" r="r" t="t"/>
              <a:pathLst>
                <a:path extrusionOk="0" h="2618" w="18044">
                  <a:moveTo>
                    <a:pt x="15635" y="1"/>
                  </a:moveTo>
                  <a:cubicBezTo>
                    <a:pt x="15625" y="12"/>
                    <a:pt x="15613" y="12"/>
                    <a:pt x="15603" y="22"/>
                  </a:cubicBezTo>
                  <a:cubicBezTo>
                    <a:pt x="15625" y="12"/>
                    <a:pt x="15635" y="12"/>
                    <a:pt x="15657" y="12"/>
                  </a:cubicBezTo>
                  <a:cubicBezTo>
                    <a:pt x="15723" y="12"/>
                    <a:pt x="15789" y="56"/>
                    <a:pt x="15800" y="121"/>
                  </a:cubicBezTo>
                  <a:lnTo>
                    <a:pt x="15800" y="110"/>
                  </a:lnTo>
                  <a:cubicBezTo>
                    <a:pt x="15789" y="44"/>
                    <a:pt x="15723" y="1"/>
                    <a:pt x="15647" y="1"/>
                  </a:cubicBezTo>
                  <a:close/>
                  <a:moveTo>
                    <a:pt x="16533" y="275"/>
                  </a:moveTo>
                  <a:cubicBezTo>
                    <a:pt x="16413" y="275"/>
                    <a:pt x="16314" y="395"/>
                    <a:pt x="16336" y="504"/>
                  </a:cubicBezTo>
                  <a:cubicBezTo>
                    <a:pt x="16325" y="395"/>
                    <a:pt x="16424" y="285"/>
                    <a:pt x="16533" y="285"/>
                  </a:cubicBezTo>
                  <a:lnTo>
                    <a:pt x="16544" y="285"/>
                  </a:lnTo>
                  <a:cubicBezTo>
                    <a:pt x="16632" y="285"/>
                    <a:pt x="16708" y="373"/>
                    <a:pt x="16730" y="460"/>
                  </a:cubicBezTo>
                  <a:cubicBezTo>
                    <a:pt x="16720" y="362"/>
                    <a:pt x="16643" y="275"/>
                    <a:pt x="16544" y="275"/>
                  </a:cubicBezTo>
                  <a:close/>
                  <a:moveTo>
                    <a:pt x="15657" y="297"/>
                  </a:moveTo>
                  <a:cubicBezTo>
                    <a:pt x="15778" y="307"/>
                    <a:pt x="15888" y="428"/>
                    <a:pt x="15909" y="548"/>
                  </a:cubicBezTo>
                  <a:cubicBezTo>
                    <a:pt x="15888" y="428"/>
                    <a:pt x="15810" y="329"/>
                    <a:pt x="15701" y="297"/>
                  </a:cubicBezTo>
                  <a:close/>
                  <a:moveTo>
                    <a:pt x="16161" y="438"/>
                  </a:moveTo>
                  <a:cubicBezTo>
                    <a:pt x="16063" y="438"/>
                    <a:pt x="15953" y="494"/>
                    <a:pt x="15909" y="592"/>
                  </a:cubicBezTo>
                  <a:lnTo>
                    <a:pt x="15909" y="614"/>
                  </a:lnTo>
                  <a:cubicBezTo>
                    <a:pt x="15942" y="516"/>
                    <a:pt x="16063" y="450"/>
                    <a:pt x="16172" y="450"/>
                  </a:cubicBezTo>
                  <a:cubicBezTo>
                    <a:pt x="16238" y="450"/>
                    <a:pt x="16292" y="472"/>
                    <a:pt x="16336" y="526"/>
                  </a:cubicBezTo>
                  <a:lnTo>
                    <a:pt x="16336" y="516"/>
                  </a:lnTo>
                  <a:cubicBezTo>
                    <a:pt x="16292" y="460"/>
                    <a:pt x="16226" y="438"/>
                    <a:pt x="16161" y="438"/>
                  </a:cubicBezTo>
                  <a:close/>
                  <a:moveTo>
                    <a:pt x="16895" y="450"/>
                  </a:moveTo>
                  <a:cubicBezTo>
                    <a:pt x="16840" y="450"/>
                    <a:pt x="16774" y="472"/>
                    <a:pt x="16730" y="516"/>
                  </a:cubicBezTo>
                  <a:lnTo>
                    <a:pt x="16730" y="548"/>
                  </a:lnTo>
                  <a:cubicBezTo>
                    <a:pt x="16763" y="494"/>
                    <a:pt x="16829" y="460"/>
                    <a:pt x="16905" y="460"/>
                  </a:cubicBezTo>
                  <a:cubicBezTo>
                    <a:pt x="16960" y="460"/>
                    <a:pt x="17026" y="482"/>
                    <a:pt x="17070" y="537"/>
                  </a:cubicBezTo>
                  <a:cubicBezTo>
                    <a:pt x="17092" y="559"/>
                    <a:pt x="17102" y="592"/>
                    <a:pt x="17114" y="625"/>
                  </a:cubicBezTo>
                  <a:cubicBezTo>
                    <a:pt x="17102" y="592"/>
                    <a:pt x="17092" y="548"/>
                    <a:pt x="17070" y="516"/>
                  </a:cubicBezTo>
                  <a:cubicBezTo>
                    <a:pt x="17026" y="472"/>
                    <a:pt x="16960" y="450"/>
                    <a:pt x="16895" y="450"/>
                  </a:cubicBezTo>
                  <a:close/>
                  <a:moveTo>
                    <a:pt x="17019" y="860"/>
                  </a:moveTo>
                  <a:cubicBezTo>
                    <a:pt x="17014" y="861"/>
                    <a:pt x="17009" y="863"/>
                    <a:pt x="17004" y="866"/>
                  </a:cubicBezTo>
                  <a:cubicBezTo>
                    <a:pt x="17009" y="866"/>
                    <a:pt x="17014" y="863"/>
                    <a:pt x="17019" y="860"/>
                  </a:cubicBezTo>
                  <a:close/>
                  <a:moveTo>
                    <a:pt x="17037" y="844"/>
                  </a:moveTo>
                  <a:cubicBezTo>
                    <a:pt x="17031" y="850"/>
                    <a:pt x="17025" y="855"/>
                    <a:pt x="17019" y="860"/>
                  </a:cubicBezTo>
                  <a:lnTo>
                    <a:pt x="17019" y="860"/>
                  </a:lnTo>
                  <a:cubicBezTo>
                    <a:pt x="17036" y="855"/>
                    <a:pt x="17053" y="855"/>
                    <a:pt x="17070" y="855"/>
                  </a:cubicBezTo>
                  <a:cubicBezTo>
                    <a:pt x="17124" y="855"/>
                    <a:pt x="17179" y="888"/>
                    <a:pt x="17223" y="932"/>
                  </a:cubicBezTo>
                  <a:lnTo>
                    <a:pt x="17223" y="910"/>
                  </a:lnTo>
                  <a:cubicBezTo>
                    <a:pt x="17179" y="866"/>
                    <a:pt x="17124" y="844"/>
                    <a:pt x="17059" y="844"/>
                  </a:cubicBezTo>
                  <a:close/>
                  <a:moveTo>
                    <a:pt x="17168" y="1041"/>
                  </a:moveTo>
                  <a:cubicBezTo>
                    <a:pt x="17158" y="1052"/>
                    <a:pt x="17146" y="1063"/>
                    <a:pt x="17136" y="1063"/>
                  </a:cubicBezTo>
                  <a:lnTo>
                    <a:pt x="17158" y="1063"/>
                  </a:lnTo>
                  <a:cubicBezTo>
                    <a:pt x="17261" y="1063"/>
                    <a:pt x="17365" y="1120"/>
                    <a:pt x="17427" y="1205"/>
                  </a:cubicBezTo>
                  <a:lnTo>
                    <a:pt x="17427" y="1205"/>
                  </a:lnTo>
                  <a:cubicBezTo>
                    <a:pt x="17376" y="1114"/>
                    <a:pt x="17276" y="1051"/>
                    <a:pt x="17168" y="1041"/>
                  </a:cubicBezTo>
                  <a:close/>
                  <a:moveTo>
                    <a:pt x="17427" y="1205"/>
                  </a:moveTo>
                  <a:cubicBezTo>
                    <a:pt x="17433" y="1216"/>
                    <a:pt x="17438" y="1227"/>
                    <a:pt x="17442" y="1238"/>
                  </a:cubicBezTo>
                  <a:cubicBezTo>
                    <a:pt x="17442" y="1235"/>
                    <a:pt x="17442" y="1231"/>
                    <a:pt x="17441" y="1228"/>
                  </a:cubicBezTo>
                  <a:lnTo>
                    <a:pt x="17441" y="1228"/>
                  </a:lnTo>
                  <a:cubicBezTo>
                    <a:pt x="17437" y="1220"/>
                    <a:pt x="17432" y="1213"/>
                    <a:pt x="17427" y="1205"/>
                  </a:cubicBezTo>
                  <a:close/>
                  <a:moveTo>
                    <a:pt x="17628" y="1041"/>
                  </a:moveTo>
                  <a:cubicBezTo>
                    <a:pt x="17533" y="1041"/>
                    <a:pt x="17437" y="1123"/>
                    <a:pt x="17441" y="1228"/>
                  </a:cubicBezTo>
                  <a:lnTo>
                    <a:pt x="17441" y="1228"/>
                  </a:lnTo>
                  <a:cubicBezTo>
                    <a:pt x="17445" y="1235"/>
                    <a:pt x="17449" y="1242"/>
                    <a:pt x="17453" y="1249"/>
                  </a:cubicBezTo>
                  <a:cubicBezTo>
                    <a:pt x="17431" y="1151"/>
                    <a:pt x="17530" y="1052"/>
                    <a:pt x="17628" y="1052"/>
                  </a:cubicBezTo>
                  <a:cubicBezTo>
                    <a:pt x="17650" y="1052"/>
                    <a:pt x="17661" y="1063"/>
                    <a:pt x="17683" y="1063"/>
                  </a:cubicBezTo>
                  <a:cubicBezTo>
                    <a:pt x="17737" y="1085"/>
                    <a:pt x="17771" y="1139"/>
                    <a:pt x="17781" y="1194"/>
                  </a:cubicBezTo>
                  <a:cubicBezTo>
                    <a:pt x="17771" y="1129"/>
                    <a:pt x="17737" y="1074"/>
                    <a:pt x="17683" y="1052"/>
                  </a:cubicBezTo>
                  <a:cubicBezTo>
                    <a:pt x="17661" y="1041"/>
                    <a:pt x="17650" y="1041"/>
                    <a:pt x="17628" y="1041"/>
                  </a:cubicBezTo>
                  <a:close/>
                  <a:moveTo>
                    <a:pt x="17759" y="1326"/>
                  </a:moveTo>
                  <a:lnTo>
                    <a:pt x="17727" y="1358"/>
                  </a:lnTo>
                  <a:cubicBezTo>
                    <a:pt x="17749" y="1348"/>
                    <a:pt x="17771" y="1336"/>
                    <a:pt x="17793" y="1336"/>
                  </a:cubicBezTo>
                  <a:cubicBezTo>
                    <a:pt x="17858" y="1336"/>
                    <a:pt x="17924" y="1380"/>
                    <a:pt x="17956" y="1435"/>
                  </a:cubicBezTo>
                  <a:cubicBezTo>
                    <a:pt x="18000" y="1501"/>
                    <a:pt x="18033" y="1577"/>
                    <a:pt x="18044" y="1654"/>
                  </a:cubicBezTo>
                  <a:cubicBezTo>
                    <a:pt x="18033" y="1567"/>
                    <a:pt x="18000" y="1490"/>
                    <a:pt x="17956" y="1424"/>
                  </a:cubicBezTo>
                  <a:cubicBezTo>
                    <a:pt x="17924" y="1370"/>
                    <a:pt x="17847" y="1326"/>
                    <a:pt x="17793" y="1326"/>
                  </a:cubicBezTo>
                  <a:close/>
                  <a:moveTo>
                    <a:pt x="22" y="2453"/>
                  </a:moveTo>
                  <a:cubicBezTo>
                    <a:pt x="12" y="2508"/>
                    <a:pt x="1" y="2563"/>
                    <a:pt x="12" y="2618"/>
                  </a:cubicBezTo>
                  <a:cubicBezTo>
                    <a:pt x="12" y="2563"/>
                    <a:pt x="12" y="2508"/>
                    <a:pt x="22" y="2453"/>
                  </a:cubicBezTo>
                  <a:close/>
                </a:path>
              </a:pathLst>
            </a:custGeom>
            <a:solidFill>
              <a:srgbClr val="B1060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3" name="Google Shape;2203;p244"/>
            <p:cNvSpPr/>
            <p:nvPr/>
          </p:nvSpPr>
          <p:spPr>
            <a:xfrm>
              <a:off x="6321401" y="2558729"/>
              <a:ext cx="54624" cy="25554"/>
            </a:xfrm>
            <a:custGeom>
              <a:rect b="b" l="l" r="r" t="t"/>
              <a:pathLst>
                <a:path extrusionOk="0" h="887" w="1896">
                  <a:moveTo>
                    <a:pt x="855" y="0"/>
                  </a:moveTo>
                  <a:cubicBezTo>
                    <a:pt x="701" y="0"/>
                    <a:pt x="504" y="32"/>
                    <a:pt x="439" y="175"/>
                  </a:cubicBezTo>
                  <a:cubicBezTo>
                    <a:pt x="406" y="197"/>
                    <a:pt x="395" y="230"/>
                    <a:pt x="406" y="263"/>
                  </a:cubicBezTo>
                  <a:cubicBezTo>
                    <a:pt x="406" y="241"/>
                    <a:pt x="417" y="208"/>
                    <a:pt x="439" y="186"/>
                  </a:cubicBezTo>
                  <a:cubicBezTo>
                    <a:pt x="516" y="44"/>
                    <a:pt x="701" y="11"/>
                    <a:pt x="855" y="11"/>
                  </a:cubicBezTo>
                  <a:lnTo>
                    <a:pt x="866" y="11"/>
                  </a:lnTo>
                  <a:cubicBezTo>
                    <a:pt x="1019" y="11"/>
                    <a:pt x="1194" y="32"/>
                    <a:pt x="1304" y="142"/>
                  </a:cubicBezTo>
                  <a:cubicBezTo>
                    <a:pt x="1383" y="213"/>
                    <a:pt x="1416" y="313"/>
                    <a:pt x="1441" y="416"/>
                  </a:cubicBezTo>
                  <a:lnTo>
                    <a:pt x="1441" y="416"/>
                  </a:lnTo>
                  <a:cubicBezTo>
                    <a:pt x="1420" y="309"/>
                    <a:pt x="1388" y="207"/>
                    <a:pt x="1304" y="131"/>
                  </a:cubicBezTo>
                  <a:cubicBezTo>
                    <a:pt x="1194" y="22"/>
                    <a:pt x="1019" y="0"/>
                    <a:pt x="855" y="0"/>
                  </a:cubicBezTo>
                  <a:close/>
                  <a:moveTo>
                    <a:pt x="263" y="241"/>
                  </a:moveTo>
                  <a:cubicBezTo>
                    <a:pt x="176" y="241"/>
                    <a:pt x="88" y="285"/>
                    <a:pt x="44" y="350"/>
                  </a:cubicBezTo>
                  <a:cubicBezTo>
                    <a:pt x="12" y="405"/>
                    <a:pt x="1" y="460"/>
                    <a:pt x="12" y="526"/>
                  </a:cubicBezTo>
                  <a:cubicBezTo>
                    <a:pt x="12" y="470"/>
                    <a:pt x="22" y="416"/>
                    <a:pt x="44" y="361"/>
                  </a:cubicBezTo>
                  <a:cubicBezTo>
                    <a:pt x="100" y="295"/>
                    <a:pt x="176" y="263"/>
                    <a:pt x="263" y="263"/>
                  </a:cubicBezTo>
                  <a:cubicBezTo>
                    <a:pt x="319" y="263"/>
                    <a:pt x="373" y="273"/>
                    <a:pt x="417" y="307"/>
                  </a:cubicBezTo>
                  <a:cubicBezTo>
                    <a:pt x="417" y="307"/>
                    <a:pt x="417" y="295"/>
                    <a:pt x="406" y="285"/>
                  </a:cubicBezTo>
                  <a:cubicBezTo>
                    <a:pt x="362" y="263"/>
                    <a:pt x="319" y="241"/>
                    <a:pt x="263" y="241"/>
                  </a:cubicBezTo>
                  <a:close/>
                  <a:moveTo>
                    <a:pt x="1687" y="383"/>
                  </a:moveTo>
                  <a:cubicBezTo>
                    <a:pt x="1601" y="383"/>
                    <a:pt x="1526" y="445"/>
                    <a:pt x="1462" y="510"/>
                  </a:cubicBezTo>
                  <a:lnTo>
                    <a:pt x="1462" y="510"/>
                  </a:lnTo>
                  <a:cubicBezTo>
                    <a:pt x="1455" y="479"/>
                    <a:pt x="1448" y="447"/>
                    <a:pt x="1441" y="416"/>
                  </a:cubicBezTo>
                  <a:lnTo>
                    <a:pt x="1441" y="416"/>
                  </a:lnTo>
                  <a:cubicBezTo>
                    <a:pt x="1447" y="448"/>
                    <a:pt x="1452" y="481"/>
                    <a:pt x="1457" y="514"/>
                  </a:cubicBezTo>
                  <a:cubicBezTo>
                    <a:pt x="1459" y="513"/>
                    <a:pt x="1460" y="511"/>
                    <a:pt x="1462" y="510"/>
                  </a:cubicBezTo>
                  <a:lnTo>
                    <a:pt x="1462" y="510"/>
                  </a:lnTo>
                  <a:cubicBezTo>
                    <a:pt x="1464" y="518"/>
                    <a:pt x="1466" y="527"/>
                    <a:pt x="1468" y="536"/>
                  </a:cubicBezTo>
                  <a:cubicBezTo>
                    <a:pt x="1523" y="470"/>
                    <a:pt x="1599" y="405"/>
                    <a:pt x="1687" y="394"/>
                  </a:cubicBezTo>
                  <a:lnTo>
                    <a:pt x="1698" y="394"/>
                  </a:lnTo>
                  <a:cubicBezTo>
                    <a:pt x="1752" y="394"/>
                    <a:pt x="1818" y="448"/>
                    <a:pt x="1829" y="504"/>
                  </a:cubicBezTo>
                  <a:cubicBezTo>
                    <a:pt x="1829" y="438"/>
                    <a:pt x="1764" y="383"/>
                    <a:pt x="1687" y="383"/>
                  </a:cubicBezTo>
                  <a:close/>
                  <a:moveTo>
                    <a:pt x="1829" y="547"/>
                  </a:moveTo>
                  <a:cubicBezTo>
                    <a:pt x="1829" y="558"/>
                    <a:pt x="1818" y="558"/>
                    <a:pt x="1818" y="569"/>
                  </a:cubicBezTo>
                  <a:cubicBezTo>
                    <a:pt x="1829" y="569"/>
                    <a:pt x="1840" y="558"/>
                    <a:pt x="1862" y="558"/>
                  </a:cubicBezTo>
                  <a:cubicBezTo>
                    <a:pt x="1873" y="558"/>
                    <a:pt x="1884" y="558"/>
                    <a:pt x="1895" y="569"/>
                  </a:cubicBezTo>
                  <a:lnTo>
                    <a:pt x="1895" y="558"/>
                  </a:lnTo>
                  <a:cubicBezTo>
                    <a:pt x="1884" y="547"/>
                    <a:pt x="1862" y="547"/>
                    <a:pt x="1851" y="547"/>
                  </a:cubicBezTo>
                  <a:close/>
                  <a:moveTo>
                    <a:pt x="143" y="723"/>
                  </a:moveTo>
                  <a:cubicBezTo>
                    <a:pt x="88" y="733"/>
                    <a:pt x="66" y="821"/>
                    <a:pt x="78" y="886"/>
                  </a:cubicBezTo>
                  <a:cubicBezTo>
                    <a:pt x="66" y="810"/>
                    <a:pt x="100" y="745"/>
                    <a:pt x="165" y="745"/>
                  </a:cubicBezTo>
                  <a:lnTo>
                    <a:pt x="187" y="745"/>
                  </a:lnTo>
                  <a:cubicBezTo>
                    <a:pt x="165" y="733"/>
                    <a:pt x="154" y="733"/>
                    <a:pt x="143" y="723"/>
                  </a:cubicBezTo>
                  <a:close/>
                </a:path>
              </a:pathLst>
            </a:custGeom>
            <a:solidFill>
              <a:srgbClr val="DD998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4" name="Google Shape;2204;p244"/>
            <p:cNvSpPr/>
            <p:nvPr/>
          </p:nvSpPr>
          <p:spPr>
            <a:xfrm>
              <a:off x="6082018" y="2559017"/>
              <a:ext cx="520136" cy="240708"/>
            </a:xfrm>
            <a:custGeom>
              <a:rect b="b" l="l" r="r" t="t"/>
              <a:pathLst>
                <a:path extrusionOk="0" h="8355" w="18054">
                  <a:moveTo>
                    <a:pt x="12185" y="2662"/>
                  </a:moveTo>
                  <a:cubicBezTo>
                    <a:pt x="12229" y="2662"/>
                    <a:pt x="12273" y="2672"/>
                    <a:pt x="12306" y="2694"/>
                  </a:cubicBezTo>
                  <a:cubicBezTo>
                    <a:pt x="12382" y="2749"/>
                    <a:pt x="12426" y="2847"/>
                    <a:pt x="12404" y="2935"/>
                  </a:cubicBezTo>
                  <a:cubicBezTo>
                    <a:pt x="12426" y="2891"/>
                    <a:pt x="12481" y="2880"/>
                    <a:pt x="12525" y="2880"/>
                  </a:cubicBezTo>
                  <a:cubicBezTo>
                    <a:pt x="12569" y="2880"/>
                    <a:pt x="12613" y="2891"/>
                    <a:pt x="12645" y="2924"/>
                  </a:cubicBezTo>
                  <a:cubicBezTo>
                    <a:pt x="12733" y="3000"/>
                    <a:pt x="12744" y="3121"/>
                    <a:pt x="12733" y="3241"/>
                  </a:cubicBezTo>
                  <a:cubicBezTo>
                    <a:pt x="12733" y="3406"/>
                    <a:pt x="12700" y="3581"/>
                    <a:pt x="12569" y="3691"/>
                  </a:cubicBezTo>
                  <a:cubicBezTo>
                    <a:pt x="12503" y="3745"/>
                    <a:pt x="12416" y="3778"/>
                    <a:pt x="12328" y="3778"/>
                  </a:cubicBezTo>
                  <a:cubicBezTo>
                    <a:pt x="12219" y="3778"/>
                    <a:pt x="12109" y="3734"/>
                    <a:pt x="12022" y="3679"/>
                  </a:cubicBezTo>
                  <a:cubicBezTo>
                    <a:pt x="11912" y="3603"/>
                    <a:pt x="11835" y="3494"/>
                    <a:pt x="11813" y="3373"/>
                  </a:cubicBezTo>
                  <a:cubicBezTo>
                    <a:pt x="11791" y="3241"/>
                    <a:pt x="11835" y="3110"/>
                    <a:pt x="11945" y="3044"/>
                  </a:cubicBezTo>
                  <a:lnTo>
                    <a:pt x="11934" y="3034"/>
                  </a:lnTo>
                  <a:cubicBezTo>
                    <a:pt x="11901" y="2924"/>
                    <a:pt x="11923" y="2803"/>
                    <a:pt x="12010" y="2727"/>
                  </a:cubicBezTo>
                  <a:cubicBezTo>
                    <a:pt x="12054" y="2683"/>
                    <a:pt x="12120" y="2662"/>
                    <a:pt x="12185" y="2662"/>
                  </a:cubicBezTo>
                  <a:close/>
                  <a:moveTo>
                    <a:pt x="11747" y="4413"/>
                  </a:moveTo>
                  <a:cubicBezTo>
                    <a:pt x="11606" y="4523"/>
                    <a:pt x="11452" y="4621"/>
                    <a:pt x="11288" y="4621"/>
                  </a:cubicBezTo>
                  <a:cubicBezTo>
                    <a:pt x="11266" y="4621"/>
                    <a:pt x="11244" y="4621"/>
                    <a:pt x="11222" y="4610"/>
                  </a:cubicBezTo>
                  <a:cubicBezTo>
                    <a:pt x="11200" y="4610"/>
                    <a:pt x="11178" y="4599"/>
                    <a:pt x="11156" y="4599"/>
                  </a:cubicBezTo>
                  <a:cubicBezTo>
                    <a:pt x="11178" y="4632"/>
                    <a:pt x="11200" y="4654"/>
                    <a:pt x="11222" y="4687"/>
                  </a:cubicBezTo>
                  <a:cubicBezTo>
                    <a:pt x="11277" y="4742"/>
                    <a:pt x="11343" y="4786"/>
                    <a:pt x="11397" y="4840"/>
                  </a:cubicBezTo>
                  <a:cubicBezTo>
                    <a:pt x="11430" y="4873"/>
                    <a:pt x="11452" y="4917"/>
                    <a:pt x="11474" y="4961"/>
                  </a:cubicBezTo>
                  <a:cubicBezTo>
                    <a:pt x="11528" y="4873"/>
                    <a:pt x="11649" y="4796"/>
                    <a:pt x="11759" y="4796"/>
                  </a:cubicBezTo>
                  <a:lnTo>
                    <a:pt x="11769" y="4796"/>
                  </a:lnTo>
                  <a:cubicBezTo>
                    <a:pt x="11747" y="4676"/>
                    <a:pt x="11737" y="4545"/>
                    <a:pt x="11747" y="4413"/>
                  </a:cubicBezTo>
                  <a:close/>
                  <a:moveTo>
                    <a:pt x="13718" y="3603"/>
                  </a:moveTo>
                  <a:cubicBezTo>
                    <a:pt x="13839" y="3603"/>
                    <a:pt x="13959" y="3691"/>
                    <a:pt x="13992" y="3811"/>
                  </a:cubicBezTo>
                  <a:cubicBezTo>
                    <a:pt x="14014" y="3767"/>
                    <a:pt x="14058" y="3734"/>
                    <a:pt x="14102" y="3734"/>
                  </a:cubicBezTo>
                  <a:cubicBezTo>
                    <a:pt x="14124" y="3734"/>
                    <a:pt x="14146" y="3745"/>
                    <a:pt x="14168" y="3756"/>
                  </a:cubicBezTo>
                  <a:cubicBezTo>
                    <a:pt x="14222" y="3789"/>
                    <a:pt x="14255" y="3866"/>
                    <a:pt x="14244" y="3932"/>
                  </a:cubicBezTo>
                  <a:cubicBezTo>
                    <a:pt x="14244" y="3997"/>
                    <a:pt x="14211" y="4063"/>
                    <a:pt x="14189" y="4117"/>
                  </a:cubicBezTo>
                  <a:cubicBezTo>
                    <a:pt x="14321" y="4161"/>
                    <a:pt x="14408" y="4304"/>
                    <a:pt x="14397" y="4446"/>
                  </a:cubicBezTo>
                  <a:cubicBezTo>
                    <a:pt x="14375" y="4577"/>
                    <a:pt x="14255" y="4698"/>
                    <a:pt x="14112" y="4708"/>
                  </a:cubicBezTo>
                  <a:cubicBezTo>
                    <a:pt x="14178" y="4742"/>
                    <a:pt x="14178" y="4829"/>
                    <a:pt x="14134" y="4884"/>
                  </a:cubicBezTo>
                  <a:cubicBezTo>
                    <a:pt x="14102" y="4917"/>
                    <a:pt x="14058" y="4927"/>
                    <a:pt x="14014" y="4927"/>
                  </a:cubicBezTo>
                  <a:cubicBezTo>
                    <a:pt x="13992" y="4927"/>
                    <a:pt x="13970" y="4927"/>
                    <a:pt x="13949" y="4917"/>
                  </a:cubicBezTo>
                  <a:cubicBezTo>
                    <a:pt x="13915" y="4906"/>
                    <a:pt x="13883" y="4884"/>
                    <a:pt x="13850" y="4884"/>
                  </a:cubicBezTo>
                  <a:cubicBezTo>
                    <a:pt x="13839" y="4884"/>
                    <a:pt x="13828" y="4884"/>
                    <a:pt x="13817" y="4895"/>
                  </a:cubicBezTo>
                  <a:cubicBezTo>
                    <a:pt x="13795" y="4906"/>
                    <a:pt x="13784" y="4927"/>
                    <a:pt x="13773" y="4949"/>
                  </a:cubicBezTo>
                  <a:cubicBezTo>
                    <a:pt x="13718" y="5048"/>
                    <a:pt x="13609" y="5114"/>
                    <a:pt x="13489" y="5114"/>
                  </a:cubicBezTo>
                  <a:lnTo>
                    <a:pt x="13467" y="5114"/>
                  </a:lnTo>
                  <a:cubicBezTo>
                    <a:pt x="13412" y="5114"/>
                    <a:pt x="13357" y="5092"/>
                    <a:pt x="13302" y="5059"/>
                  </a:cubicBezTo>
                  <a:cubicBezTo>
                    <a:pt x="13061" y="4927"/>
                    <a:pt x="12996" y="4577"/>
                    <a:pt x="13149" y="4348"/>
                  </a:cubicBezTo>
                  <a:cubicBezTo>
                    <a:pt x="13039" y="4227"/>
                    <a:pt x="13029" y="4019"/>
                    <a:pt x="13127" y="3888"/>
                  </a:cubicBezTo>
                  <a:cubicBezTo>
                    <a:pt x="13171" y="3833"/>
                    <a:pt x="13248" y="3778"/>
                    <a:pt x="13314" y="3778"/>
                  </a:cubicBezTo>
                  <a:lnTo>
                    <a:pt x="13335" y="3778"/>
                  </a:lnTo>
                  <a:cubicBezTo>
                    <a:pt x="13379" y="3789"/>
                    <a:pt x="13423" y="3822"/>
                    <a:pt x="13445" y="3866"/>
                  </a:cubicBezTo>
                  <a:cubicBezTo>
                    <a:pt x="13455" y="3745"/>
                    <a:pt x="13543" y="3647"/>
                    <a:pt x="13653" y="3614"/>
                  </a:cubicBezTo>
                  <a:cubicBezTo>
                    <a:pt x="13674" y="3603"/>
                    <a:pt x="13696" y="3603"/>
                    <a:pt x="13718" y="3603"/>
                  </a:cubicBezTo>
                  <a:close/>
                  <a:moveTo>
                    <a:pt x="8594" y="4873"/>
                  </a:moveTo>
                  <a:cubicBezTo>
                    <a:pt x="8550" y="4873"/>
                    <a:pt x="8496" y="4884"/>
                    <a:pt x="8463" y="4917"/>
                  </a:cubicBezTo>
                  <a:cubicBezTo>
                    <a:pt x="8507" y="4983"/>
                    <a:pt x="8540" y="5048"/>
                    <a:pt x="8496" y="5114"/>
                  </a:cubicBezTo>
                  <a:cubicBezTo>
                    <a:pt x="8474" y="5136"/>
                    <a:pt x="8452" y="5158"/>
                    <a:pt x="8419" y="5168"/>
                  </a:cubicBezTo>
                  <a:cubicBezTo>
                    <a:pt x="8430" y="5190"/>
                    <a:pt x="8452" y="5212"/>
                    <a:pt x="8474" y="5224"/>
                  </a:cubicBezTo>
                  <a:cubicBezTo>
                    <a:pt x="8441" y="5224"/>
                    <a:pt x="8419" y="5212"/>
                    <a:pt x="8397" y="5212"/>
                  </a:cubicBezTo>
                  <a:cubicBezTo>
                    <a:pt x="8299" y="5212"/>
                    <a:pt x="8190" y="5311"/>
                    <a:pt x="8178" y="5421"/>
                  </a:cubicBezTo>
                  <a:lnTo>
                    <a:pt x="8178" y="5497"/>
                  </a:lnTo>
                  <a:cubicBezTo>
                    <a:pt x="8190" y="5497"/>
                    <a:pt x="8200" y="5508"/>
                    <a:pt x="8200" y="5508"/>
                  </a:cubicBezTo>
                  <a:cubicBezTo>
                    <a:pt x="8255" y="5552"/>
                    <a:pt x="8288" y="5618"/>
                    <a:pt x="8288" y="5683"/>
                  </a:cubicBezTo>
                  <a:cubicBezTo>
                    <a:pt x="8310" y="5705"/>
                    <a:pt x="8343" y="5727"/>
                    <a:pt x="8365" y="5749"/>
                  </a:cubicBezTo>
                  <a:cubicBezTo>
                    <a:pt x="8069" y="6110"/>
                    <a:pt x="8397" y="6340"/>
                    <a:pt x="8660" y="6340"/>
                  </a:cubicBezTo>
                  <a:cubicBezTo>
                    <a:pt x="8759" y="6340"/>
                    <a:pt x="8857" y="6307"/>
                    <a:pt x="8890" y="6219"/>
                  </a:cubicBezTo>
                  <a:cubicBezTo>
                    <a:pt x="8857" y="6209"/>
                    <a:pt x="8835" y="6197"/>
                    <a:pt x="8803" y="6187"/>
                  </a:cubicBezTo>
                  <a:cubicBezTo>
                    <a:pt x="8769" y="6154"/>
                    <a:pt x="8748" y="6099"/>
                    <a:pt x="8737" y="6056"/>
                  </a:cubicBezTo>
                  <a:cubicBezTo>
                    <a:pt x="8726" y="5946"/>
                    <a:pt x="8759" y="5837"/>
                    <a:pt x="8803" y="5738"/>
                  </a:cubicBezTo>
                  <a:cubicBezTo>
                    <a:pt x="8791" y="5672"/>
                    <a:pt x="8825" y="5596"/>
                    <a:pt x="8879" y="5562"/>
                  </a:cubicBezTo>
                  <a:cubicBezTo>
                    <a:pt x="8912" y="5541"/>
                    <a:pt x="8945" y="5530"/>
                    <a:pt x="8978" y="5530"/>
                  </a:cubicBezTo>
                  <a:cubicBezTo>
                    <a:pt x="9044" y="5530"/>
                    <a:pt x="9109" y="5552"/>
                    <a:pt x="9142" y="5606"/>
                  </a:cubicBezTo>
                  <a:cubicBezTo>
                    <a:pt x="9164" y="5640"/>
                    <a:pt x="9175" y="5694"/>
                    <a:pt x="9219" y="5705"/>
                  </a:cubicBezTo>
                  <a:lnTo>
                    <a:pt x="9229" y="5705"/>
                  </a:lnTo>
                  <a:cubicBezTo>
                    <a:pt x="9251" y="5705"/>
                    <a:pt x="9273" y="5694"/>
                    <a:pt x="9295" y="5683"/>
                  </a:cubicBezTo>
                  <a:lnTo>
                    <a:pt x="9350" y="5683"/>
                  </a:lnTo>
                  <a:cubicBezTo>
                    <a:pt x="9460" y="5683"/>
                    <a:pt x="9569" y="5793"/>
                    <a:pt x="9569" y="5913"/>
                  </a:cubicBezTo>
                  <a:cubicBezTo>
                    <a:pt x="9569" y="5946"/>
                    <a:pt x="9558" y="5979"/>
                    <a:pt x="9547" y="6012"/>
                  </a:cubicBezTo>
                  <a:cubicBezTo>
                    <a:pt x="9558" y="6000"/>
                    <a:pt x="9569" y="6000"/>
                    <a:pt x="9580" y="6000"/>
                  </a:cubicBezTo>
                  <a:lnTo>
                    <a:pt x="9711" y="6000"/>
                  </a:lnTo>
                  <a:cubicBezTo>
                    <a:pt x="9744" y="6000"/>
                    <a:pt x="9766" y="6000"/>
                    <a:pt x="9788" y="5990"/>
                  </a:cubicBezTo>
                  <a:cubicBezTo>
                    <a:pt x="9799" y="5990"/>
                    <a:pt x="9810" y="5990"/>
                    <a:pt x="9810" y="5979"/>
                  </a:cubicBezTo>
                  <a:cubicBezTo>
                    <a:pt x="9820" y="5935"/>
                    <a:pt x="9832" y="5891"/>
                    <a:pt x="9864" y="5859"/>
                  </a:cubicBezTo>
                  <a:cubicBezTo>
                    <a:pt x="9886" y="5825"/>
                    <a:pt x="9919" y="5793"/>
                    <a:pt x="9963" y="5771"/>
                  </a:cubicBezTo>
                  <a:cubicBezTo>
                    <a:pt x="10018" y="5562"/>
                    <a:pt x="9985" y="5267"/>
                    <a:pt x="10193" y="5202"/>
                  </a:cubicBezTo>
                  <a:lnTo>
                    <a:pt x="10193" y="5202"/>
                  </a:lnTo>
                  <a:cubicBezTo>
                    <a:pt x="10149" y="5344"/>
                    <a:pt x="10204" y="5519"/>
                    <a:pt x="10314" y="5628"/>
                  </a:cubicBezTo>
                  <a:cubicBezTo>
                    <a:pt x="10280" y="5628"/>
                    <a:pt x="10258" y="5650"/>
                    <a:pt x="10237" y="5672"/>
                  </a:cubicBezTo>
                  <a:cubicBezTo>
                    <a:pt x="10314" y="5793"/>
                    <a:pt x="10467" y="5869"/>
                    <a:pt x="10609" y="5869"/>
                  </a:cubicBezTo>
                  <a:cubicBezTo>
                    <a:pt x="10653" y="5869"/>
                    <a:pt x="10696" y="5869"/>
                    <a:pt x="10740" y="5847"/>
                  </a:cubicBezTo>
                  <a:cubicBezTo>
                    <a:pt x="10850" y="5815"/>
                    <a:pt x="10937" y="5727"/>
                    <a:pt x="10981" y="5618"/>
                  </a:cubicBezTo>
                  <a:cubicBezTo>
                    <a:pt x="10893" y="5618"/>
                    <a:pt x="10795" y="5596"/>
                    <a:pt x="10708" y="5562"/>
                  </a:cubicBezTo>
                  <a:cubicBezTo>
                    <a:pt x="10620" y="5530"/>
                    <a:pt x="10533" y="5508"/>
                    <a:pt x="10467" y="5453"/>
                  </a:cubicBezTo>
                  <a:cubicBezTo>
                    <a:pt x="10390" y="5399"/>
                    <a:pt x="10336" y="5311"/>
                    <a:pt x="10336" y="5212"/>
                  </a:cubicBezTo>
                  <a:cubicBezTo>
                    <a:pt x="10292" y="5168"/>
                    <a:pt x="10270" y="5103"/>
                    <a:pt x="10258" y="5037"/>
                  </a:cubicBezTo>
                  <a:cubicBezTo>
                    <a:pt x="10215" y="5059"/>
                    <a:pt x="10171" y="5070"/>
                    <a:pt x="10127" y="5070"/>
                  </a:cubicBezTo>
                  <a:cubicBezTo>
                    <a:pt x="10083" y="5070"/>
                    <a:pt x="10051" y="5059"/>
                    <a:pt x="10018" y="5048"/>
                  </a:cubicBezTo>
                  <a:cubicBezTo>
                    <a:pt x="10007" y="5136"/>
                    <a:pt x="9908" y="5202"/>
                    <a:pt x="9810" y="5212"/>
                  </a:cubicBezTo>
                  <a:lnTo>
                    <a:pt x="9766" y="5212"/>
                  </a:lnTo>
                  <a:cubicBezTo>
                    <a:pt x="9679" y="5212"/>
                    <a:pt x="9580" y="5180"/>
                    <a:pt x="9536" y="5103"/>
                  </a:cubicBezTo>
                  <a:cubicBezTo>
                    <a:pt x="9394" y="5146"/>
                    <a:pt x="9273" y="5289"/>
                    <a:pt x="9263" y="5442"/>
                  </a:cubicBezTo>
                  <a:cubicBezTo>
                    <a:pt x="9229" y="5311"/>
                    <a:pt x="9185" y="5180"/>
                    <a:pt x="9109" y="5081"/>
                  </a:cubicBezTo>
                  <a:cubicBezTo>
                    <a:pt x="9044" y="4993"/>
                    <a:pt x="8934" y="4927"/>
                    <a:pt x="8835" y="4927"/>
                  </a:cubicBezTo>
                  <a:cubicBezTo>
                    <a:pt x="8803" y="4927"/>
                    <a:pt x="8781" y="4939"/>
                    <a:pt x="8759" y="4939"/>
                  </a:cubicBezTo>
                  <a:cubicBezTo>
                    <a:pt x="8715" y="4895"/>
                    <a:pt x="8660" y="4873"/>
                    <a:pt x="8594" y="4873"/>
                  </a:cubicBezTo>
                  <a:close/>
                  <a:moveTo>
                    <a:pt x="15448" y="4829"/>
                  </a:moveTo>
                  <a:cubicBezTo>
                    <a:pt x="15591" y="4862"/>
                    <a:pt x="15678" y="5015"/>
                    <a:pt x="15667" y="5168"/>
                  </a:cubicBezTo>
                  <a:cubicBezTo>
                    <a:pt x="15689" y="5114"/>
                    <a:pt x="15744" y="5092"/>
                    <a:pt x="15788" y="5092"/>
                  </a:cubicBezTo>
                  <a:cubicBezTo>
                    <a:pt x="15832" y="5092"/>
                    <a:pt x="15876" y="5114"/>
                    <a:pt x="15908" y="5136"/>
                  </a:cubicBezTo>
                  <a:cubicBezTo>
                    <a:pt x="15974" y="5202"/>
                    <a:pt x="15974" y="5311"/>
                    <a:pt x="15941" y="5399"/>
                  </a:cubicBezTo>
                  <a:cubicBezTo>
                    <a:pt x="15908" y="5475"/>
                    <a:pt x="15832" y="5541"/>
                    <a:pt x="15766" y="5596"/>
                  </a:cubicBezTo>
                  <a:cubicBezTo>
                    <a:pt x="15788" y="5584"/>
                    <a:pt x="15810" y="5574"/>
                    <a:pt x="15832" y="5574"/>
                  </a:cubicBezTo>
                  <a:cubicBezTo>
                    <a:pt x="15864" y="5574"/>
                    <a:pt x="15908" y="5584"/>
                    <a:pt x="15941" y="5618"/>
                  </a:cubicBezTo>
                  <a:cubicBezTo>
                    <a:pt x="15985" y="5661"/>
                    <a:pt x="16007" y="5727"/>
                    <a:pt x="16017" y="5793"/>
                  </a:cubicBezTo>
                  <a:cubicBezTo>
                    <a:pt x="16039" y="5891"/>
                    <a:pt x="16017" y="6012"/>
                    <a:pt x="15952" y="6088"/>
                  </a:cubicBezTo>
                  <a:cubicBezTo>
                    <a:pt x="15908" y="6143"/>
                    <a:pt x="15842" y="6176"/>
                    <a:pt x="15766" y="6176"/>
                  </a:cubicBezTo>
                  <a:cubicBezTo>
                    <a:pt x="15733" y="6176"/>
                    <a:pt x="15700" y="6165"/>
                    <a:pt x="15678" y="6154"/>
                  </a:cubicBezTo>
                  <a:lnTo>
                    <a:pt x="15678" y="6154"/>
                  </a:lnTo>
                  <a:cubicBezTo>
                    <a:pt x="15711" y="6275"/>
                    <a:pt x="15613" y="6406"/>
                    <a:pt x="15492" y="6416"/>
                  </a:cubicBezTo>
                  <a:lnTo>
                    <a:pt x="15470" y="6416"/>
                  </a:lnTo>
                  <a:cubicBezTo>
                    <a:pt x="15328" y="6416"/>
                    <a:pt x="15219" y="6275"/>
                    <a:pt x="15076" y="6275"/>
                  </a:cubicBezTo>
                  <a:cubicBezTo>
                    <a:pt x="15065" y="6275"/>
                    <a:pt x="15065" y="6263"/>
                    <a:pt x="15054" y="6263"/>
                  </a:cubicBezTo>
                  <a:cubicBezTo>
                    <a:pt x="15032" y="6263"/>
                    <a:pt x="15010" y="6275"/>
                    <a:pt x="14978" y="6275"/>
                  </a:cubicBezTo>
                  <a:cubicBezTo>
                    <a:pt x="14956" y="6275"/>
                    <a:pt x="14934" y="6285"/>
                    <a:pt x="14901" y="6285"/>
                  </a:cubicBezTo>
                  <a:cubicBezTo>
                    <a:pt x="14890" y="6285"/>
                    <a:pt x="14868" y="6285"/>
                    <a:pt x="14857" y="6275"/>
                  </a:cubicBezTo>
                  <a:cubicBezTo>
                    <a:pt x="14715" y="6241"/>
                    <a:pt x="14682" y="6066"/>
                    <a:pt x="14682" y="5924"/>
                  </a:cubicBezTo>
                  <a:cubicBezTo>
                    <a:pt x="14682" y="5672"/>
                    <a:pt x="14725" y="5421"/>
                    <a:pt x="14803" y="5180"/>
                  </a:cubicBezTo>
                  <a:cubicBezTo>
                    <a:pt x="14824" y="5103"/>
                    <a:pt x="14857" y="5026"/>
                    <a:pt x="14912" y="4971"/>
                  </a:cubicBezTo>
                  <a:cubicBezTo>
                    <a:pt x="14956" y="4917"/>
                    <a:pt x="15022" y="4884"/>
                    <a:pt x="15076" y="4884"/>
                  </a:cubicBezTo>
                  <a:cubicBezTo>
                    <a:pt x="15098" y="4884"/>
                    <a:pt x="15109" y="4895"/>
                    <a:pt x="15131" y="4895"/>
                  </a:cubicBezTo>
                  <a:cubicBezTo>
                    <a:pt x="15163" y="4906"/>
                    <a:pt x="15197" y="4927"/>
                    <a:pt x="15219" y="4971"/>
                  </a:cubicBezTo>
                  <a:cubicBezTo>
                    <a:pt x="15240" y="4884"/>
                    <a:pt x="15328" y="4829"/>
                    <a:pt x="15416" y="4829"/>
                  </a:cubicBezTo>
                  <a:close/>
                  <a:moveTo>
                    <a:pt x="17047" y="5562"/>
                  </a:moveTo>
                  <a:cubicBezTo>
                    <a:pt x="17156" y="5562"/>
                    <a:pt x="17244" y="5661"/>
                    <a:pt x="17309" y="5760"/>
                  </a:cubicBezTo>
                  <a:cubicBezTo>
                    <a:pt x="17331" y="5727"/>
                    <a:pt x="17375" y="5705"/>
                    <a:pt x="17419" y="5705"/>
                  </a:cubicBezTo>
                  <a:cubicBezTo>
                    <a:pt x="17452" y="5705"/>
                    <a:pt x="17485" y="5716"/>
                    <a:pt x="17518" y="5738"/>
                  </a:cubicBezTo>
                  <a:cubicBezTo>
                    <a:pt x="17572" y="5781"/>
                    <a:pt x="17594" y="5869"/>
                    <a:pt x="17572" y="5946"/>
                  </a:cubicBezTo>
                  <a:cubicBezTo>
                    <a:pt x="17562" y="6022"/>
                    <a:pt x="17518" y="6088"/>
                    <a:pt x="17474" y="6154"/>
                  </a:cubicBezTo>
                  <a:cubicBezTo>
                    <a:pt x="17496" y="6143"/>
                    <a:pt x="17506" y="6143"/>
                    <a:pt x="17528" y="6143"/>
                  </a:cubicBezTo>
                  <a:cubicBezTo>
                    <a:pt x="17594" y="6143"/>
                    <a:pt x="17660" y="6197"/>
                    <a:pt x="17671" y="6275"/>
                  </a:cubicBezTo>
                  <a:cubicBezTo>
                    <a:pt x="17682" y="6362"/>
                    <a:pt x="17638" y="6450"/>
                    <a:pt x="17583" y="6515"/>
                  </a:cubicBezTo>
                  <a:cubicBezTo>
                    <a:pt x="17540" y="6592"/>
                    <a:pt x="17474" y="6657"/>
                    <a:pt x="17452" y="6745"/>
                  </a:cubicBezTo>
                  <a:cubicBezTo>
                    <a:pt x="17452" y="6778"/>
                    <a:pt x="17441" y="6822"/>
                    <a:pt x="17430" y="6844"/>
                  </a:cubicBezTo>
                  <a:cubicBezTo>
                    <a:pt x="17408" y="6888"/>
                    <a:pt x="17353" y="6898"/>
                    <a:pt x="17309" y="6920"/>
                  </a:cubicBezTo>
                  <a:cubicBezTo>
                    <a:pt x="17200" y="6953"/>
                    <a:pt x="17080" y="6986"/>
                    <a:pt x="16959" y="6986"/>
                  </a:cubicBezTo>
                  <a:cubicBezTo>
                    <a:pt x="16915" y="6986"/>
                    <a:pt x="16871" y="6986"/>
                    <a:pt x="16828" y="6975"/>
                  </a:cubicBezTo>
                  <a:cubicBezTo>
                    <a:pt x="16664" y="6942"/>
                    <a:pt x="16521" y="6800"/>
                    <a:pt x="16532" y="6635"/>
                  </a:cubicBezTo>
                  <a:cubicBezTo>
                    <a:pt x="16543" y="6592"/>
                    <a:pt x="16554" y="6559"/>
                    <a:pt x="16554" y="6515"/>
                  </a:cubicBezTo>
                  <a:cubicBezTo>
                    <a:pt x="16554" y="6472"/>
                    <a:pt x="16554" y="6428"/>
                    <a:pt x="16543" y="6384"/>
                  </a:cubicBezTo>
                  <a:cubicBezTo>
                    <a:pt x="16532" y="6263"/>
                    <a:pt x="16499" y="6143"/>
                    <a:pt x="16532" y="6022"/>
                  </a:cubicBezTo>
                  <a:cubicBezTo>
                    <a:pt x="16554" y="5913"/>
                    <a:pt x="16642" y="5793"/>
                    <a:pt x="16762" y="5781"/>
                  </a:cubicBezTo>
                  <a:lnTo>
                    <a:pt x="16773" y="5781"/>
                  </a:lnTo>
                  <a:cubicBezTo>
                    <a:pt x="16806" y="5781"/>
                    <a:pt x="16828" y="5793"/>
                    <a:pt x="16861" y="5803"/>
                  </a:cubicBezTo>
                  <a:lnTo>
                    <a:pt x="16861" y="5760"/>
                  </a:lnTo>
                  <a:cubicBezTo>
                    <a:pt x="16861" y="5672"/>
                    <a:pt x="16915" y="5584"/>
                    <a:pt x="17003" y="5562"/>
                  </a:cubicBezTo>
                  <a:close/>
                  <a:moveTo>
                    <a:pt x="416" y="7205"/>
                  </a:moveTo>
                  <a:lnTo>
                    <a:pt x="394" y="7227"/>
                  </a:lnTo>
                  <a:cubicBezTo>
                    <a:pt x="405" y="7238"/>
                    <a:pt x="427" y="7249"/>
                    <a:pt x="438" y="7249"/>
                  </a:cubicBezTo>
                  <a:cubicBezTo>
                    <a:pt x="438" y="7238"/>
                    <a:pt x="427" y="7227"/>
                    <a:pt x="416" y="7205"/>
                  </a:cubicBezTo>
                  <a:close/>
                  <a:moveTo>
                    <a:pt x="15372" y="6416"/>
                  </a:moveTo>
                  <a:cubicBezTo>
                    <a:pt x="15459" y="6416"/>
                    <a:pt x="15547" y="6494"/>
                    <a:pt x="15547" y="6581"/>
                  </a:cubicBezTo>
                  <a:cubicBezTo>
                    <a:pt x="15579" y="6515"/>
                    <a:pt x="15623" y="6472"/>
                    <a:pt x="15689" y="6450"/>
                  </a:cubicBezTo>
                  <a:lnTo>
                    <a:pt x="15744" y="6450"/>
                  </a:lnTo>
                  <a:cubicBezTo>
                    <a:pt x="15810" y="6450"/>
                    <a:pt x="15876" y="6472"/>
                    <a:pt x="15908" y="6526"/>
                  </a:cubicBezTo>
                  <a:cubicBezTo>
                    <a:pt x="16039" y="6701"/>
                    <a:pt x="15864" y="6964"/>
                    <a:pt x="15974" y="7150"/>
                  </a:cubicBezTo>
                  <a:cubicBezTo>
                    <a:pt x="15996" y="7194"/>
                    <a:pt x="16017" y="7238"/>
                    <a:pt x="15996" y="7270"/>
                  </a:cubicBezTo>
                  <a:cubicBezTo>
                    <a:pt x="15985" y="7282"/>
                    <a:pt x="15974" y="7292"/>
                    <a:pt x="15952" y="7292"/>
                  </a:cubicBezTo>
                  <a:cubicBezTo>
                    <a:pt x="15832" y="7348"/>
                    <a:pt x="15689" y="7369"/>
                    <a:pt x="15547" y="7369"/>
                  </a:cubicBezTo>
                  <a:cubicBezTo>
                    <a:pt x="15481" y="7369"/>
                    <a:pt x="15426" y="7369"/>
                    <a:pt x="15360" y="7358"/>
                  </a:cubicBezTo>
                  <a:cubicBezTo>
                    <a:pt x="15306" y="7348"/>
                    <a:pt x="15251" y="7326"/>
                    <a:pt x="15207" y="7292"/>
                  </a:cubicBezTo>
                  <a:cubicBezTo>
                    <a:pt x="15163" y="7249"/>
                    <a:pt x="15142" y="7183"/>
                    <a:pt x="15175" y="7139"/>
                  </a:cubicBezTo>
                  <a:lnTo>
                    <a:pt x="15306" y="7085"/>
                  </a:lnTo>
                  <a:cubicBezTo>
                    <a:pt x="15142" y="7051"/>
                    <a:pt x="15087" y="6844"/>
                    <a:pt x="15131" y="6679"/>
                  </a:cubicBezTo>
                  <a:cubicBezTo>
                    <a:pt x="15153" y="6559"/>
                    <a:pt x="15229" y="6450"/>
                    <a:pt x="15350" y="6416"/>
                  </a:cubicBezTo>
                  <a:close/>
                  <a:moveTo>
                    <a:pt x="12032" y="6548"/>
                  </a:moveTo>
                  <a:cubicBezTo>
                    <a:pt x="12098" y="6548"/>
                    <a:pt x="12163" y="6581"/>
                    <a:pt x="12197" y="6635"/>
                  </a:cubicBezTo>
                  <a:cubicBezTo>
                    <a:pt x="12241" y="6713"/>
                    <a:pt x="12241" y="6822"/>
                    <a:pt x="12306" y="6876"/>
                  </a:cubicBezTo>
                  <a:cubicBezTo>
                    <a:pt x="12328" y="6898"/>
                    <a:pt x="12361" y="6910"/>
                    <a:pt x="12382" y="6920"/>
                  </a:cubicBezTo>
                  <a:cubicBezTo>
                    <a:pt x="12492" y="6964"/>
                    <a:pt x="12569" y="7085"/>
                    <a:pt x="12569" y="7205"/>
                  </a:cubicBezTo>
                  <a:cubicBezTo>
                    <a:pt x="12558" y="7314"/>
                    <a:pt x="12492" y="7424"/>
                    <a:pt x="12394" y="7468"/>
                  </a:cubicBezTo>
                  <a:cubicBezTo>
                    <a:pt x="12438" y="7468"/>
                    <a:pt x="12492" y="7523"/>
                    <a:pt x="12470" y="7577"/>
                  </a:cubicBezTo>
                  <a:cubicBezTo>
                    <a:pt x="12460" y="7643"/>
                    <a:pt x="12394" y="7676"/>
                    <a:pt x="12339" y="7698"/>
                  </a:cubicBezTo>
                  <a:cubicBezTo>
                    <a:pt x="12241" y="7742"/>
                    <a:pt x="12131" y="7785"/>
                    <a:pt x="12032" y="7807"/>
                  </a:cubicBezTo>
                  <a:cubicBezTo>
                    <a:pt x="11956" y="7818"/>
                    <a:pt x="11868" y="7840"/>
                    <a:pt x="11791" y="7840"/>
                  </a:cubicBezTo>
                  <a:cubicBezTo>
                    <a:pt x="11715" y="7840"/>
                    <a:pt x="11638" y="7829"/>
                    <a:pt x="11572" y="7796"/>
                  </a:cubicBezTo>
                  <a:cubicBezTo>
                    <a:pt x="11430" y="7730"/>
                    <a:pt x="11321" y="7567"/>
                    <a:pt x="11365" y="7413"/>
                  </a:cubicBezTo>
                  <a:cubicBezTo>
                    <a:pt x="11375" y="7358"/>
                    <a:pt x="11408" y="7314"/>
                    <a:pt x="11419" y="7260"/>
                  </a:cubicBezTo>
                  <a:cubicBezTo>
                    <a:pt x="11430" y="7205"/>
                    <a:pt x="11408" y="7161"/>
                    <a:pt x="11397" y="7107"/>
                  </a:cubicBezTo>
                  <a:cubicBezTo>
                    <a:pt x="11387" y="7019"/>
                    <a:pt x="11387" y="6920"/>
                    <a:pt x="11408" y="6833"/>
                  </a:cubicBezTo>
                  <a:cubicBezTo>
                    <a:pt x="11441" y="6713"/>
                    <a:pt x="11528" y="6592"/>
                    <a:pt x="11649" y="6570"/>
                  </a:cubicBezTo>
                  <a:lnTo>
                    <a:pt x="11671" y="6570"/>
                  </a:lnTo>
                  <a:cubicBezTo>
                    <a:pt x="11747" y="6570"/>
                    <a:pt x="11825" y="6614"/>
                    <a:pt x="11857" y="6679"/>
                  </a:cubicBezTo>
                  <a:cubicBezTo>
                    <a:pt x="11868" y="6625"/>
                    <a:pt x="11901" y="6581"/>
                    <a:pt x="11956" y="6559"/>
                  </a:cubicBezTo>
                  <a:cubicBezTo>
                    <a:pt x="11978" y="6548"/>
                    <a:pt x="12000" y="6548"/>
                    <a:pt x="12032" y="6548"/>
                  </a:cubicBezTo>
                  <a:close/>
                  <a:moveTo>
                    <a:pt x="7620" y="8300"/>
                  </a:moveTo>
                  <a:cubicBezTo>
                    <a:pt x="7631" y="8311"/>
                    <a:pt x="7642" y="8311"/>
                    <a:pt x="7642" y="8311"/>
                  </a:cubicBezTo>
                  <a:cubicBezTo>
                    <a:pt x="7642" y="8300"/>
                    <a:pt x="7642" y="8300"/>
                    <a:pt x="7631" y="8300"/>
                  </a:cubicBezTo>
                  <a:close/>
                  <a:moveTo>
                    <a:pt x="7456" y="5530"/>
                  </a:moveTo>
                  <a:cubicBezTo>
                    <a:pt x="7346" y="5530"/>
                    <a:pt x="7248" y="5606"/>
                    <a:pt x="7193" y="5705"/>
                  </a:cubicBezTo>
                  <a:cubicBezTo>
                    <a:pt x="7171" y="5694"/>
                    <a:pt x="7139" y="5694"/>
                    <a:pt x="7105" y="5694"/>
                  </a:cubicBezTo>
                  <a:cubicBezTo>
                    <a:pt x="6996" y="5694"/>
                    <a:pt x="6886" y="5749"/>
                    <a:pt x="6842" y="5847"/>
                  </a:cubicBezTo>
                  <a:cubicBezTo>
                    <a:pt x="6766" y="5968"/>
                    <a:pt x="6798" y="6131"/>
                    <a:pt x="6897" y="6219"/>
                  </a:cubicBezTo>
                  <a:lnTo>
                    <a:pt x="6897" y="6219"/>
                  </a:lnTo>
                  <a:cubicBezTo>
                    <a:pt x="6885" y="6208"/>
                    <a:pt x="6853" y="6197"/>
                    <a:pt x="6832" y="6197"/>
                  </a:cubicBezTo>
                  <a:cubicBezTo>
                    <a:pt x="6744" y="6197"/>
                    <a:pt x="6657" y="6285"/>
                    <a:pt x="6645" y="6384"/>
                  </a:cubicBezTo>
                  <a:cubicBezTo>
                    <a:pt x="6635" y="6504"/>
                    <a:pt x="6701" y="6614"/>
                    <a:pt x="6766" y="6713"/>
                  </a:cubicBezTo>
                  <a:cubicBezTo>
                    <a:pt x="6744" y="6713"/>
                    <a:pt x="6722" y="6701"/>
                    <a:pt x="6701" y="6701"/>
                  </a:cubicBezTo>
                  <a:cubicBezTo>
                    <a:pt x="6613" y="6701"/>
                    <a:pt x="6525" y="6756"/>
                    <a:pt x="6482" y="6822"/>
                  </a:cubicBezTo>
                  <a:cubicBezTo>
                    <a:pt x="6482" y="6833"/>
                    <a:pt x="6492" y="6833"/>
                    <a:pt x="6492" y="6844"/>
                  </a:cubicBezTo>
                  <a:cubicBezTo>
                    <a:pt x="6525" y="6789"/>
                    <a:pt x="6580" y="6767"/>
                    <a:pt x="6645" y="6767"/>
                  </a:cubicBezTo>
                  <a:cubicBezTo>
                    <a:pt x="6689" y="6767"/>
                    <a:pt x="6744" y="6789"/>
                    <a:pt x="6777" y="6811"/>
                  </a:cubicBezTo>
                  <a:cubicBezTo>
                    <a:pt x="6864" y="6888"/>
                    <a:pt x="6908" y="6997"/>
                    <a:pt x="6930" y="7095"/>
                  </a:cubicBezTo>
                  <a:cubicBezTo>
                    <a:pt x="6930" y="7150"/>
                    <a:pt x="6941" y="7205"/>
                    <a:pt x="6974" y="7249"/>
                  </a:cubicBezTo>
                  <a:cubicBezTo>
                    <a:pt x="6996" y="7292"/>
                    <a:pt x="7040" y="7326"/>
                    <a:pt x="7083" y="7326"/>
                  </a:cubicBezTo>
                  <a:lnTo>
                    <a:pt x="7105" y="7326"/>
                  </a:lnTo>
                  <a:cubicBezTo>
                    <a:pt x="7095" y="7369"/>
                    <a:pt x="7073" y="7413"/>
                    <a:pt x="7051" y="7446"/>
                  </a:cubicBezTo>
                  <a:cubicBezTo>
                    <a:pt x="6920" y="7632"/>
                    <a:pt x="6701" y="7708"/>
                    <a:pt x="6482" y="7708"/>
                  </a:cubicBezTo>
                  <a:cubicBezTo>
                    <a:pt x="6372" y="7708"/>
                    <a:pt x="6263" y="7698"/>
                    <a:pt x="6164" y="7654"/>
                  </a:cubicBezTo>
                  <a:cubicBezTo>
                    <a:pt x="6044" y="7610"/>
                    <a:pt x="5934" y="7523"/>
                    <a:pt x="5901" y="7413"/>
                  </a:cubicBezTo>
                  <a:lnTo>
                    <a:pt x="5890" y="7413"/>
                  </a:lnTo>
                  <a:cubicBezTo>
                    <a:pt x="5868" y="7413"/>
                    <a:pt x="5847" y="7424"/>
                    <a:pt x="5813" y="7424"/>
                  </a:cubicBezTo>
                  <a:cubicBezTo>
                    <a:pt x="5803" y="7424"/>
                    <a:pt x="5791" y="7424"/>
                    <a:pt x="5791" y="7413"/>
                  </a:cubicBezTo>
                  <a:cubicBezTo>
                    <a:pt x="5693" y="7391"/>
                    <a:pt x="5693" y="7270"/>
                    <a:pt x="5682" y="7172"/>
                  </a:cubicBezTo>
                  <a:cubicBezTo>
                    <a:pt x="5682" y="7095"/>
                    <a:pt x="5628" y="6986"/>
                    <a:pt x="5551" y="6986"/>
                  </a:cubicBezTo>
                  <a:cubicBezTo>
                    <a:pt x="5540" y="6986"/>
                    <a:pt x="5529" y="6997"/>
                    <a:pt x="5518" y="6997"/>
                  </a:cubicBezTo>
                  <a:cubicBezTo>
                    <a:pt x="5628" y="6931"/>
                    <a:pt x="5649" y="6778"/>
                    <a:pt x="5606" y="6657"/>
                  </a:cubicBezTo>
                  <a:lnTo>
                    <a:pt x="5606" y="6657"/>
                  </a:lnTo>
                  <a:cubicBezTo>
                    <a:pt x="5594" y="6723"/>
                    <a:pt x="5562" y="6778"/>
                    <a:pt x="5518" y="6833"/>
                  </a:cubicBezTo>
                  <a:cubicBezTo>
                    <a:pt x="5419" y="6953"/>
                    <a:pt x="5277" y="7008"/>
                    <a:pt x="5134" y="7008"/>
                  </a:cubicBezTo>
                  <a:cubicBezTo>
                    <a:pt x="5069" y="7008"/>
                    <a:pt x="5014" y="6997"/>
                    <a:pt x="4959" y="6975"/>
                  </a:cubicBezTo>
                  <a:cubicBezTo>
                    <a:pt x="4806" y="6920"/>
                    <a:pt x="4697" y="6778"/>
                    <a:pt x="4664" y="6614"/>
                  </a:cubicBezTo>
                  <a:cubicBezTo>
                    <a:pt x="4642" y="6614"/>
                    <a:pt x="4609" y="6625"/>
                    <a:pt x="4587" y="6635"/>
                  </a:cubicBezTo>
                  <a:lnTo>
                    <a:pt x="4587" y="6647"/>
                  </a:lnTo>
                  <a:cubicBezTo>
                    <a:pt x="4642" y="6789"/>
                    <a:pt x="4543" y="6975"/>
                    <a:pt x="4390" y="7008"/>
                  </a:cubicBezTo>
                  <a:lnTo>
                    <a:pt x="4390" y="7041"/>
                  </a:lnTo>
                  <a:cubicBezTo>
                    <a:pt x="4379" y="7073"/>
                    <a:pt x="4346" y="7085"/>
                    <a:pt x="4314" y="7095"/>
                  </a:cubicBezTo>
                  <a:cubicBezTo>
                    <a:pt x="4193" y="7129"/>
                    <a:pt x="4062" y="7150"/>
                    <a:pt x="3942" y="7161"/>
                  </a:cubicBezTo>
                  <a:lnTo>
                    <a:pt x="3876" y="7161"/>
                  </a:lnTo>
                  <a:cubicBezTo>
                    <a:pt x="3788" y="7161"/>
                    <a:pt x="3701" y="7150"/>
                    <a:pt x="3624" y="7107"/>
                  </a:cubicBezTo>
                  <a:cubicBezTo>
                    <a:pt x="3514" y="7019"/>
                    <a:pt x="3470" y="6866"/>
                    <a:pt x="3438" y="6723"/>
                  </a:cubicBezTo>
                  <a:cubicBezTo>
                    <a:pt x="3416" y="6756"/>
                    <a:pt x="3383" y="6778"/>
                    <a:pt x="3350" y="6778"/>
                  </a:cubicBezTo>
                  <a:cubicBezTo>
                    <a:pt x="3306" y="6778"/>
                    <a:pt x="3263" y="6756"/>
                    <a:pt x="3241" y="6723"/>
                  </a:cubicBezTo>
                  <a:cubicBezTo>
                    <a:pt x="3197" y="6669"/>
                    <a:pt x="3197" y="6581"/>
                    <a:pt x="3208" y="6504"/>
                  </a:cubicBezTo>
                  <a:cubicBezTo>
                    <a:pt x="3241" y="6384"/>
                    <a:pt x="3306" y="6285"/>
                    <a:pt x="3405" y="6209"/>
                  </a:cubicBezTo>
                  <a:cubicBezTo>
                    <a:pt x="3438" y="6176"/>
                    <a:pt x="3470" y="6154"/>
                    <a:pt x="3504" y="6121"/>
                  </a:cubicBezTo>
                  <a:cubicBezTo>
                    <a:pt x="3525" y="6088"/>
                    <a:pt x="3536" y="6056"/>
                    <a:pt x="3536" y="6022"/>
                  </a:cubicBezTo>
                  <a:cubicBezTo>
                    <a:pt x="3514" y="6000"/>
                    <a:pt x="3492" y="6000"/>
                    <a:pt x="3460" y="5990"/>
                  </a:cubicBezTo>
                  <a:lnTo>
                    <a:pt x="3438" y="5990"/>
                  </a:lnTo>
                  <a:cubicBezTo>
                    <a:pt x="3317" y="5990"/>
                    <a:pt x="3208" y="6121"/>
                    <a:pt x="3229" y="6241"/>
                  </a:cubicBezTo>
                  <a:cubicBezTo>
                    <a:pt x="3219" y="6209"/>
                    <a:pt x="3186" y="6187"/>
                    <a:pt x="3142" y="6187"/>
                  </a:cubicBezTo>
                  <a:cubicBezTo>
                    <a:pt x="3076" y="6187"/>
                    <a:pt x="3000" y="6241"/>
                    <a:pt x="2989" y="6318"/>
                  </a:cubicBezTo>
                  <a:cubicBezTo>
                    <a:pt x="2967" y="6416"/>
                    <a:pt x="3032" y="6515"/>
                    <a:pt x="3098" y="6603"/>
                  </a:cubicBezTo>
                  <a:cubicBezTo>
                    <a:pt x="3066" y="6570"/>
                    <a:pt x="3010" y="6548"/>
                    <a:pt x="2967" y="6548"/>
                  </a:cubicBezTo>
                  <a:cubicBezTo>
                    <a:pt x="2890" y="6548"/>
                    <a:pt x="2813" y="6581"/>
                    <a:pt x="2770" y="6647"/>
                  </a:cubicBezTo>
                  <a:cubicBezTo>
                    <a:pt x="2693" y="6756"/>
                    <a:pt x="2726" y="6920"/>
                    <a:pt x="2825" y="7019"/>
                  </a:cubicBezTo>
                  <a:cubicBezTo>
                    <a:pt x="2781" y="6986"/>
                    <a:pt x="2737" y="6975"/>
                    <a:pt x="2682" y="6975"/>
                  </a:cubicBezTo>
                  <a:cubicBezTo>
                    <a:pt x="2616" y="6975"/>
                    <a:pt x="2551" y="7008"/>
                    <a:pt x="2518" y="7063"/>
                  </a:cubicBezTo>
                  <a:cubicBezTo>
                    <a:pt x="2496" y="6931"/>
                    <a:pt x="2397" y="6822"/>
                    <a:pt x="2277" y="6778"/>
                  </a:cubicBezTo>
                  <a:lnTo>
                    <a:pt x="2277" y="6778"/>
                  </a:lnTo>
                  <a:lnTo>
                    <a:pt x="2343" y="6876"/>
                  </a:lnTo>
                  <a:cubicBezTo>
                    <a:pt x="2365" y="6910"/>
                    <a:pt x="2397" y="6931"/>
                    <a:pt x="2419" y="6975"/>
                  </a:cubicBezTo>
                  <a:cubicBezTo>
                    <a:pt x="2441" y="7041"/>
                    <a:pt x="2409" y="7129"/>
                    <a:pt x="2365" y="7183"/>
                  </a:cubicBezTo>
                  <a:cubicBezTo>
                    <a:pt x="2277" y="7304"/>
                    <a:pt x="2124" y="7369"/>
                    <a:pt x="1981" y="7380"/>
                  </a:cubicBezTo>
                  <a:lnTo>
                    <a:pt x="1894" y="7380"/>
                  </a:lnTo>
                  <a:cubicBezTo>
                    <a:pt x="1774" y="7380"/>
                    <a:pt x="1653" y="7358"/>
                    <a:pt x="1533" y="7326"/>
                  </a:cubicBezTo>
                  <a:cubicBezTo>
                    <a:pt x="1434" y="7304"/>
                    <a:pt x="1324" y="7260"/>
                    <a:pt x="1270" y="7172"/>
                  </a:cubicBezTo>
                  <a:cubicBezTo>
                    <a:pt x="1226" y="7085"/>
                    <a:pt x="1248" y="6997"/>
                    <a:pt x="1270" y="6898"/>
                  </a:cubicBezTo>
                  <a:cubicBezTo>
                    <a:pt x="1248" y="6888"/>
                    <a:pt x="1237" y="6876"/>
                    <a:pt x="1226" y="6854"/>
                  </a:cubicBezTo>
                  <a:cubicBezTo>
                    <a:pt x="1182" y="6789"/>
                    <a:pt x="1204" y="6701"/>
                    <a:pt x="1193" y="6625"/>
                  </a:cubicBezTo>
                  <a:cubicBezTo>
                    <a:pt x="1182" y="6570"/>
                    <a:pt x="1127" y="6515"/>
                    <a:pt x="1073" y="6515"/>
                  </a:cubicBezTo>
                  <a:cubicBezTo>
                    <a:pt x="1062" y="6515"/>
                    <a:pt x="1040" y="6515"/>
                    <a:pt x="1029" y="6537"/>
                  </a:cubicBezTo>
                  <a:cubicBezTo>
                    <a:pt x="1062" y="6438"/>
                    <a:pt x="985" y="6329"/>
                    <a:pt x="886" y="6329"/>
                  </a:cubicBezTo>
                  <a:cubicBezTo>
                    <a:pt x="788" y="6329"/>
                    <a:pt x="711" y="6438"/>
                    <a:pt x="745" y="6537"/>
                  </a:cubicBezTo>
                  <a:cubicBezTo>
                    <a:pt x="723" y="6494"/>
                    <a:pt x="679" y="6472"/>
                    <a:pt x="635" y="6472"/>
                  </a:cubicBezTo>
                  <a:cubicBezTo>
                    <a:pt x="591" y="6472"/>
                    <a:pt x="547" y="6494"/>
                    <a:pt x="514" y="6515"/>
                  </a:cubicBezTo>
                  <a:cubicBezTo>
                    <a:pt x="448" y="6581"/>
                    <a:pt x="438" y="6657"/>
                    <a:pt x="416" y="6734"/>
                  </a:cubicBezTo>
                  <a:cubicBezTo>
                    <a:pt x="427" y="6635"/>
                    <a:pt x="317" y="6559"/>
                    <a:pt x="208" y="6559"/>
                  </a:cubicBezTo>
                  <a:cubicBezTo>
                    <a:pt x="186" y="6559"/>
                    <a:pt x="164" y="6559"/>
                    <a:pt x="142" y="6570"/>
                  </a:cubicBezTo>
                  <a:cubicBezTo>
                    <a:pt x="76" y="6603"/>
                    <a:pt x="32" y="6657"/>
                    <a:pt x="11" y="6723"/>
                  </a:cubicBezTo>
                  <a:cubicBezTo>
                    <a:pt x="0" y="6778"/>
                    <a:pt x="0" y="6833"/>
                    <a:pt x="0" y="6888"/>
                  </a:cubicBezTo>
                  <a:cubicBezTo>
                    <a:pt x="0" y="6910"/>
                    <a:pt x="11" y="6920"/>
                    <a:pt x="11" y="6942"/>
                  </a:cubicBezTo>
                  <a:cubicBezTo>
                    <a:pt x="11" y="6953"/>
                    <a:pt x="22" y="6964"/>
                    <a:pt x="22" y="6975"/>
                  </a:cubicBezTo>
                  <a:cubicBezTo>
                    <a:pt x="22" y="6953"/>
                    <a:pt x="11" y="6931"/>
                    <a:pt x="11" y="6898"/>
                  </a:cubicBezTo>
                  <a:lnTo>
                    <a:pt x="11" y="6898"/>
                  </a:lnTo>
                  <a:cubicBezTo>
                    <a:pt x="22" y="6964"/>
                    <a:pt x="66" y="7019"/>
                    <a:pt x="120" y="7073"/>
                  </a:cubicBezTo>
                  <a:cubicBezTo>
                    <a:pt x="131" y="6986"/>
                    <a:pt x="175" y="6910"/>
                    <a:pt x="241" y="6854"/>
                  </a:cubicBezTo>
                  <a:cubicBezTo>
                    <a:pt x="328" y="6789"/>
                    <a:pt x="448" y="6767"/>
                    <a:pt x="558" y="6745"/>
                  </a:cubicBezTo>
                  <a:lnTo>
                    <a:pt x="558" y="6745"/>
                  </a:lnTo>
                  <a:lnTo>
                    <a:pt x="460" y="6866"/>
                  </a:lnTo>
                  <a:cubicBezTo>
                    <a:pt x="536" y="6811"/>
                    <a:pt x="624" y="6756"/>
                    <a:pt x="711" y="6745"/>
                  </a:cubicBezTo>
                  <a:lnTo>
                    <a:pt x="745" y="6745"/>
                  </a:lnTo>
                  <a:cubicBezTo>
                    <a:pt x="832" y="6745"/>
                    <a:pt x="920" y="6789"/>
                    <a:pt x="942" y="6876"/>
                  </a:cubicBezTo>
                  <a:cubicBezTo>
                    <a:pt x="985" y="7008"/>
                    <a:pt x="843" y="7107"/>
                    <a:pt x="723" y="7172"/>
                  </a:cubicBezTo>
                  <a:cubicBezTo>
                    <a:pt x="755" y="7249"/>
                    <a:pt x="810" y="7314"/>
                    <a:pt x="832" y="7380"/>
                  </a:cubicBezTo>
                  <a:cubicBezTo>
                    <a:pt x="1171" y="7479"/>
                    <a:pt x="1511" y="7533"/>
                    <a:pt x="1642" y="7567"/>
                  </a:cubicBezTo>
                  <a:cubicBezTo>
                    <a:pt x="1894" y="7621"/>
                    <a:pt x="2156" y="7676"/>
                    <a:pt x="2419" y="7730"/>
                  </a:cubicBezTo>
                  <a:cubicBezTo>
                    <a:pt x="2375" y="7676"/>
                    <a:pt x="2375" y="7588"/>
                    <a:pt x="2409" y="7523"/>
                  </a:cubicBezTo>
                  <a:cubicBezTo>
                    <a:pt x="2441" y="7457"/>
                    <a:pt x="2496" y="7413"/>
                    <a:pt x="2551" y="7358"/>
                  </a:cubicBezTo>
                  <a:cubicBezTo>
                    <a:pt x="2572" y="7336"/>
                    <a:pt x="2616" y="7314"/>
                    <a:pt x="2650" y="7314"/>
                  </a:cubicBezTo>
                  <a:cubicBezTo>
                    <a:pt x="2671" y="7314"/>
                    <a:pt x="2693" y="7326"/>
                    <a:pt x="2704" y="7348"/>
                  </a:cubicBezTo>
                  <a:lnTo>
                    <a:pt x="2726" y="7205"/>
                  </a:lnTo>
                  <a:lnTo>
                    <a:pt x="2748" y="7205"/>
                  </a:lnTo>
                  <a:cubicBezTo>
                    <a:pt x="2803" y="7205"/>
                    <a:pt x="2857" y="7194"/>
                    <a:pt x="2912" y="7183"/>
                  </a:cubicBezTo>
                  <a:cubicBezTo>
                    <a:pt x="2967" y="7161"/>
                    <a:pt x="3022" y="7150"/>
                    <a:pt x="3076" y="7150"/>
                  </a:cubicBezTo>
                  <a:cubicBezTo>
                    <a:pt x="3098" y="7150"/>
                    <a:pt x="3120" y="7150"/>
                    <a:pt x="3153" y="7161"/>
                  </a:cubicBezTo>
                  <a:cubicBezTo>
                    <a:pt x="3295" y="7205"/>
                    <a:pt x="3361" y="7380"/>
                    <a:pt x="3416" y="7523"/>
                  </a:cubicBezTo>
                  <a:cubicBezTo>
                    <a:pt x="3426" y="7588"/>
                    <a:pt x="3448" y="7665"/>
                    <a:pt x="3448" y="7730"/>
                  </a:cubicBezTo>
                  <a:cubicBezTo>
                    <a:pt x="3438" y="7796"/>
                    <a:pt x="3394" y="7862"/>
                    <a:pt x="3339" y="7884"/>
                  </a:cubicBezTo>
                  <a:cubicBezTo>
                    <a:pt x="3711" y="7949"/>
                    <a:pt x="4095" y="7993"/>
                    <a:pt x="4478" y="8048"/>
                  </a:cubicBezTo>
                  <a:lnTo>
                    <a:pt x="4511" y="8015"/>
                  </a:lnTo>
                  <a:cubicBezTo>
                    <a:pt x="4478" y="8004"/>
                    <a:pt x="4445" y="8004"/>
                    <a:pt x="4412" y="8004"/>
                  </a:cubicBezTo>
                  <a:lnTo>
                    <a:pt x="4302" y="8004"/>
                  </a:lnTo>
                  <a:cubicBezTo>
                    <a:pt x="4237" y="8004"/>
                    <a:pt x="4160" y="7983"/>
                    <a:pt x="4139" y="7927"/>
                  </a:cubicBezTo>
                  <a:cubicBezTo>
                    <a:pt x="4127" y="7895"/>
                    <a:pt x="4139" y="7862"/>
                    <a:pt x="4139" y="7840"/>
                  </a:cubicBezTo>
                  <a:cubicBezTo>
                    <a:pt x="4182" y="7665"/>
                    <a:pt x="4314" y="7523"/>
                    <a:pt x="4478" y="7468"/>
                  </a:cubicBezTo>
                  <a:lnTo>
                    <a:pt x="4368" y="7468"/>
                  </a:lnTo>
                  <a:cubicBezTo>
                    <a:pt x="4533" y="7391"/>
                    <a:pt x="4708" y="7326"/>
                    <a:pt x="4894" y="7326"/>
                  </a:cubicBezTo>
                  <a:lnTo>
                    <a:pt x="4905" y="7326"/>
                  </a:lnTo>
                  <a:cubicBezTo>
                    <a:pt x="5102" y="7326"/>
                    <a:pt x="5299" y="7424"/>
                    <a:pt x="5375" y="7599"/>
                  </a:cubicBezTo>
                  <a:cubicBezTo>
                    <a:pt x="5452" y="7764"/>
                    <a:pt x="5375" y="8004"/>
                    <a:pt x="5190" y="8059"/>
                  </a:cubicBezTo>
                  <a:cubicBezTo>
                    <a:pt x="5134" y="8081"/>
                    <a:pt x="5069" y="8070"/>
                    <a:pt x="5025" y="8103"/>
                  </a:cubicBezTo>
                  <a:lnTo>
                    <a:pt x="5014" y="8103"/>
                  </a:lnTo>
                  <a:cubicBezTo>
                    <a:pt x="5660" y="8180"/>
                    <a:pt x="6306" y="8223"/>
                    <a:pt x="6952" y="8267"/>
                  </a:cubicBezTo>
                  <a:lnTo>
                    <a:pt x="6952" y="8212"/>
                  </a:lnTo>
                  <a:cubicBezTo>
                    <a:pt x="6974" y="8081"/>
                    <a:pt x="7105" y="7971"/>
                    <a:pt x="7237" y="7971"/>
                  </a:cubicBezTo>
                  <a:cubicBezTo>
                    <a:pt x="7248" y="7971"/>
                    <a:pt x="7259" y="7971"/>
                    <a:pt x="7280" y="7983"/>
                  </a:cubicBezTo>
                  <a:lnTo>
                    <a:pt x="7412" y="7939"/>
                  </a:lnTo>
                  <a:cubicBezTo>
                    <a:pt x="7401" y="7939"/>
                    <a:pt x="7401" y="7939"/>
                    <a:pt x="7390" y="7927"/>
                  </a:cubicBezTo>
                  <a:cubicBezTo>
                    <a:pt x="7357" y="7905"/>
                    <a:pt x="7357" y="7862"/>
                    <a:pt x="7357" y="7818"/>
                  </a:cubicBezTo>
                  <a:cubicBezTo>
                    <a:pt x="7368" y="7730"/>
                    <a:pt x="7456" y="7643"/>
                    <a:pt x="7543" y="7643"/>
                  </a:cubicBezTo>
                  <a:lnTo>
                    <a:pt x="7555" y="7643"/>
                  </a:lnTo>
                  <a:cubicBezTo>
                    <a:pt x="7653" y="7643"/>
                    <a:pt x="7740" y="7752"/>
                    <a:pt x="7708" y="7840"/>
                  </a:cubicBezTo>
                  <a:cubicBezTo>
                    <a:pt x="7752" y="7764"/>
                    <a:pt x="7806" y="7676"/>
                    <a:pt x="7905" y="7665"/>
                  </a:cubicBezTo>
                  <a:lnTo>
                    <a:pt x="7915" y="7665"/>
                  </a:lnTo>
                  <a:cubicBezTo>
                    <a:pt x="8003" y="7665"/>
                    <a:pt x="8080" y="7730"/>
                    <a:pt x="8102" y="7818"/>
                  </a:cubicBezTo>
                  <a:cubicBezTo>
                    <a:pt x="8124" y="7905"/>
                    <a:pt x="8112" y="7993"/>
                    <a:pt x="8102" y="8092"/>
                  </a:cubicBezTo>
                  <a:cubicBezTo>
                    <a:pt x="8124" y="8081"/>
                    <a:pt x="8146" y="8070"/>
                    <a:pt x="8168" y="8070"/>
                  </a:cubicBezTo>
                  <a:cubicBezTo>
                    <a:pt x="8211" y="8070"/>
                    <a:pt x="8255" y="8092"/>
                    <a:pt x="8288" y="8124"/>
                  </a:cubicBezTo>
                  <a:cubicBezTo>
                    <a:pt x="8331" y="8168"/>
                    <a:pt x="8331" y="8256"/>
                    <a:pt x="8288" y="8311"/>
                  </a:cubicBezTo>
                  <a:cubicBezTo>
                    <a:pt x="8288" y="8322"/>
                    <a:pt x="8277" y="8322"/>
                    <a:pt x="8266" y="8333"/>
                  </a:cubicBezTo>
                  <a:cubicBezTo>
                    <a:pt x="8409" y="8333"/>
                    <a:pt x="8550" y="8343"/>
                    <a:pt x="8682" y="8343"/>
                  </a:cubicBezTo>
                  <a:cubicBezTo>
                    <a:pt x="8726" y="8223"/>
                    <a:pt x="8813" y="8114"/>
                    <a:pt x="8923" y="8092"/>
                  </a:cubicBezTo>
                  <a:cubicBezTo>
                    <a:pt x="8934" y="8070"/>
                    <a:pt x="8945" y="8048"/>
                    <a:pt x="8956" y="8037"/>
                  </a:cubicBezTo>
                  <a:cubicBezTo>
                    <a:pt x="8846" y="8026"/>
                    <a:pt x="8737" y="7971"/>
                    <a:pt x="8660" y="7884"/>
                  </a:cubicBezTo>
                  <a:cubicBezTo>
                    <a:pt x="8572" y="7796"/>
                    <a:pt x="8507" y="7676"/>
                    <a:pt x="8463" y="7555"/>
                  </a:cubicBezTo>
                  <a:cubicBezTo>
                    <a:pt x="8430" y="7523"/>
                    <a:pt x="8397" y="7468"/>
                    <a:pt x="8409" y="7424"/>
                  </a:cubicBezTo>
                  <a:lnTo>
                    <a:pt x="8353" y="7424"/>
                  </a:lnTo>
                  <a:cubicBezTo>
                    <a:pt x="8331" y="7435"/>
                    <a:pt x="8310" y="7435"/>
                    <a:pt x="8277" y="7435"/>
                  </a:cubicBezTo>
                  <a:cubicBezTo>
                    <a:pt x="8244" y="7435"/>
                    <a:pt x="8200" y="7424"/>
                    <a:pt x="8168" y="7402"/>
                  </a:cubicBezTo>
                  <a:cubicBezTo>
                    <a:pt x="8102" y="7348"/>
                    <a:pt x="8069" y="7249"/>
                    <a:pt x="8047" y="7161"/>
                  </a:cubicBezTo>
                  <a:cubicBezTo>
                    <a:pt x="8003" y="6931"/>
                    <a:pt x="7993" y="6679"/>
                    <a:pt x="8014" y="6450"/>
                  </a:cubicBezTo>
                  <a:lnTo>
                    <a:pt x="8014" y="6438"/>
                  </a:lnTo>
                  <a:lnTo>
                    <a:pt x="7949" y="6438"/>
                  </a:lnTo>
                  <a:cubicBezTo>
                    <a:pt x="7850" y="6438"/>
                    <a:pt x="7752" y="6406"/>
                    <a:pt x="7664" y="6373"/>
                  </a:cubicBezTo>
                  <a:cubicBezTo>
                    <a:pt x="7631" y="6351"/>
                    <a:pt x="7598" y="6340"/>
                    <a:pt x="7555" y="6340"/>
                  </a:cubicBezTo>
                  <a:cubicBezTo>
                    <a:pt x="7477" y="6340"/>
                    <a:pt x="7423" y="6416"/>
                    <a:pt x="7346" y="6450"/>
                  </a:cubicBezTo>
                  <a:cubicBezTo>
                    <a:pt x="7336" y="6450"/>
                    <a:pt x="7314" y="6460"/>
                    <a:pt x="7302" y="6460"/>
                  </a:cubicBezTo>
                  <a:cubicBezTo>
                    <a:pt x="7226" y="6460"/>
                    <a:pt x="7160" y="6416"/>
                    <a:pt x="7117" y="6351"/>
                  </a:cubicBezTo>
                  <a:cubicBezTo>
                    <a:pt x="7073" y="6275"/>
                    <a:pt x="7061" y="6187"/>
                    <a:pt x="7061" y="6099"/>
                  </a:cubicBezTo>
                  <a:cubicBezTo>
                    <a:pt x="7061" y="5990"/>
                    <a:pt x="7083" y="5869"/>
                    <a:pt x="7160" y="5803"/>
                  </a:cubicBezTo>
                  <a:cubicBezTo>
                    <a:pt x="7237" y="5727"/>
                    <a:pt x="7336" y="5716"/>
                    <a:pt x="7434" y="5716"/>
                  </a:cubicBezTo>
                  <a:lnTo>
                    <a:pt x="7445" y="5716"/>
                  </a:lnTo>
                  <a:cubicBezTo>
                    <a:pt x="7445" y="5650"/>
                    <a:pt x="7445" y="5584"/>
                    <a:pt x="7456" y="5530"/>
                  </a:cubicBezTo>
                  <a:close/>
                  <a:moveTo>
                    <a:pt x="9164" y="1"/>
                  </a:moveTo>
                  <a:cubicBezTo>
                    <a:pt x="9010" y="1"/>
                    <a:pt x="8825" y="34"/>
                    <a:pt x="8748" y="176"/>
                  </a:cubicBezTo>
                  <a:cubicBezTo>
                    <a:pt x="8726" y="198"/>
                    <a:pt x="8715" y="231"/>
                    <a:pt x="8715" y="253"/>
                  </a:cubicBezTo>
                  <a:cubicBezTo>
                    <a:pt x="8715" y="263"/>
                    <a:pt x="8715" y="275"/>
                    <a:pt x="8726" y="285"/>
                  </a:cubicBezTo>
                  <a:lnTo>
                    <a:pt x="8715" y="275"/>
                  </a:lnTo>
                  <a:lnTo>
                    <a:pt x="8715" y="275"/>
                  </a:lnTo>
                  <a:cubicBezTo>
                    <a:pt x="8726" y="285"/>
                    <a:pt x="8726" y="297"/>
                    <a:pt x="8726" y="297"/>
                  </a:cubicBezTo>
                  <a:cubicBezTo>
                    <a:pt x="8682" y="263"/>
                    <a:pt x="8628" y="253"/>
                    <a:pt x="8572" y="253"/>
                  </a:cubicBezTo>
                  <a:cubicBezTo>
                    <a:pt x="8485" y="253"/>
                    <a:pt x="8409" y="285"/>
                    <a:pt x="8353" y="351"/>
                  </a:cubicBezTo>
                  <a:cubicBezTo>
                    <a:pt x="8331" y="406"/>
                    <a:pt x="8321" y="460"/>
                    <a:pt x="8321" y="516"/>
                  </a:cubicBezTo>
                  <a:cubicBezTo>
                    <a:pt x="8343" y="603"/>
                    <a:pt x="8397" y="691"/>
                    <a:pt x="8485" y="713"/>
                  </a:cubicBezTo>
                  <a:lnTo>
                    <a:pt x="8452" y="713"/>
                  </a:lnTo>
                  <a:cubicBezTo>
                    <a:pt x="8463" y="723"/>
                    <a:pt x="8474" y="723"/>
                    <a:pt x="8496" y="735"/>
                  </a:cubicBezTo>
                  <a:lnTo>
                    <a:pt x="8474" y="735"/>
                  </a:lnTo>
                  <a:cubicBezTo>
                    <a:pt x="8409" y="735"/>
                    <a:pt x="8375" y="800"/>
                    <a:pt x="8387" y="876"/>
                  </a:cubicBezTo>
                  <a:cubicBezTo>
                    <a:pt x="8387" y="910"/>
                    <a:pt x="8409" y="954"/>
                    <a:pt x="8430" y="975"/>
                  </a:cubicBezTo>
                  <a:cubicBezTo>
                    <a:pt x="8518" y="1052"/>
                    <a:pt x="8649" y="1074"/>
                    <a:pt x="8715" y="1161"/>
                  </a:cubicBezTo>
                  <a:lnTo>
                    <a:pt x="8715" y="1095"/>
                  </a:lnTo>
                  <a:cubicBezTo>
                    <a:pt x="8704" y="986"/>
                    <a:pt x="8715" y="866"/>
                    <a:pt x="8769" y="767"/>
                  </a:cubicBezTo>
                  <a:cubicBezTo>
                    <a:pt x="8813" y="679"/>
                    <a:pt x="8912" y="614"/>
                    <a:pt x="9000" y="614"/>
                  </a:cubicBezTo>
                  <a:cubicBezTo>
                    <a:pt x="9022" y="614"/>
                    <a:pt x="9044" y="614"/>
                    <a:pt x="9054" y="625"/>
                  </a:cubicBezTo>
                  <a:cubicBezTo>
                    <a:pt x="9142" y="647"/>
                    <a:pt x="9185" y="735"/>
                    <a:pt x="9185" y="811"/>
                  </a:cubicBezTo>
                  <a:cubicBezTo>
                    <a:pt x="9207" y="789"/>
                    <a:pt x="9229" y="789"/>
                    <a:pt x="9263" y="789"/>
                  </a:cubicBezTo>
                  <a:lnTo>
                    <a:pt x="9284" y="789"/>
                  </a:lnTo>
                  <a:cubicBezTo>
                    <a:pt x="9350" y="811"/>
                    <a:pt x="9404" y="876"/>
                    <a:pt x="9426" y="942"/>
                  </a:cubicBezTo>
                  <a:cubicBezTo>
                    <a:pt x="9460" y="1052"/>
                    <a:pt x="9448" y="1172"/>
                    <a:pt x="9416" y="1282"/>
                  </a:cubicBezTo>
                  <a:cubicBezTo>
                    <a:pt x="9426" y="1292"/>
                    <a:pt x="9448" y="1304"/>
                    <a:pt x="9460" y="1304"/>
                  </a:cubicBezTo>
                  <a:cubicBezTo>
                    <a:pt x="9492" y="1249"/>
                    <a:pt x="9536" y="1205"/>
                    <a:pt x="9602" y="1183"/>
                  </a:cubicBezTo>
                  <a:lnTo>
                    <a:pt x="9635" y="1183"/>
                  </a:lnTo>
                  <a:cubicBezTo>
                    <a:pt x="9689" y="1183"/>
                    <a:pt x="9733" y="1205"/>
                    <a:pt x="9766" y="1238"/>
                  </a:cubicBezTo>
                  <a:cubicBezTo>
                    <a:pt x="9777" y="1183"/>
                    <a:pt x="9810" y="1139"/>
                    <a:pt x="9854" y="1117"/>
                  </a:cubicBezTo>
                  <a:cubicBezTo>
                    <a:pt x="9886" y="1095"/>
                    <a:pt x="9919" y="1095"/>
                    <a:pt x="9941" y="1095"/>
                  </a:cubicBezTo>
                  <a:cubicBezTo>
                    <a:pt x="10007" y="1095"/>
                    <a:pt x="10073" y="1129"/>
                    <a:pt x="10117" y="1172"/>
                  </a:cubicBezTo>
                  <a:cubicBezTo>
                    <a:pt x="10182" y="1249"/>
                    <a:pt x="10204" y="1348"/>
                    <a:pt x="10182" y="1446"/>
                  </a:cubicBezTo>
                  <a:lnTo>
                    <a:pt x="10226" y="1446"/>
                  </a:lnTo>
                  <a:cubicBezTo>
                    <a:pt x="10314" y="1446"/>
                    <a:pt x="10412" y="1501"/>
                    <a:pt x="10434" y="1589"/>
                  </a:cubicBezTo>
                  <a:cubicBezTo>
                    <a:pt x="10477" y="1698"/>
                    <a:pt x="10423" y="1818"/>
                    <a:pt x="10336" y="1873"/>
                  </a:cubicBezTo>
                  <a:cubicBezTo>
                    <a:pt x="10368" y="1917"/>
                    <a:pt x="10357" y="1993"/>
                    <a:pt x="10314" y="2037"/>
                  </a:cubicBezTo>
                  <a:cubicBezTo>
                    <a:pt x="10270" y="2081"/>
                    <a:pt x="10204" y="2114"/>
                    <a:pt x="10149" y="2125"/>
                  </a:cubicBezTo>
                  <a:cubicBezTo>
                    <a:pt x="10083" y="2136"/>
                    <a:pt x="10018" y="2146"/>
                    <a:pt x="9952" y="2146"/>
                  </a:cubicBezTo>
                  <a:cubicBezTo>
                    <a:pt x="9963" y="2158"/>
                    <a:pt x="9963" y="2158"/>
                    <a:pt x="9974" y="2158"/>
                  </a:cubicBezTo>
                  <a:cubicBezTo>
                    <a:pt x="10018" y="2212"/>
                    <a:pt x="10083" y="2256"/>
                    <a:pt x="10160" y="2256"/>
                  </a:cubicBezTo>
                  <a:cubicBezTo>
                    <a:pt x="10171" y="2234"/>
                    <a:pt x="10193" y="2212"/>
                    <a:pt x="10204" y="2190"/>
                  </a:cubicBezTo>
                  <a:cubicBezTo>
                    <a:pt x="10248" y="2146"/>
                    <a:pt x="10292" y="2114"/>
                    <a:pt x="10346" y="2114"/>
                  </a:cubicBezTo>
                  <a:cubicBezTo>
                    <a:pt x="10368" y="2114"/>
                    <a:pt x="10390" y="2114"/>
                    <a:pt x="10401" y="2125"/>
                  </a:cubicBezTo>
                  <a:cubicBezTo>
                    <a:pt x="10434" y="2070"/>
                    <a:pt x="10456" y="2005"/>
                    <a:pt x="10499" y="1961"/>
                  </a:cubicBezTo>
                  <a:cubicBezTo>
                    <a:pt x="10533" y="1928"/>
                    <a:pt x="10576" y="1906"/>
                    <a:pt x="10631" y="1906"/>
                  </a:cubicBezTo>
                  <a:cubicBezTo>
                    <a:pt x="10674" y="1906"/>
                    <a:pt x="10718" y="1928"/>
                    <a:pt x="10730" y="1971"/>
                  </a:cubicBezTo>
                  <a:cubicBezTo>
                    <a:pt x="10664" y="2048"/>
                    <a:pt x="10609" y="2136"/>
                    <a:pt x="10620" y="2234"/>
                  </a:cubicBezTo>
                  <a:cubicBezTo>
                    <a:pt x="10631" y="2245"/>
                    <a:pt x="10631" y="2267"/>
                    <a:pt x="10642" y="2278"/>
                  </a:cubicBezTo>
                  <a:cubicBezTo>
                    <a:pt x="10674" y="2267"/>
                    <a:pt x="10718" y="2256"/>
                    <a:pt x="10762" y="2256"/>
                  </a:cubicBezTo>
                  <a:lnTo>
                    <a:pt x="10828" y="2256"/>
                  </a:lnTo>
                  <a:cubicBezTo>
                    <a:pt x="10784" y="2158"/>
                    <a:pt x="10773" y="2048"/>
                    <a:pt x="10784" y="1939"/>
                  </a:cubicBezTo>
                  <a:lnTo>
                    <a:pt x="10806" y="1928"/>
                  </a:lnTo>
                  <a:cubicBezTo>
                    <a:pt x="10730" y="1764"/>
                    <a:pt x="10752" y="1555"/>
                    <a:pt x="10872" y="1424"/>
                  </a:cubicBezTo>
                  <a:cubicBezTo>
                    <a:pt x="10905" y="1391"/>
                    <a:pt x="10937" y="1358"/>
                    <a:pt x="10981" y="1358"/>
                  </a:cubicBezTo>
                  <a:cubicBezTo>
                    <a:pt x="11058" y="1358"/>
                    <a:pt x="11091" y="1446"/>
                    <a:pt x="11091" y="1523"/>
                  </a:cubicBezTo>
                  <a:cubicBezTo>
                    <a:pt x="11112" y="1435"/>
                    <a:pt x="11189" y="1348"/>
                    <a:pt x="11288" y="1336"/>
                  </a:cubicBezTo>
                  <a:lnTo>
                    <a:pt x="11321" y="1336"/>
                  </a:lnTo>
                  <a:cubicBezTo>
                    <a:pt x="11419" y="1336"/>
                    <a:pt x="11518" y="1402"/>
                    <a:pt x="11572" y="1490"/>
                  </a:cubicBezTo>
                  <a:cubicBezTo>
                    <a:pt x="11638" y="1589"/>
                    <a:pt x="11638" y="1709"/>
                    <a:pt x="11616" y="1829"/>
                  </a:cubicBezTo>
                  <a:cubicBezTo>
                    <a:pt x="11627" y="1808"/>
                    <a:pt x="11649" y="1796"/>
                    <a:pt x="11671" y="1796"/>
                  </a:cubicBezTo>
                  <a:cubicBezTo>
                    <a:pt x="11726" y="1796"/>
                    <a:pt x="11791" y="1851"/>
                    <a:pt x="11791" y="1906"/>
                  </a:cubicBezTo>
                  <a:cubicBezTo>
                    <a:pt x="11791" y="2005"/>
                    <a:pt x="11726" y="2070"/>
                    <a:pt x="11660" y="2125"/>
                  </a:cubicBezTo>
                  <a:cubicBezTo>
                    <a:pt x="11606" y="2180"/>
                    <a:pt x="11562" y="2224"/>
                    <a:pt x="11507" y="2267"/>
                  </a:cubicBezTo>
                  <a:cubicBezTo>
                    <a:pt x="11474" y="2289"/>
                    <a:pt x="11441" y="2322"/>
                    <a:pt x="11408" y="2333"/>
                  </a:cubicBezTo>
                  <a:cubicBezTo>
                    <a:pt x="11343" y="2355"/>
                    <a:pt x="11255" y="2333"/>
                    <a:pt x="11211" y="2377"/>
                  </a:cubicBezTo>
                  <a:cubicBezTo>
                    <a:pt x="11189" y="2409"/>
                    <a:pt x="11189" y="2453"/>
                    <a:pt x="11178" y="2475"/>
                  </a:cubicBezTo>
                  <a:cubicBezTo>
                    <a:pt x="11156" y="2519"/>
                    <a:pt x="11112" y="2530"/>
                    <a:pt x="11069" y="2530"/>
                  </a:cubicBezTo>
                  <a:lnTo>
                    <a:pt x="11036" y="2530"/>
                  </a:lnTo>
                  <a:cubicBezTo>
                    <a:pt x="11036" y="2541"/>
                    <a:pt x="11047" y="2541"/>
                    <a:pt x="11036" y="2552"/>
                  </a:cubicBezTo>
                  <a:cubicBezTo>
                    <a:pt x="11069" y="2552"/>
                    <a:pt x="11102" y="2563"/>
                    <a:pt x="11124" y="2563"/>
                  </a:cubicBezTo>
                  <a:cubicBezTo>
                    <a:pt x="11222" y="2563"/>
                    <a:pt x="11309" y="2519"/>
                    <a:pt x="11365" y="2443"/>
                  </a:cubicBezTo>
                  <a:lnTo>
                    <a:pt x="11365" y="2443"/>
                  </a:lnTo>
                  <a:cubicBezTo>
                    <a:pt x="11365" y="2606"/>
                    <a:pt x="11233" y="2716"/>
                    <a:pt x="11080" y="2782"/>
                  </a:cubicBezTo>
                  <a:cubicBezTo>
                    <a:pt x="11102" y="2793"/>
                    <a:pt x="11112" y="2803"/>
                    <a:pt x="11134" y="2825"/>
                  </a:cubicBezTo>
                  <a:cubicBezTo>
                    <a:pt x="11189" y="2891"/>
                    <a:pt x="11156" y="3000"/>
                    <a:pt x="11080" y="3044"/>
                  </a:cubicBezTo>
                  <a:cubicBezTo>
                    <a:pt x="11014" y="3099"/>
                    <a:pt x="10915" y="3110"/>
                    <a:pt x="10839" y="3121"/>
                  </a:cubicBezTo>
                  <a:cubicBezTo>
                    <a:pt x="10806" y="3121"/>
                    <a:pt x="10773" y="3132"/>
                    <a:pt x="10752" y="3154"/>
                  </a:cubicBezTo>
                  <a:cubicBezTo>
                    <a:pt x="10730" y="3176"/>
                    <a:pt x="10718" y="3209"/>
                    <a:pt x="10696" y="3231"/>
                  </a:cubicBezTo>
                  <a:cubicBezTo>
                    <a:pt x="10664" y="3253"/>
                    <a:pt x="10620" y="3263"/>
                    <a:pt x="10576" y="3263"/>
                  </a:cubicBezTo>
                  <a:lnTo>
                    <a:pt x="10521" y="3263"/>
                  </a:lnTo>
                  <a:lnTo>
                    <a:pt x="10324" y="3231"/>
                  </a:lnTo>
                  <a:lnTo>
                    <a:pt x="10324" y="3231"/>
                  </a:lnTo>
                  <a:cubicBezTo>
                    <a:pt x="10336" y="3263"/>
                    <a:pt x="10336" y="3297"/>
                    <a:pt x="10336" y="3340"/>
                  </a:cubicBezTo>
                  <a:cubicBezTo>
                    <a:pt x="10368" y="3373"/>
                    <a:pt x="10412" y="3395"/>
                    <a:pt x="10456" y="3417"/>
                  </a:cubicBezTo>
                  <a:cubicBezTo>
                    <a:pt x="10401" y="3428"/>
                    <a:pt x="10346" y="3460"/>
                    <a:pt x="10324" y="3504"/>
                  </a:cubicBezTo>
                  <a:cubicBezTo>
                    <a:pt x="10270" y="3592"/>
                    <a:pt x="10270" y="3701"/>
                    <a:pt x="10280" y="3811"/>
                  </a:cubicBezTo>
                  <a:cubicBezTo>
                    <a:pt x="10237" y="3767"/>
                    <a:pt x="10171" y="3734"/>
                    <a:pt x="10105" y="3734"/>
                  </a:cubicBezTo>
                  <a:cubicBezTo>
                    <a:pt x="10061" y="3778"/>
                    <a:pt x="10007" y="3822"/>
                    <a:pt x="9952" y="3844"/>
                  </a:cubicBezTo>
                  <a:lnTo>
                    <a:pt x="9854" y="3876"/>
                  </a:lnTo>
                  <a:cubicBezTo>
                    <a:pt x="9820" y="3942"/>
                    <a:pt x="9810" y="4030"/>
                    <a:pt x="9842" y="4095"/>
                  </a:cubicBezTo>
                  <a:cubicBezTo>
                    <a:pt x="9788" y="4019"/>
                    <a:pt x="9711" y="3986"/>
                    <a:pt x="9623" y="3986"/>
                  </a:cubicBezTo>
                  <a:cubicBezTo>
                    <a:pt x="9503" y="3986"/>
                    <a:pt x="9372" y="4052"/>
                    <a:pt x="9328" y="4161"/>
                  </a:cubicBezTo>
                  <a:cubicBezTo>
                    <a:pt x="9284" y="4260"/>
                    <a:pt x="9295" y="4370"/>
                    <a:pt x="9350" y="4468"/>
                  </a:cubicBezTo>
                  <a:cubicBezTo>
                    <a:pt x="9361" y="4446"/>
                    <a:pt x="9372" y="4435"/>
                    <a:pt x="9383" y="4413"/>
                  </a:cubicBezTo>
                  <a:cubicBezTo>
                    <a:pt x="9394" y="4358"/>
                    <a:pt x="9394" y="4314"/>
                    <a:pt x="9394" y="4260"/>
                  </a:cubicBezTo>
                  <a:cubicBezTo>
                    <a:pt x="9404" y="4172"/>
                    <a:pt x="9482" y="4085"/>
                    <a:pt x="9580" y="4073"/>
                  </a:cubicBezTo>
                  <a:lnTo>
                    <a:pt x="9591" y="4073"/>
                  </a:lnTo>
                  <a:cubicBezTo>
                    <a:pt x="9667" y="4073"/>
                    <a:pt x="9744" y="4129"/>
                    <a:pt x="9766" y="4194"/>
                  </a:cubicBezTo>
                  <a:cubicBezTo>
                    <a:pt x="9799" y="4183"/>
                    <a:pt x="9832" y="4172"/>
                    <a:pt x="9864" y="4172"/>
                  </a:cubicBezTo>
                  <a:cubicBezTo>
                    <a:pt x="9886" y="4172"/>
                    <a:pt x="9919" y="4172"/>
                    <a:pt x="9941" y="4183"/>
                  </a:cubicBezTo>
                  <a:cubicBezTo>
                    <a:pt x="10039" y="4238"/>
                    <a:pt x="10095" y="4348"/>
                    <a:pt x="10127" y="4457"/>
                  </a:cubicBezTo>
                  <a:cubicBezTo>
                    <a:pt x="10138" y="4490"/>
                    <a:pt x="10138" y="4545"/>
                    <a:pt x="10117" y="4567"/>
                  </a:cubicBezTo>
                  <a:lnTo>
                    <a:pt x="10127" y="4567"/>
                  </a:lnTo>
                  <a:cubicBezTo>
                    <a:pt x="10215" y="4567"/>
                    <a:pt x="10292" y="4610"/>
                    <a:pt x="10346" y="4676"/>
                  </a:cubicBezTo>
                  <a:lnTo>
                    <a:pt x="10379" y="4643"/>
                  </a:lnTo>
                  <a:cubicBezTo>
                    <a:pt x="10412" y="4610"/>
                    <a:pt x="10467" y="4577"/>
                    <a:pt x="10511" y="4577"/>
                  </a:cubicBezTo>
                  <a:cubicBezTo>
                    <a:pt x="10521" y="4577"/>
                    <a:pt x="10533" y="4577"/>
                    <a:pt x="10543" y="4588"/>
                  </a:cubicBezTo>
                  <a:cubicBezTo>
                    <a:pt x="10554" y="4588"/>
                    <a:pt x="10565" y="4588"/>
                    <a:pt x="10576" y="4599"/>
                  </a:cubicBezTo>
                  <a:cubicBezTo>
                    <a:pt x="10576" y="4577"/>
                    <a:pt x="10587" y="4555"/>
                    <a:pt x="10598" y="4533"/>
                  </a:cubicBezTo>
                  <a:cubicBezTo>
                    <a:pt x="10664" y="4446"/>
                    <a:pt x="10773" y="4370"/>
                    <a:pt x="10883" y="4370"/>
                  </a:cubicBezTo>
                  <a:lnTo>
                    <a:pt x="10905" y="4370"/>
                  </a:lnTo>
                  <a:cubicBezTo>
                    <a:pt x="10905" y="4358"/>
                    <a:pt x="10893" y="4336"/>
                    <a:pt x="10893" y="4326"/>
                  </a:cubicBezTo>
                  <a:cubicBezTo>
                    <a:pt x="10839" y="4172"/>
                    <a:pt x="10883" y="4008"/>
                    <a:pt x="10971" y="3888"/>
                  </a:cubicBezTo>
                  <a:lnTo>
                    <a:pt x="10927" y="3888"/>
                  </a:lnTo>
                  <a:cubicBezTo>
                    <a:pt x="10861" y="3866"/>
                    <a:pt x="10839" y="3767"/>
                    <a:pt x="10850" y="3691"/>
                  </a:cubicBezTo>
                  <a:cubicBezTo>
                    <a:pt x="10872" y="3592"/>
                    <a:pt x="10959" y="3516"/>
                    <a:pt x="11058" y="3516"/>
                  </a:cubicBezTo>
                  <a:lnTo>
                    <a:pt x="11069" y="3516"/>
                  </a:lnTo>
                  <a:cubicBezTo>
                    <a:pt x="11134" y="3516"/>
                    <a:pt x="11189" y="3581"/>
                    <a:pt x="11200" y="3636"/>
                  </a:cubicBezTo>
                  <a:cubicBezTo>
                    <a:pt x="11233" y="3570"/>
                    <a:pt x="11299" y="3504"/>
                    <a:pt x="11387" y="3504"/>
                  </a:cubicBezTo>
                  <a:lnTo>
                    <a:pt x="11397" y="3504"/>
                  </a:lnTo>
                  <a:cubicBezTo>
                    <a:pt x="11507" y="3504"/>
                    <a:pt x="11606" y="3581"/>
                    <a:pt x="11627" y="3691"/>
                  </a:cubicBezTo>
                  <a:cubicBezTo>
                    <a:pt x="11638" y="3789"/>
                    <a:pt x="11594" y="3898"/>
                    <a:pt x="11649" y="3975"/>
                  </a:cubicBezTo>
                  <a:cubicBezTo>
                    <a:pt x="11704" y="4052"/>
                    <a:pt x="11846" y="4052"/>
                    <a:pt x="11901" y="4129"/>
                  </a:cubicBezTo>
                  <a:cubicBezTo>
                    <a:pt x="11956" y="4073"/>
                    <a:pt x="12032" y="4041"/>
                    <a:pt x="12109" y="4041"/>
                  </a:cubicBezTo>
                  <a:cubicBezTo>
                    <a:pt x="12163" y="4041"/>
                    <a:pt x="12219" y="4052"/>
                    <a:pt x="12251" y="4085"/>
                  </a:cubicBezTo>
                  <a:cubicBezTo>
                    <a:pt x="12295" y="4117"/>
                    <a:pt x="12317" y="4151"/>
                    <a:pt x="12350" y="4194"/>
                  </a:cubicBezTo>
                  <a:cubicBezTo>
                    <a:pt x="12361" y="4194"/>
                    <a:pt x="12372" y="4183"/>
                    <a:pt x="12382" y="4183"/>
                  </a:cubicBezTo>
                  <a:cubicBezTo>
                    <a:pt x="12460" y="4183"/>
                    <a:pt x="12525" y="4227"/>
                    <a:pt x="12569" y="4282"/>
                  </a:cubicBezTo>
                  <a:cubicBezTo>
                    <a:pt x="12623" y="4358"/>
                    <a:pt x="12635" y="4457"/>
                    <a:pt x="12613" y="4555"/>
                  </a:cubicBezTo>
                  <a:cubicBezTo>
                    <a:pt x="12580" y="4643"/>
                    <a:pt x="12525" y="4730"/>
                    <a:pt x="12438" y="4764"/>
                  </a:cubicBezTo>
                  <a:cubicBezTo>
                    <a:pt x="12404" y="4774"/>
                    <a:pt x="12372" y="4774"/>
                    <a:pt x="12350" y="4774"/>
                  </a:cubicBezTo>
                  <a:lnTo>
                    <a:pt x="12328" y="4774"/>
                  </a:lnTo>
                  <a:cubicBezTo>
                    <a:pt x="12306" y="4818"/>
                    <a:pt x="12306" y="4862"/>
                    <a:pt x="12328" y="4906"/>
                  </a:cubicBezTo>
                  <a:cubicBezTo>
                    <a:pt x="12350" y="4949"/>
                    <a:pt x="12394" y="4971"/>
                    <a:pt x="12448" y="4971"/>
                  </a:cubicBezTo>
                  <a:cubicBezTo>
                    <a:pt x="12481" y="4971"/>
                    <a:pt x="12503" y="4961"/>
                    <a:pt x="12525" y="4949"/>
                  </a:cubicBezTo>
                  <a:lnTo>
                    <a:pt x="12525" y="4949"/>
                  </a:lnTo>
                  <a:cubicBezTo>
                    <a:pt x="12503" y="5015"/>
                    <a:pt x="12514" y="5081"/>
                    <a:pt x="12536" y="5146"/>
                  </a:cubicBezTo>
                  <a:cubicBezTo>
                    <a:pt x="12591" y="5180"/>
                    <a:pt x="12635" y="5224"/>
                    <a:pt x="12635" y="5289"/>
                  </a:cubicBezTo>
                  <a:cubicBezTo>
                    <a:pt x="12700" y="5344"/>
                    <a:pt x="12766" y="5387"/>
                    <a:pt x="12842" y="5399"/>
                  </a:cubicBezTo>
                  <a:cubicBezTo>
                    <a:pt x="12886" y="5409"/>
                    <a:pt x="12919" y="5409"/>
                    <a:pt x="12963" y="5409"/>
                  </a:cubicBezTo>
                  <a:cubicBezTo>
                    <a:pt x="13149" y="5409"/>
                    <a:pt x="13335" y="5322"/>
                    <a:pt x="13511" y="5245"/>
                  </a:cubicBezTo>
                  <a:cubicBezTo>
                    <a:pt x="13511" y="5256"/>
                    <a:pt x="13511" y="5256"/>
                    <a:pt x="13521" y="5267"/>
                  </a:cubicBezTo>
                  <a:cubicBezTo>
                    <a:pt x="13543" y="5234"/>
                    <a:pt x="13576" y="5202"/>
                    <a:pt x="13620" y="5180"/>
                  </a:cubicBezTo>
                  <a:cubicBezTo>
                    <a:pt x="13642" y="5168"/>
                    <a:pt x="13674" y="5168"/>
                    <a:pt x="13696" y="5168"/>
                  </a:cubicBezTo>
                  <a:cubicBezTo>
                    <a:pt x="13751" y="5168"/>
                    <a:pt x="13806" y="5180"/>
                    <a:pt x="13839" y="5224"/>
                  </a:cubicBezTo>
                  <a:cubicBezTo>
                    <a:pt x="13871" y="5180"/>
                    <a:pt x="13915" y="5136"/>
                    <a:pt x="13981" y="5114"/>
                  </a:cubicBezTo>
                  <a:cubicBezTo>
                    <a:pt x="14003" y="5114"/>
                    <a:pt x="14025" y="5103"/>
                    <a:pt x="14047" y="5103"/>
                  </a:cubicBezTo>
                  <a:cubicBezTo>
                    <a:pt x="14146" y="5103"/>
                    <a:pt x="14255" y="5180"/>
                    <a:pt x="14299" y="5278"/>
                  </a:cubicBezTo>
                  <a:cubicBezTo>
                    <a:pt x="14331" y="5387"/>
                    <a:pt x="14299" y="5508"/>
                    <a:pt x="14353" y="5618"/>
                  </a:cubicBezTo>
                  <a:cubicBezTo>
                    <a:pt x="14386" y="5683"/>
                    <a:pt x="14463" y="5727"/>
                    <a:pt x="14452" y="5803"/>
                  </a:cubicBezTo>
                  <a:cubicBezTo>
                    <a:pt x="14452" y="5880"/>
                    <a:pt x="14375" y="5935"/>
                    <a:pt x="14309" y="5968"/>
                  </a:cubicBezTo>
                  <a:cubicBezTo>
                    <a:pt x="14244" y="6000"/>
                    <a:pt x="14168" y="6034"/>
                    <a:pt x="14102" y="6056"/>
                  </a:cubicBezTo>
                  <a:lnTo>
                    <a:pt x="14102" y="6121"/>
                  </a:lnTo>
                  <a:cubicBezTo>
                    <a:pt x="14124" y="6219"/>
                    <a:pt x="14200" y="6307"/>
                    <a:pt x="14277" y="6384"/>
                  </a:cubicBezTo>
                  <a:cubicBezTo>
                    <a:pt x="14255" y="6384"/>
                    <a:pt x="14244" y="6373"/>
                    <a:pt x="14222" y="6373"/>
                  </a:cubicBezTo>
                  <a:lnTo>
                    <a:pt x="14211" y="6373"/>
                  </a:lnTo>
                  <a:cubicBezTo>
                    <a:pt x="14233" y="6428"/>
                    <a:pt x="14233" y="6482"/>
                    <a:pt x="14222" y="6537"/>
                  </a:cubicBezTo>
                  <a:cubicBezTo>
                    <a:pt x="14211" y="6548"/>
                    <a:pt x="14211" y="6570"/>
                    <a:pt x="14211" y="6581"/>
                  </a:cubicBezTo>
                  <a:cubicBezTo>
                    <a:pt x="14222" y="6614"/>
                    <a:pt x="14266" y="6614"/>
                    <a:pt x="14299" y="6614"/>
                  </a:cubicBezTo>
                  <a:cubicBezTo>
                    <a:pt x="14397" y="6625"/>
                    <a:pt x="14452" y="6756"/>
                    <a:pt x="14397" y="6833"/>
                  </a:cubicBezTo>
                  <a:cubicBezTo>
                    <a:pt x="14353" y="6898"/>
                    <a:pt x="14266" y="6931"/>
                    <a:pt x="14266" y="7008"/>
                  </a:cubicBezTo>
                  <a:cubicBezTo>
                    <a:pt x="14266" y="7030"/>
                    <a:pt x="14277" y="7051"/>
                    <a:pt x="14266" y="7085"/>
                  </a:cubicBezTo>
                  <a:cubicBezTo>
                    <a:pt x="14266" y="7095"/>
                    <a:pt x="14244" y="7107"/>
                    <a:pt x="14222" y="7117"/>
                  </a:cubicBezTo>
                  <a:cubicBezTo>
                    <a:pt x="14124" y="7183"/>
                    <a:pt x="14003" y="7227"/>
                    <a:pt x="13883" y="7227"/>
                  </a:cubicBezTo>
                  <a:lnTo>
                    <a:pt x="13828" y="7227"/>
                  </a:lnTo>
                  <a:cubicBezTo>
                    <a:pt x="13773" y="7216"/>
                    <a:pt x="13708" y="7183"/>
                    <a:pt x="13664" y="7150"/>
                  </a:cubicBezTo>
                  <a:cubicBezTo>
                    <a:pt x="13620" y="7172"/>
                    <a:pt x="13565" y="7183"/>
                    <a:pt x="13511" y="7183"/>
                  </a:cubicBezTo>
                  <a:lnTo>
                    <a:pt x="13455" y="7183"/>
                  </a:lnTo>
                  <a:cubicBezTo>
                    <a:pt x="13270" y="7150"/>
                    <a:pt x="13127" y="6997"/>
                    <a:pt x="13039" y="6822"/>
                  </a:cubicBezTo>
                  <a:cubicBezTo>
                    <a:pt x="13017" y="6789"/>
                    <a:pt x="12996" y="6745"/>
                    <a:pt x="12985" y="6691"/>
                  </a:cubicBezTo>
                  <a:cubicBezTo>
                    <a:pt x="12974" y="6581"/>
                    <a:pt x="13051" y="6428"/>
                    <a:pt x="12996" y="6340"/>
                  </a:cubicBezTo>
                  <a:lnTo>
                    <a:pt x="12996" y="6340"/>
                  </a:lnTo>
                  <a:cubicBezTo>
                    <a:pt x="12919" y="6362"/>
                    <a:pt x="12854" y="6373"/>
                    <a:pt x="12777" y="6373"/>
                  </a:cubicBezTo>
                  <a:cubicBezTo>
                    <a:pt x="12645" y="6373"/>
                    <a:pt x="12514" y="6351"/>
                    <a:pt x="12394" y="6318"/>
                  </a:cubicBezTo>
                  <a:cubicBezTo>
                    <a:pt x="12251" y="6285"/>
                    <a:pt x="12087" y="6241"/>
                    <a:pt x="12032" y="6099"/>
                  </a:cubicBezTo>
                  <a:cubicBezTo>
                    <a:pt x="12022" y="6066"/>
                    <a:pt x="12022" y="6022"/>
                    <a:pt x="12022" y="5979"/>
                  </a:cubicBezTo>
                  <a:cubicBezTo>
                    <a:pt x="11945" y="6000"/>
                    <a:pt x="11868" y="6022"/>
                    <a:pt x="11781" y="6022"/>
                  </a:cubicBezTo>
                  <a:lnTo>
                    <a:pt x="11769" y="6022"/>
                  </a:lnTo>
                  <a:cubicBezTo>
                    <a:pt x="11737" y="6022"/>
                    <a:pt x="11693" y="6012"/>
                    <a:pt x="11649" y="6012"/>
                  </a:cubicBezTo>
                  <a:lnTo>
                    <a:pt x="11594" y="6012"/>
                  </a:lnTo>
                  <a:cubicBezTo>
                    <a:pt x="11474" y="6044"/>
                    <a:pt x="11397" y="6165"/>
                    <a:pt x="11375" y="6285"/>
                  </a:cubicBezTo>
                  <a:cubicBezTo>
                    <a:pt x="11353" y="6406"/>
                    <a:pt x="11397" y="6526"/>
                    <a:pt x="11430" y="6647"/>
                  </a:cubicBezTo>
                  <a:cubicBezTo>
                    <a:pt x="11387" y="6614"/>
                    <a:pt x="11343" y="6592"/>
                    <a:pt x="11288" y="6592"/>
                  </a:cubicBezTo>
                  <a:cubicBezTo>
                    <a:pt x="11189" y="6592"/>
                    <a:pt x="11080" y="6657"/>
                    <a:pt x="11036" y="6756"/>
                  </a:cubicBezTo>
                  <a:cubicBezTo>
                    <a:pt x="10981" y="6910"/>
                    <a:pt x="11047" y="7073"/>
                    <a:pt x="11134" y="7216"/>
                  </a:cubicBezTo>
                  <a:cubicBezTo>
                    <a:pt x="11091" y="7150"/>
                    <a:pt x="11014" y="7117"/>
                    <a:pt x="10949" y="7117"/>
                  </a:cubicBezTo>
                  <a:cubicBezTo>
                    <a:pt x="10915" y="7117"/>
                    <a:pt x="10872" y="7129"/>
                    <a:pt x="10850" y="7139"/>
                  </a:cubicBezTo>
                  <a:cubicBezTo>
                    <a:pt x="10752" y="7194"/>
                    <a:pt x="10696" y="7314"/>
                    <a:pt x="10730" y="7413"/>
                  </a:cubicBezTo>
                  <a:cubicBezTo>
                    <a:pt x="10664" y="7358"/>
                    <a:pt x="10576" y="7326"/>
                    <a:pt x="10477" y="7326"/>
                  </a:cubicBezTo>
                  <a:cubicBezTo>
                    <a:pt x="10467" y="7326"/>
                    <a:pt x="10445" y="7326"/>
                    <a:pt x="10423" y="7336"/>
                  </a:cubicBezTo>
                  <a:cubicBezTo>
                    <a:pt x="10401" y="7358"/>
                    <a:pt x="10401" y="7380"/>
                    <a:pt x="10401" y="7413"/>
                  </a:cubicBezTo>
                  <a:lnTo>
                    <a:pt x="10412" y="7413"/>
                  </a:lnTo>
                  <a:cubicBezTo>
                    <a:pt x="10456" y="7413"/>
                    <a:pt x="10499" y="7435"/>
                    <a:pt x="10521" y="7468"/>
                  </a:cubicBezTo>
                  <a:cubicBezTo>
                    <a:pt x="10576" y="7545"/>
                    <a:pt x="10565" y="7665"/>
                    <a:pt x="10642" y="7708"/>
                  </a:cubicBezTo>
                  <a:cubicBezTo>
                    <a:pt x="10718" y="7643"/>
                    <a:pt x="10817" y="7588"/>
                    <a:pt x="10905" y="7588"/>
                  </a:cubicBezTo>
                  <a:cubicBezTo>
                    <a:pt x="10937" y="7588"/>
                    <a:pt x="10971" y="7588"/>
                    <a:pt x="10992" y="7621"/>
                  </a:cubicBezTo>
                  <a:cubicBezTo>
                    <a:pt x="11058" y="7665"/>
                    <a:pt x="11069" y="7752"/>
                    <a:pt x="11058" y="7829"/>
                  </a:cubicBezTo>
                  <a:cubicBezTo>
                    <a:pt x="11047" y="7895"/>
                    <a:pt x="11014" y="7971"/>
                    <a:pt x="11003" y="8048"/>
                  </a:cubicBezTo>
                  <a:cubicBezTo>
                    <a:pt x="10992" y="8092"/>
                    <a:pt x="10992" y="8136"/>
                    <a:pt x="10959" y="8180"/>
                  </a:cubicBezTo>
                  <a:cubicBezTo>
                    <a:pt x="10927" y="8234"/>
                    <a:pt x="10861" y="8245"/>
                    <a:pt x="10795" y="8256"/>
                  </a:cubicBezTo>
                  <a:cubicBezTo>
                    <a:pt x="10708" y="8267"/>
                    <a:pt x="10631" y="8278"/>
                    <a:pt x="10543" y="8278"/>
                  </a:cubicBezTo>
                  <a:cubicBezTo>
                    <a:pt x="10499" y="8278"/>
                    <a:pt x="10456" y="8267"/>
                    <a:pt x="10401" y="8267"/>
                  </a:cubicBezTo>
                  <a:cubicBezTo>
                    <a:pt x="10346" y="8267"/>
                    <a:pt x="10280" y="8256"/>
                    <a:pt x="10237" y="8223"/>
                  </a:cubicBezTo>
                  <a:cubicBezTo>
                    <a:pt x="10127" y="8158"/>
                    <a:pt x="10105" y="8004"/>
                    <a:pt x="10105" y="7884"/>
                  </a:cubicBezTo>
                  <a:cubicBezTo>
                    <a:pt x="10117" y="7873"/>
                    <a:pt x="10127" y="7862"/>
                    <a:pt x="10127" y="7851"/>
                  </a:cubicBezTo>
                  <a:cubicBezTo>
                    <a:pt x="10083" y="7840"/>
                    <a:pt x="10029" y="7829"/>
                    <a:pt x="9985" y="7818"/>
                  </a:cubicBezTo>
                  <a:lnTo>
                    <a:pt x="9985" y="7818"/>
                  </a:lnTo>
                  <a:cubicBezTo>
                    <a:pt x="10073" y="7993"/>
                    <a:pt x="9908" y="8223"/>
                    <a:pt x="9700" y="8245"/>
                  </a:cubicBezTo>
                  <a:lnTo>
                    <a:pt x="9613" y="8245"/>
                  </a:lnTo>
                  <a:lnTo>
                    <a:pt x="9613" y="8256"/>
                  </a:lnTo>
                  <a:cubicBezTo>
                    <a:pt x="9613" y="8289"/>
                    <a:pt x="9613" y="8322"/>
                    <a:pt x="9591" y="8355"/>
                  </a:cubicBezTo>
                  <a:cubicBezTo>
                    <a:pt x="10620" y="8343"/>
                    <a:pt x="11649" y="8300"/>
                    <a:pt x="12667" y="8202"/>
                  </a:cubicBezTo>
                  <a:cubicBezTo>
                    <a:pt x="12645" y="8180"/>
                    <a:pt x="12635" y="8146"/>
                    <a:pt x="12623" y="8124"/>
                  </a:cubicBezTo>
                  <a:cubicBezTo>
                    <a:pt x="12580" y="7917"/>
                    <a:pt x="12711" y="7676"/>
                    <a:pt x="12908" y="7610"/>
                  </a:cubicBezTo>
                  <a:cubicBezTo>
                    <a:pt x="12930" y="7599"/>
                    <a:pt x="12952" y="7577"/>
                    <a:pt x="12974" y="7567"/>
                  </a:cubicBezTo>
                  <a:cubicBezTo>
                    <a:pt x="13017" y="7533"/>
                    <a:pt x="13073" y="7523"/>
                    <a:pt x="13127" y="7523"/>
                  </a:cubicBezTo>
                  <a:cubicBezTo>
                    <a:pt x="13204" y="7523"/>
                    <a:pt x="13292" y="7555"/>
                    <a:pt x="13346" y="7621"/>
                  </a:cubicBezTo>
                  <a:cubicBezTo>
                    <a:pt x="13423" y="7698"/>
                    <a:pt x="13455" y="7796"/>
                    <a:pt x="13511" y="7884"/>
                  </a:cubicBezTo>
                  <a:cubicBezTo>
                    <a:pt x="13543" y="7939"/>
                    <a:pt x="13587" y="7971"/>
                    <a:pt x="13620" y="8026"/>
                  </a:cubicBezTo>
                  <a:cubicBezTo>
                    <a:pt x="13631" y="8048"/>
                    <a:pt x="13631" y="8070"/>
                    <a:pt x="13642" y="8103"/>
                  </a:cubicBezTo>
                  <a:cubicBezTo>
                    <a:pt x="15131" y="7917"/>
                    <a:pt x="16609" y="7621"/>
                    <a:pt x="17846" y="6713"/>
                  </a:cubicBezTo>
                  <a:lnTo>
                    <a:pt x="17846" y="6713"/>
                  </a:lnTo>
                  <a:cubicBezTo>
                    <a:pt x="17835" y="6756"/>
                    <a:pt x="17824" y="6789"/>
                    <a:pt x="17813" y="6833"/>
                  </a:cubicBezTo>
                  <a:cubicBezTo>
                    <a:pt x="17868" y="6701"/>
                    <a:pt x="17922" y="6548"/>
                    <a:pt x="17966" y="6395"/>
                  </a:cubicBezTo>
                  <a:cubicBezTo>
                    <a:pt x="18010" y="6241"/>
                    <a:pt x="18054" y="6078"/>
                    <a:pt x="18032" y="5924"/>
                  </a:cubicBezTo>
                  <a:cubicBezTo>
                    <a:pt x="18021" y="5847"/>
                    <a:pt x="17988" y="5771"/>
                    <a:pt x="17944" y="5705"/>
                  </a:cubicBezTo>
                  <a:cubicBezTo>
                    <a:pt x="17912" y="5650"/>
                    <a:pt x="17846" y="5606"/>
                    <a:pt x="17781" y="5606"/>
                  </a:cubicBezTo>
                  <a:cubicBezTo>
                    <a:pt x="17759" y="5606"/>
                    <a:pt x="17737" y="5618"/>
                    <a:pt x="17715" y="5628"/>
                  </a:cubicBezTo>
                  <a:lnTo>
                    <a:pt x="17747" y="5596"/>
                  </a:lnTo>
                  <a:cubicBezTo>
                    <a:pt x="17737" y="5596"/>
                    <a:pt x="17725" y="5606"/>
                    <a:pt x="17715" y="5606"/>
                  </a:cubicBezTo>
                  <a:cubicBezTo>
                    <a:pt x="17759" y="5574"/>
                    <a:pt x="17769" y="5519"/>
                    <a:pt x="17769" y="5464"/>
                  </a:cubicBezTo>
                  <a:cubicBezTo>
                    <a:pt x="17759" y="5409"/>
                    <a:pt x="17725" y="5355"/>
                    <a:pt x="17671" y="5333"/>
                  </a:cubicBezTo>
                  <a:cubicBezTo>
                    <a:pt x="17649" y="5333"/>
                    <a:pt x="17638" y="5322"/>
                    <a:pt x="17616" y="5322"/>
                  </a:cubicBezTo>
                  <a:cubicBezTo>
                    <a:pt x="17518" y="5322"/>
                    <a:pt x="17419" y="5421"/>
                    <a:pt x="17441" y="5519"/>
                  </a:cubicBezTo>
                  <a:cubicBezTo>
                    <a:pt x="17386" y="5409"/>
                    <a:pt x="17266" y="5333"/>
                    <a:pt x="17146" y="5333"/>
                  </a:cubicBezTo>
                  <a:lnTo>
                    <a:pt x="17124" y="5333"/>
                  </a:lnTo>
                  <a:cubicBezTo>
                    <a:pt x="17134" y="5333"/>
                    <a:pt x="17146" y="5322"/>
                    <a:pt x="17156" y="5311"/>
                  </a:cubicBezTo>
                  <a:lnTo>
                    <a:pt x="17124" y="5311"/>
                  </a:lnTo>
                  <a:cubicBezTo>
                    <a:pt x="17178" y="5300"/>
                    <a:pt x="17211" y="5245"/>
                    <a:pt x="17211" y="5202"/>
                  </a:cubicBezTo>
                  <a:cubicBezTo>
                    <a:pt x="17167" y="5158"/>
                    <a:pt x="17112" y="5125"/>
                    <a:pt x="17058" y="5125"/>
                  </a:cubicBezTo>
                  <a:cubicBezTo>
                    <a:pt x="17041" y="5125"/>
                    <a:pt x="17024" y="5125"/>
                    <a:pt x="17007" y="5130"/>
                  </a:cubicBezTo>
                  <a:lnTo>
                    <a:pt x="17007" y="5130"/>
                  </a:lnTo>
                  <a:cubicBezTo>
                    <a:pt x="17013" y="5125"/>
                    <a:pt x="17019" y="5120"/>
                    <a:pt x="17025" y="5114"/>
                  </a:cubicBezTo>
                  <a:cubicBezTo>
                    <a:pt x="17018" y="5114"/>
                    <a:pt x="17012" y="5114"/>
                    <a:pt x="17005" y="5116"/>
                  </a:cubicBezTo>
                  <a:lnTo>
                    <a:pt x="17005" y="5116"/>
                  </a:lnTo>
                  <a:cubicBezTo>
                    <a:pt x="17073" y="5069"/>
                    <a:pt x="17112" y="4977"/>
                    <a:pt x="17102" y="4895"/>
                  </a:cubicBezTo>
                  <a:cubicBezTo>
                    <a:pt x="17090" y="4862"/>
                    <a:pt x="17080" y="4829"/>
                    <a:pt x="17058" y="4807"/>
                  </a:cubicBezTo>
                  <a:cubicBezTo>
                    <a:pt x="17014" y="4752"/>
                    <a:pt x="16948" y="4730"/>
                    <a:pt x="16893" y="4730"/>
                  </a:cubicBezTo>
                  <a:cubicBezTo>
                    <a:pt x="16817" y="4730"/>
                    <a:pt x="16751" y="4764"/>
                    <a:pt x="16718" y="4818"/>
                  </a:cubicBezTo>
                  <a:lnTo>
                    <a:pt x="16718" y="4786"/>
                  </a:lnTo>
                  <a:cubicBezTo>
                    <a:pt x="16718" y="4796"/>
                    <a:pt x="16718" y="4796"/>
                    <a:pt x="16708" y="4796"/>
                  </a:cubicBezTo>
                  <a:cubicBezTo>
                    <a:pt x="16718" y="4774"/>
                    <a:pt x="16718" y="4752"/>
                    <a:pt x="16718" y="4730"/>
                  </a:cubicBezTo>
                  <a:cubicBezTo>
                    <a:pt x="16696" y="4643"/>
                    <a:pt x="16620" y="4555"/>
                    <a:pt x="16532" y="4555"/>
                  </a:cubicBezTo>
                  <a:lnTo>
                    <a:pt x="16521" y="4555"/>
                  </a:lnTo>
                  <a:cubicBezTo>
                    <a:pt x="16412" y="4555"/>
                    <a:pt x="16313" y="4665"/>
                    <a:pt x="16324" y="4774"/>
                  </a:cubicBezTo>
                  <a:lnTo>
                    <a:pt x="16324" y="4786"/>
                  </a:lnTo>
                  <a:lnTo>
                    <a:pt x="16324" y="4796"/>
                  </a:lnTo>
                  <a:cubicBezTo>
                    <a:pt x="16280" y="4742"/>
                    <a:pt x="16226" y="4720"/>
                    <a:pt x="16160" y="4720"/>
                  </a:cubicBezTo>
                  <a:cubicBezTo>
                    <a:pt x="16051" y="4720"/>
                    <a:pt x="15930" y="4786"/>
                    <a:pt x="15897" y="4884"/>
                  </a:cubicBezTo>
                  <a:lnTo>
                    <a:pt x="15897" y="4873"/>
                  </a:lnTo>
                  <a:lnTo>
                    <a:pt x="15897" y="4818"/>
                  </a:lnTo>
                  <a:cubicBezTo>
                    <a:pt x="15876" y="4698"/>
                    <a:pt x="15766" y="4577"/>
                    <a:pt x="15645" y="4567"/>
                  </a:cubicBezTo>
                  <a:lnTo>
                    <a:pt x="15689" y="4567"/>
                  </a:lnTo>
                  <a:cubicBezTo>
                    <a:pt x="15667" y="4555"/>
                    <a:pt x="15657" y="4555"/>
                    <a:pt x="15645" y="4555"/>
                  </a:cubicBezTo>
                  <a:cubicBezTo>
                    <a:pt x="15722" y="4555"/>
                    <a:pt x="15798" y="4479"/>
                    <a:pt x="15788" y="4391"/>
                  </a:cubicBezTo>
                  <a:cubicBezTo>
                    <a:pt x="15777" y="4326"/>
                    <a:pt x="15711" y="4282"/>
                    <a:pt x="15645" y="4282"/>
                  </a:cubicBezTo>
                  <a:cubicBezTo>
                    <a:pt x="15623" y="4282"/>
                    <a:pt x="15613" y="4282"/>
                    <a:pt x="15591" y="4292"/>
                  </a:cubicBezTo>
                  <a:cubicBezTo>
                    <a:pt x="15601" y="4282"/>
                    <a:pt x="15613" y="4282"/>
                    <a:pt x="15623" y="4271"/>
                  </a:cubicBezTo>
                  <a:lnTo>
                    <a:pt x="15591" y="4271"/>
                  </a:lnTo>
                  <a:cubicBezTo>
                    <a:pt x="15667" y="4238"/>
                    <a:pt x="15711" y="4139"/>
                    <a:pt x="15700" y="4052"/>
                  </a:cubicBezTo>
                  <a:cubicBezTo>
                    <a:pt x="15700" y="4030"/>
                    <a:pt x="15689" y="4008"/>
                    <a:pt x="15678" y="3986"/>
                  </a:cubicBezTo>
                  <a:lnTo>
                    <a:pt x="15667" y="3986"/>
                  </a:lnTo>
                  <a:cubicBezTo>
                    <a:pt x="15667" y="3975"/>
                    <a:pt x="15657" y="3964"/>
                    <a:pt x="15645" y="3953"/>
                  </a:cubicBezTo>
                  <a:cubicBezTo>
                    <a:pt x="15613" y="3920"/>
                    <a:pt x="15547" y="3898"/>
                    <a:pt x="15492" y="3898"/>
                  </a:cubicBezTo>
                  <a:cubicBezTo>
                    <a:pt x="15438" y="3898"/>
                    <a:pt x="15382" y="3910"/>
                    <a:pt x="15339" y="3953"/>
                  </a:cubicBezTo>
                  <a:lnTo>
                    <a:pt x="15339" y="3932"/>
                  </a:lnTo>
                  <a:lnTo>
                    <a:pt x="15339" y="3920"/>
                  </a:lnTo>
                  <a:cubicBezTo>
                    <a:pt x="15328" y="3844"/>
                    <a:pt x="15251" y="3789"/>
                    <a:pt x="15175" y="3789"/>
                  </a:cubicBezTo>
                  <a:lnTo>
                    <a:pt x="15153" y="3789"/>
                  </a:lnTo>
                  <a:cubicBezTo>
                    <a:pt x="15076" y="3800"/>
                    <a:pt x="15010" y="3888"/>
                    <a:pt x="15010" y="3964"/>
                  </a:cubicBezTo>
                  <a:cubicBezTo>
                    <a:pt x="15010" y="3975"/>
                    <a:pt x="15022" y="3975"/>
                    <a:pt x="15022" y="3975"/>
                  </a:cubicBezTo>
                  <a:lnTo>
                    <a:pt x="15010" y="3975"/>
                  </a:lnTo>
                  <a:cubicBezTo>
                    <a:pt x="15022" y="3975"/>
                    <a:pt x="15022" y="3986"/>
                    <a:pt x="15022" y="3997"/>
                  </a:cubicBezTo>
                  <a:cubicBezTo>
                    <a:pt x="14988" y="3920"/>
                    <a:pt x="14901" y="3876"/>
                    <a:pt x="14824" y="3876"/>
                  </a:cubicBezTo>
                  <a:cubicBezTo>
                    <a:pt x="14725" y="3876"/>
                    <a:pt x="14627" y="3932"/>
                    <a:pt x="14594" y="4030"/>
                  </a:cubicBezTo>
                  <a:cubicBezTo>
                    <a:pt x="14528" y="3953"/>
                    <a:pt x="14452" y="3888"/>
                    <a:pt x="14375" y="3822"/>
                  </a:cubicBezTo>
                  <a:lnTo>
                    <a:pt x="14386" y="3822"/>
                  </a:lnTo>
                  <a:cubicBezTo>
                    <a:pt x="14375" y="3811"/>
                    <a:pt x="14375" y="3811"/>
                    <a:pt x="14375" y="3800"/>
                  </a:cubicBezTo>
                  <a:cubicBezTo>
                    <a:pt x="14506" y="3789"/>
                    <a:pt x="14572" y="3647"/>
                    <a:pt x="14562" y="3516"/>
                  </a:cubicBezTo>
                  <a:cubicBezTo>
                    <a:pt x="14550" y="3460"/>
                    <a:pt x="14528" y="3406"/>
                    <a:pt x="14474" y="3373"/>
                  </a:cubicBezTo>
                  <a:lnTo>
                    <a:pt x="14485" y="3373"/>
                  </a:lnTo>
                  <a:lnTo>
                    <a:pt x="14474" y="3362"/>
                  </a:lnTo>
                  <a:cubicBezTo>
                    <a:pt x="14540" y="3297"/>
                    <a:pt x="14572" y="3198"/>
                    <a:pt x="14562" y="3110"/>
                  </a:cubicBezTo>
                  <a:cubicBezTo>
                    <a:pt x="14550" y="3056"/>
                    <a:pt x="14528" y="3012"/>
                    <a:pt x="14496" y="2968"/>
                  </a:cubicBezTo>
                  <a:cubicBezTo>
                    <a:pt x="14441" y="2913"/>
                    <a:pt x="14365" y="2880"/>
                    <a:pt x="14288" y="2880"/>
                  </a:cubicBezTo>
                  <a:cubicBezTo>
                    <a:pt x="14211" y="2880"/>
                    <a:pt x="14146" y="2902"/>
                    <a:pt x="14090" y="2957"/>
                  </a:cubicBezTo>
                  <a:cubicBezTo>
                    <a:pt x="14058" y="2837"/>
                    <a:pt x="13937" y="2749"/>
                    <a:pt x="13817" y="2749"/>
                  </a:cubicBezTo>
                  <a:cubicBezTo>
                    <a:pt x="13795" y="2749"/>
                    <a:pt x="13784" y="2760"/>
                    <a:pt x="13762" y="2760"/>
                  </a:cubicBezTo>
                  <a:cubicBezTo>
                    <a:pt x="13620" y="2793"/>
                    <a:pt x="13543" y="2935"/>
                    <a:pt x="13554" y="3078"/>
                  </a:cubicBezTo>
                  <a:cubicBezTo>
                    <a:pt x="13521" y="2968"/>
                    <a:pt x="13477" y="2924"/>
                    <a:pt x="13423" y="2924"/>
                  </a:cubicBezTo>
                  <a:cubicBezTo>
                    <a:pt x="13324" y="2924"/>
                    <a:pt x="13204" y="3044"/>
                    <a:pt x="13105" y="3110"/>
                  </a:cubicBezTo>
                  <a:lnTo>
                    <a:pt x="13095" y="3121"/>
                  </a:lnTo>
                  <a:cubicBezTo>
                    <a:pt x="13061" y="3143"/>
                    <a:pt x="13039" y="3154"/>
                    <a:pt x="13017" y="3154"/>
                  </a:cubicBezTo>
                  <a:cubicBezTo>
                    <a:pt x="13029" y="3154"/>
                    <a:pt x="13029" y="3143"/>
                    <a:pt x="13029" y="3143"/>
                  </a:cubicBezTo>
                  <a:lnTo>
                    <a:pt x="13017" y="3143"/>
                  </a:lnTo>
                  <a:cubicBezTo>
                    <a:pt x="13073" y="3044"/>
                    <a:pt x="13127" y="2946"/>
                    <a:pt x="13182" y="2859"/>
                  </a:cubicBezTo>
                  <a:cubicBezTo>
                    <a:pt x="13193" y="2825"/>
                    <a:pt x="13215" y="2793"/>
                    <a:pt x="13215" y="2760"/>
                  </a:cubicBezTo>
                  <a:lnTo>
                    <a:pt x="13215" y="2749"/>
                  </a:lnTo>
                  <a:cubicBezTo>
                    <a:pt x="13204" y="2694"/>
                    <a:pt x="13138" y="2662"/>
                    <a:pt x="13073" y="2662"/>
                  </a:cubicBezTo>
                  <a:lnTo>
                    <a:pt x="13029" y="2662"/>
                  </a:lnTo>
                  <a:cubicBezTo>
                    <a:pt x="12985" y="2683"/>
                    <a:pt x="12952" y="2705"/>
                    <a:pt x="12930" y="2727"/>
                  </a:cubicBezTo>
                  <a:cubicBezTo>
                    <a:pt x="12930" y="2716"/>
                    <a:pt x="12941" y="2705"/>
                    <a:pt x="12941" y="2694"/>
                  </a:cubicBezTo>
                  <a:lnTo>
                    <a:pt x="12941" y="2694"/>
                  </a:lnTo>
                  <a:lnTo>
                    <a:pt x="12919" y="2716"/>
                  </a:lnTo>
                  <a:cubicBezTo>
                    <a:pt x="12941" y="2672"/>
                    <a:pt x="12963" y="2628"/>
                    <a:pt x="12974" y="2584"/>
                  </a:cubicBezTo>
                  <a:lnTo>
                    <a:pt x="12974" y="2563"/>
                  </a:lnTo>
                  <a:lnTo>
                    <a:pt x="12974" y="2552"/>
                  </a:lnTo>
                  <a:cubicBezTo>
                    <a:pt x="12963" y="2530"/>
                    <a:pt x="12941" y="2519"/>
                    <a:pt x="12919" y="2519"/>
                  </a:cubicBezTo>
                  <a:cubicBezTo>
                    <a:pt x="12908" y="2519"/>
                    <a:pt x="12897" y="2530"/>
                    <a:pt x="12886" y="2530"/>
                  </a:cubicBezTo>
                  <a:cubicBezTo>
                    <a:pt x="12854" y="2552"/>
                    <a:pt x="12832" y="2584"/>
                    <a:pt x="12820" y="2618"/>
                  </a:cubicBezTo>
                  <a:cubicBezTo>
                    <a:pt x="12820" y="2606"/>
                    <a:pt x="12832" y="2596"/>
                    <a:pt x="12832" y="2584"/>
                  </a:cubicBezTo>
                  <a:cubicBezTo>
                    <a:pt x="12820" y="2584"/>
                    <a:pt x="12820" y="2596"/>
                    <a:pt x="12820" y="2596"/>
                  </a:cubicBezTo>
                  <a:lnTo>
                    <a:pt x="12820" y="2596"/>
                  </a:lnTo>
                  <a:cubicBezTo>
                    <a:pt x="12820" y="2584"/>
                    <a:pt x="12832" y="2574"/>
                    <a:pt x="12820" y="2563"/>
                  </a:cubicBezTo>
                  <a:cubicBezTo>
                    <a:pt x="12810" y="2508"/>
                    <a:pt x="12766" y="2453"/>
                    <a:pt x="12711" y="2453"/>
                  </a:cubicBezTo>
                  <a:cubicBezTo>
                    <a:pt x="12722" y="2453"/>
                    <a:pt x="12722" y="2443"/>
                    <a:pt x="12733" y="2443"/>
                  </a:cubicBezTo>
                  <a:lnTo>
                    <a:pt x="12711" y="2443"/>
                  </a:lnTo>
                  <a:cubicBezTo>
                    <a:pt x="12744" y="2421"/>
                    <a:pt x="12766" y="2377"/>
                    <a:pt x="12766" y="2322"/>
                  </a:cubicBezTo>
                  <a:cubicBezTo>
                    <a:pt x="12766" y="2311"/>
                    <a:pt x="12755" y="2300"/>
                    <a:pt x="12755" y="2289"/>
                  </a:cubicBezTo>
                  <a:cubicBezTo>
                    <a:pt x="12722" y="2245"/>
                    <a:pt x="12667" y="2234"/>
                    <a:pt x="12613" y="2234"/>
                  </a:cubicBezTo>
                  <a:lnTo>
                    <a:pt x="12536" y="2234"/>
                  </a:lnTo>
                  <a:cubicBezTo>
                    <a:pt x="12558" y="2234"/>
                    <a:pt x="12591" y="2224"/>
                    <a:pt x="12613" y="2212"/>
                  </a:cubicBezTo>
                  <a:cubicBezTo>
                    <a:pt x="12580" y="2212"/>
                    <a:pt x="12558" y="2224"/>
                    <a:pt x="12536" y="2224"/>
                  </a:cubicBezTo>
                  <a:cubicBezTo>
                    <a:pt x="12613" y="2202"/>
                    <a:pt x="12679" y="2168"/>
                    <a:pt x="12744" y="2136"/>
                  </a:cubicBezTo>
                  <a:cubicBezTo>
                    <a:pt x="12799" y="2103"/>
                    <a:pt x="12854" y="2070"/>
                    <a:pt x="12864" y="2015"/>
                  </a:cubicBezTo>
                  <a:lnTo>
                    <a:pt x="12864" y="1993"/>
                  </a:lnTo>
                  <a:cubicBezTo>
                    <a:pt x="12854" y="1949"/>
                    <a:pt x="12832" y="1917"/>
                    <a:pt x="12788" y="1917"/>
                  </a:cubicBezTo>
                  <a:cubicBezTo>
                    <a:pt x="12788" y="1917"/>
                    <a:pt x="12777" y="1917"/>
                    <a:pt x="12777" y="1927"/>
                  </a:cubicBezTo>
                  <a:lnTo>
                    <a:pt x="12777" y="1927"/>
                  </a:lnTo>
                  <a:cubicBezTo>
                    <a:pt x="12777" y="1917"/>
                    <a:pt x="12788" y="1906"/>
                    <a:pt x="12799" y="1906"/>
                  </a:cubicBezTo>
                  <a:lnTo>
                    <a:pt x="12766" y="1906"/>
                  </a:lnTo>
                  <a:cubicBezTo>
                    <a:pt x="12820" y="1873"/>
                    <a:pt x="12842" y="1818"/>
                    <a:pt x="12842" y="1764"/>
                  </a:cubicBezTo>
                  <a:cubicBezTo>
                    <a:pt x="12832" y="1764"/>
                    <a:pt x="12832" y="1752"/>
                    <a:pt x="12832" y="1752"/>
                  </a:cubicBezTo>
                  <a:cubicBezTo>
                    <a:pt x="12810" y="1687"/>
                    <a:pt x="12755" y="1643"/>
                    <a:pt x="12689" y="1643"/>
                  </a:cubicBezTo>
                  <a:cubicBezTo>
                    <a:pt x="12700" y="1643"/>
                    <a:pt x="12700" y="1643"/>
                    <a:pt x="12711" y="1632"/>
                  </a:cubicBezTo>
                  <a:lnTo>
                    <a:pt x="12689" y="1632"/>
                  </a:lnTo>
                  <a:cubicBezTo>
                    <a:pt x="12722" y="1621"/>
                    <a:pt x="12733" y="1577"/>
                    <a:pt x="12733" y="1545"/>
                  </a:cubicBezTo>
                  <a:cubicBezTo>
                    <a:pt x="12722" y="1501"/>
                    <a:pt x="12711" y="1468"/>
                    <a:pt x="12679" y="1446"/>
                  </a:cubicBezTo>
                  <a:cubicBezTo>
                    <a:pt x="12623" y="1402"/>
                    <a:pt x="12536" y="1391"/>
                    <a:pt x="12470" y="1348"/>
                  </a:cubicBezTo>
                  <a:cubicBezTo>
                    <a:pt x="12438" y="1326"/>
                    <a:pt x="12416" y="1304"/>
                    <a:pt x="12382" y="1304"/>
                  </a:cubicBezTo>
                  <a:lnTo>
                    <a:pt x="12372" y="1304"/>
                  </a:lnTo>
                  <a:cubicBezTo>
                    <a:pt x="12328" y="1304"/>
                    <a:pt x="12284" y="1358"/>
                    <a:pt x="12284" y="1413"/>
                  </a:cubicBezTo>
                  <a:lnTo>
                    <a:pt x="12284" y="1424"/>
                  </a:lnTo>
                  <a:cubicBezTo>
                    <a:pt x="12295" y="1468"/>
                    <a:pt x="12317" y="1511"/>
                    <a:pt x="12339" y="1545"/>
                  </a:cubicBezTo>
                  <a:lnTo>
                    <a:pt x="12328" y="1545"/>
                  </a:lnTo>
                  <a:cubicBezTo>
                    <a:pt x="12328" y="1555"/>
                    <a:pt x="12339" y="1555"/>
                    <a:pt x="12339" y="1567"/>
                  </a:cubicBezTo>
                  <a:cubicBezTo>
                    <a:pt x="12262" y="1533"/>
                    <a:pt x="12219" y="1435"/>
                    <a:pt x="12142" y="1435"/>
                  </a:cubicBezTo>
                  <a:lnTo>
                    <a:pt x="12131" y="1435"/>
                  </a:lnTo>
                  <a:cubicBezTo>
                    <a:pt x="12065" y="1435"/>
                    <a:pt x="12022" y="1511"/>
                    <a:pt x="12010" y="1589"/>
                  </a:cubicBezTo>
                  <a:cubicBezTo>
                    <a:pt x="12000" y="1654"/>
                    <a:pt x="12000" y="1730"/>
                    <a:pt x="11945" y="1774"/>
                  </a:cubicBezTo>
                  <a:lnTo>
                    <a:pt x="11945" y="1764"/>
                  </a:lnTo>
                  <a:lnTo>
                    <a:pt x="11945" y="1643"/>
                  </a:lnTo>
                  <a:cubicBezTo>
                    <a:pt x="11923" y="1555"/>
                    <a:pt x="11879" y="1490"/>
                    <a:pt x="11781" y="1457"/>
                  </a:cubicBezTo>
                  <a:lnTo>
                    <a:pt x="11803" y="1457"/>
                  </a:lnTo>
                  <a:cubicBezTo>
                    <a:pt x="11791" y="1446"/>
                    <a:pt x="11781" y="1446"/>
                    <a:pt x="11781" y="1446"/>
                  </a:cubicBezTo>
                  <a:cubicBezTo>
                    <a:pt x="11857" y="1413"/>
                    <a:pt x="11901" y="1326"/>
                    <a:pt x="11890" y="1238"/>
                  </a:cubicBezTo>
                  <a:cubicBezTo>
                    <a:pt x="11890" y="1227"/>
                    <a:pt x="11879" y="1205"/>
                    <a:pt x="11879" y="1194"/>
                  </a:cubicBezTo>
                  <a:cubicBezTo>
                    <a:pt x="11835" y="1129"/>
                    <a:pt x="11769" y="1085"/>
                    <a:pt x="11693" y="1085"/>
                  </a:cubicBezTo>
                  <a:cubicBezTo>
                    <a:pt x="11660" y="1085"/>
                    <a:pt x="11627" y="1095"/>
                    <a:pt x="11606" y="1107"/>
                  </a:cubicBezTo>
                  <a:lnTo>
                    <a:pt x="11606" y="1095"/>
                  </a:lnTo>
                  <a:lnTo>
                    <a:pt x="11606" y="1085"/>
                  </a:lnTo>
                  <a:cubicBezTo>
                    <a:pt x="11584" y="1019"/>
                    <a:pt x="11518" y="986"/>
                    <a:pt x="11441" y="986"/>
                  </a:cubicBezTo>
                  <a:cubicBezTo>
                    <a:pt x="11375" y="986"/>
                    <a:pt x="11299" y="1019"/>
                    <a:pt x="11299" y="1095"/>
                  </a:cubicBezTo>
                  <a:lnTo>
                    <a:pt x="11299" y="1063"/>
                  </a:lnTo>
                  <a:cubicBezTo>
                    <a:pt x="11299" y="1074"/>
                    <a:pt x="11299" y="1074"/>
                    <a:pt x="11288" y="1085"/>
                  </a:cubicBezTo>
                  <a:cubicBezTo>
                    <a:pt x="11299" y="1063"/>
                    <a:pt x="11299" y="1052"/>
                    <a:pt x="11288" y="1041"/>
                  </a:cubicBezTo>
                  <a:cubicBezTo>
                    <a:pt x="11277" y="920"/>
                    <a:pt x="11168" y="833"/>
                    <a:pt x="11058" y="833"/>
                  </a:cubicBezTo>
                  <a:lnTo>
                    <a:pt x="11047" y="833"/>
                  </a:lnTo>
                  <a:cubicBezTo>
                    <a:pt x="10915" y="833"/>
                    <a:pt x="10806" y="964"/>
                    <a:pt x="10817" y="1095"/>
                  </a:cubicBezTo>
                  <a:lnTo>
                    <a:pt x="10817" y="1107"/>
                  </a:lnTo>
                  <a:lnTo>
                    <a:pt x="10817" y="1117"/>
                  </a:lnTo>
                  <a:cubicBezTo>
                    <a:pt x="10773" y="1030"/>
                    <a:pt x="10686" y="975"/>
                    <a:pt x="10587" y="964"/>
                  </a:cubicBezTo>
                  <a:cubicBezTo>
                    <a:pt x="10543" y="1063"/>
                    <a:pt x="10533" y="1183"/>
                    <a:pt x="10543" y="1292"/>
                  </a:cubicBezTo>
                  <a:cubicBezTo>
                    <a:pt x="10423" y="1282"/>
                    <a:pt x="10270" y="1238"/>
                    <a:pt x="10258" y="1095"/>
                  </a:cubicBezTo>
                  <a:cubicBezTo>
                    <a:pt x="10258" y="1085"/>
                    <a:pt x="10248" y="1074"/>
                    <a:pt x="10248" y="1052"/>
                  </a:cubicBezTo>
                  <a:cubicBezTo>
                    <a:pt x="10258" y="942"/>
                    <a:pt x="10314" y="844"/>
                    <a:pt x="10314" y="735"/>
                  </a:cubicBezTo>
                  <a:lnTo>
                    <a:pt x="10314" y="713"/>
                  </a:lnTo>
                  <a:cubicBezTo>
                    <a:pt x="10302" y="647"/>
                    <a:pt x="10258" y="581"/>
                    <a:pt x="10204" y="559"/>
                  </a:cubicBezTo>
                  <a:cubicBezTo>
                    <a:pt x="10193" y="548"/>
                    <a:pt x="10182" y="548"/>
                    <a:pt x="10171" y="548"/>
                  </a:cubicBezTo>
                  <a:cubicBezTo>
                    <a:pt x="10149" y="548"/>
                    <a:pt x="10138" y="559"/>
                    <a:pt x="10127" y="559"/>
                  </a:cubicBezTo>
                  <a:cubicBezTo>
                    <a:pt x="10127" y="548"/>
                    <a:pt x="10138" y="548"/>
                    <a:pt x="10138" y="537"/>
                  </a:cubicBezTo>
                  <a:lnTo>
                    <a:pt x="10138" y="537"/>
                  </a:lnTo>
                  <a:cubicBezTo>
                    <a:pt x="10138" y="537"/>
                    <a:pt x="10134" y="537"/>
                    <a:pt x="10131" y="540"/>
                  </a:cubicBezTo>
                  <a:lnTo>
                    <a:pt x="10131" y="540"/>
                  </a:lnTo>
                  <a:cubicBezTo>
                    <a:pt x="10138" y="523"/>
                    <a:pt x="10138" y="513"/>
                    <a:pt x="10138" y="494"/>
                  </a:cubicBezTo>
                  <a:cubicBezTo>
                    <a:pt x="10127" y="438"/>
                    <a:pt x="10061" y="384"/>
                    <a:pt x="10007" y="384"/>
                  </a:cubicBezTo>
                  <a:lnTo>
                    <a:pt x="9996" y="384"/>
                  </a:lnTo>
                  <a:cubicBezTo>
                    <a:pt x="9908" y="395"/>
                    <a:pt x="9832" y="460"/>
                    <a:pt x="9777" y="526"/>
                  </a:cubicBezTo>
                  <a:cubicBezTo>
                    <a:pt x="9744" y="384"/>
                    <a:pt x="9722" y="231"/>
                    <a:pt x="9613" y="132"/>
                  </a:cubicBezTo>
                  <a:cubicBezTo>
                    <a:pt x="9503" y="22"/>
                    <a:pt x="9328" y="1"/>
                    <a:pt x="9175" y="1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5" name="Google Shape;2205;p244"/>
            <p:cNvSpPr/>
            <p:nvPr/>
          </p:nvSpPr>
          <p:spPr>
            <a:xfrm>
              <a:off x="6444419" y="2775725"/>
              <a:ext cx="30625" cy="19591"/>
            </a:xfrm>
            <a:custGeom>
              <a:rect b="b" l="l" r="r" t="t"/>
              <a:pathLst>
                <a:path extrusionOk="0" h="680" w="1063">
                  <a:moveTo>
                    <a:pt x="548" y="1"/>
                  </a:moveTo>
                  <a:cubicBezTo>
                    <a:pt x="494" y="1"/>
                    <a:pt x="438" y="11"/>
                    <a:pt x="395" y="45"/>
                  </a:cubicBezTo>
                  <a:cubicBezTo>
                    <a:pt x="373" y="55"/>
                    <a:pt x="351" y="77"/>
                    <a:pt x="329" y="88"/>
                  </a:cubicBezTo>
                  <a:cubicBezTo>
                    <a:pt x="132" y="154"/>
                    <a:pt x="1" y="395"/>
                    <a:pt x="44" y="602"/>
                  </a:cubicBezTo>
                  <a:cubicBezTo>
                    <a:pt x="56" y="624"/>
                    <a:pt x="66" y="658"/>
                    <a:pt x="88" y="680"/>
                  </a:cubicBezTo>
                  <a:cubicBezTo>
                    <a:pt x="121" y="680"/>
                    <a:pt x="143" y="680"/>
                    <a:pt x="176" y="668"/>
                  </a:cubicBezTo>
                  <a:cubicBezTo>
                    <a:pt x="472" y="646"/>
                    <a:pt x="767" y="614"/>
                    <a:pt x="1063" y="581"/>
                  </a:cubicBezTo>
                  <a:cubicBezTo>
                    <a:pt x="1052" y="548"/>
                    <a:pt x="1052" y="526"/>
                    <a:pt x="1041" y="504"/>
                  </a:cubicBezTo>
                  <a:cubicBezTo>
                    <a:pt x="1008" y="449"/>
                    <a:pt x="964" y="417"/>
                    <a:pt x="932" y="362"/>
                  </a:cubicBezTo>
                  <a:cubicBezTo>
                    <a:pt x="876" y="274"/>
                    <a:pt x="844" y="176"/>
                    <a:pt x="767" y="99"/>
                  </a:cubicBezTo>
                  <a:cubicBezTo>
                    <a:pt x="713" y="33"/>
                    <a:pt x="625" y="1"/>
                    <a:pt x="548" y="1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6" name="Google Shape;2206;p244"/>
            <p:cNvSpPr/>
            <p:nvPr/>
          </p:nvSpPr>
          <p:spPr>
            <a:xfrm>
              <a:off x="6200917" y="2770050"/>
              <a:ext cx="38202" cy="22414"/>
            </a:xfrm>
            <a:custGeom>
              <a:rect b="b" l="l" r="r" t="t"/>
              <a:pathLst>
                <a:path extrusionOk="0" h="778" w="1326">
                  <a:moveTo>
                    <a:pt x="767" y="1"/>
                  </a:moveTo>
                  <a:cubicBezTo>
                    <a:pt x="581" y="1"/>
                    <a:pt x="406" y="66"/>
                    <a:pt x="241" y="143"/>
                  </a:cubicBezTo>
                  <a:lnTo>
                    <a:pt x="351" y="143"/>
                  </a:lnTo>
                  <a:cubicBezTo>
                    <a:pt x="187" y="198"/>
                    <a:pt x="55" y="340"/>
                    <a:pt x="12" y="515"/>
                  </a:cubicBezTo>
                  <a:cubicBezTo>
                    <a:pt x="12" y="537"/>
                    <a:pt x="0" y="570"/>
                    <a:pt x="12" y="602"/>
                  </a:cubicBezTo>
                  <a:cubicBezTo>
                    <a:pt x="33" y="658"/>
                    <a:pt x="110" y="679"/>
                    <a:pt x="175" y="679"/>
                  </a:cubicBezTo>
                  <a:lnTo>
                    <a:pt x="285" y="679"/>
                  </a:lnTo>
                  <a:cubicBezTo>
                    <a:pt x="318" y="679"/>
                    <a:pt x="351" y="679"/>
                    <a:pt x="384" y="690"/>
                  </a:cubicBezTo>
                  <a:lnTo>
                    <a:pt x="351" y="723"/>
                  </a:lnTo>
                  <a:cubicBezTo>
                    <a:pt x="526" y="745"/>
                    <a:pt x="712" y="767"/>
                    <a:pt x="887" y="778"/>
                  </a:cubicBezTo>
                  <a:lnTo>
                    <a:pt x="898" y="778"/>
                  </a:lnTo>
                  <a:cubicBezTo>
                    <a:pt x="942" y="745"/>
                    <a:pt x="1007" y="756"/>
                    <a:pt x="1063" y="734"/>
                  </a:cubicBezTo>
                  <a:cubicBezTo>
                    <a:pt x="1248" y="679"/>
                    <a:pt x="1325" y="439"/>
                    <a:pt x="1248" y="274"/>
                  </a:cubicBezTo>
                  <a:cubicBezTo>
                    <a:pt x="1172" y="99"/>
                    <a:pt x="975" y="1"/>
                    <a:pt x="778" y="1"/>
                  </a:cubicBezTo>
                  <a:close/>
                </a:path>
              </a:pathLst>
            </a:custGeom>
            <a:solidFill>
              <a:srgbClr val="D3A23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7" name="Google Shape;2207;p244"/>
            <p:cNvSpPr/>
            <p:nvPr/>
          </p:nvSpPr>
          <p:spPr>
            <a:xfrm>
              <a:off x="6150442" y="2765008"/>
              <a:ext cx="30942" cy="21147"/>
            </a:xfrm>
            <a:custGeom>
              <a:rect b="b" l="l" r="r" t="t"/>
              <a:pathLst>
                <a:path extrusionOk="0" h="734" w="1074">
                  <a:moveTo>
                    <a:pt x="701" y="0"/>
                  </a:moveTo>
                  <a:cubicBezTo>
                    <a:pt x="647" y="0"/>
                    <a:pt x="592" y="11"/>
                    <a:pt x="537" y="33"/>
                  </a:cubicBezTo>
                  <a:cubicBezTo>
                    <a:pt x="482" y="44"/>
                    <a:pt x="428" y="55"/>
                    <a:pt x="373" y="55"/>
                  </a:cubicBezTo>
                  <a:lnTo>
                    <a:pt x="351" y="55"/>
                  </a:lnTo>
                  <a:lnTo>
                    <a:pt x="329" y="198"/>
                  </a:lnTo>
                  <a:cubicBezTo>
                    <a:pt x="318" y="176"/>
                    <a:pt x="296" y="164"/>
                    <a:pt x="275" y="164"/>
                  </a:cubicBezTo>
                  <a:cubicBezTo>
                    <a:pt x="241" y="164"/>
                    <a:pt x="197" y="186"/>
                    <a:pt x="176" y="208"/>
                  </a:cubicBezTo>
                  <a:cubicBezTo>
                    <a:pt x="121" y="263"/>
                    <a:pt x="66" y="307"/>
                    <a:pt x="34" y="373"/>
                  </a:cubicBezTo>
                  <a:cubicBezTo>
                    <a:pt x="0" y="438"/>
                    <a:pt x="0" y="526"/>
                    <a:pt x="44" y="580"/>
                  </a:cubicBezTo>
                  <a:cubicBezTo>
                    <a:pt x="99" y="580"/>
                    <a:pt x="143" y="592"/>
                    <a:pt x="197" y="602"/>
                  </a:cubicBezTo>
                  <a:cubicBezTo>
                    <a:pt x="450" y="657"/>
                    <a:pt x="701" y="701"/>
                    <a:pt x="964" y="734"/>
                  </a:cubicBezTo>
                  <a:cubicBezTo>
                    <a:pt x="1019" y="712"/>
                    <a:pt x="1063" y="646"/>
                    <a:pt x="1073" y="580"/>
                  </a:cubicBezTo>
                  <a:cubicBezTo>
                    <a:pt x="1073" y="515"/>
                    <a:pt x="1051" y="438"/>
                    <a:pt x="1041" y="373"/>
                  </a:cubicBezTo>
                  <a:cubicBezTo>
                    <a:pt x="986" y="230"/>
                    <a:pt x="920" y="55"/>
                    <a:pt x="778" y="11"/>
                  </a:cubicBezTo>
                  <a:cubicBezTo>
                    <a:pt x="745" y="0"/>
                    <a:pt x="723" y="0"/>
                    <a:pt x="701" y="0"/>
                  </a:cubicBezTo>
                  <a:close/>
                </a:path>
              </a:pathLst>
            </a:custGeom>
            <a:solidFill>
              <a:srgbClr val="D3A23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8" name="Google Shape;2208;p244"/>
            <p:cNvSpPr/>
            <p:nvPr/>
          </p:nvSpPr>
          <p:spPr>
            <a:xfrm>
              <a:off x="6085476" y="2753311"/>
              <a:ext cx="24949" cy="18323"/>
            </a:xfrm>
            <a:custGeom>
              <a:rect b="b" l="l" r="r" t="t"/>
              <a:pathLst>
                <a:path extrusionOk="0" h="636" w="866">
                  <a:moveTo>
                    <a:pt x="591" y="1"/>
                  </a:moveTo>
                  <a:cubicBezTo>
                    <a:pt x="504" y="12"/>
                    <a:pt x="416" y="67"/>
                    <a:pt x="340" y="122"/>
                  </a:cubicBezTo>
                  <a:lnTo>
                    <a:pt x="438" y="1"/>
                  </a:lnTo>
                  <a:lnTo>
                    <a:pt x="438" y="1"/>
                  </a:lnTo>
                  <a:cubicBezTo>
                    <a:pt x="328" y="23"/>
                    <a:pt x="208" y="45"/>
                    <a:pt x="121" y="110"/>
                  </a:cubicBezTo>
                  <a:cubicBezTo>
                    <a:pt x="55" y="166"/>
                    <a:pt x="11" y="242"/>
                    <a:pt x="0" y="329"/>
                  </a:cubicBezTo>
                  <a:cubicBezTo>
                    <a:pt x="77" y="385"/>
                    <a:pt x="165" y="439"/>
                    <a:pt x="274" y="483"/>
                  </a:cubicBezTo>
                  <a:lnTo>
                    <a:pt x="296" y="461"/>
                  </a:lnTo>
                  <a:cubicBezTo>
                    <a:pt x="307" y="483"/>
                    <a:pt x="318" y="494"/>
                    <a:pt x="318" y="505"/>
                  </a:cubicBezTo>
                  <a:cubicBezTo>
                    <a:pt x="438" y="560"/>
                    <a:pt x="569" y="604"/>
                    <a:pt x="712" y="636"/>
                  </a:cubicBezTo>
                  <a:cubicBezTo>
                    <a:pt x="690" y="570"/>
                    <a:pt x="635" y="505"/>
                    <a:pt x="603" y="428"/>
                  </a:cubicBezTo>
                  <a:cubicBezTo>
                    <a:pt x="723" y="363"/>
                    <a:pt x="865" y="264"/>
                    <a:pt x="822" y="132"/>
                  </a:cubicBezTo>
                  <a:cubicBezTo>
                    <a:pt x="800" y="45"/>
                    <a:pt x="712" y="1"/>
                    <a:pt x="625" y="1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9" name="Google Shape;2209;p244"/>
            <p:cNvSpPr/>
            <p:nvPr/>
          </p:nvSpPr>
          <p:spPr>
            <a:xfrm>
              <a:off x="6282277" y="2779183"/>
              <a:ext cx="39787" cy="19908"/>
            </a:xfrm>
            <a:custGeom>
              <a:rect b="b" l="l" r="r" t="t"/>
              <a:pathLst>
                <a:path extrusionOk="0" h="691" w="1381">
                  <a:moveTo>
                    <a:pt x="592" y="1"/>
                  </a:moveTo>
                  <a:cubicBezTo>
                    <a:pt x="505" y="1"/>
                    <a:pt x="417" y="88"/>
                    <a:pt x="406" y="176"/>
                  </a:cubicBezTo>
                  <a:cubicBezTo>
                    <a:pt x="406" y="220"/>
                    <a:pt x="406" y="263"/>
                    <a:pt x="439" y="285"/>
                  </a:cubicBezTo>
                  <a:cubicBezTo>
                    <a:pt x="450" y="297"/>
                    <a:pt x="450" y="297"/>
                    <a:pt x="461" y="297"/>
                  </a:cubicBezTo>
                  <a:lnTo>
                    <a:pt x="329" y="341"/>
                  </a:lnTo>
                  <a:cubicBezTo>
                    <a:pt x="308" y="329"/>
                    <a:pt x="297" y="329"/>
                    <a:pt x="286" y="329"/>
                  </a:cubicBezTo>
                  <a:cubicBezTo>
                    <a:pt x="154" y="329"/>
                    <a:pt x="23" y="439"/>
                    <a:pt x="1" y="570"/>
                  </a:cubicBezTo>
                  <a:lnTo>
                    <a:pt x="1" y="625"/>
                  </a:lnTo>
                  <a:cubicBezTo>
                    <a:pt x="45" y="625"/>
                    <a:pt x="89" y="636"/>
                    <a:pt x="122" y="636"/>
                  </a:cubicBezTo>
                  <a:cubicBezTo>
                    <a:pt x="308" y="647"/>
                    <a:pt x="494" y="658"/>
                    <a:pt x="669" y="658"/>
                  </a:cubicBezTo>
                  <a:lnTo>
                    <a:pt x="680" y="658"/>
                  </a:lnTo>
                  <a:cubicBezTo>
                    <a:pt x="691" y="658"/>
                    <a:pt x="691" y="658"/>
                    <a:pt x="691" y="669"/>
                  </a:cubicBezTo>
                  <a:cubicBezTo>
                    <a:pt x="899" y="669"/>
                    <a:pt x="1107" y="680"/>
                    <a:pt x="1315" y="691"/>
                  </a:cubicBezTo>
                  <a:cubicBezTo>
                    <a:pt x="1326" y="680"/>
                    <a:pt x="1337" y="680"/>
                    <a:pt x="1337" y="669"/>
                  </a:cubicBezTo>
                  <a:cubicBezTo>
                    <a:pt x="1380" y="614"/>
                    <a:pt x="1380" y="526"/>
                    <a:pt x="1337" y="482"/>
                  </a:cubicBezTo>
                  <a:cubicBezTo>
                    <a:pt x="1304" y="450"/>
                    <a:pt x="1260" y="428"/>
                    <a:pt x="1217" y="428"/>
                  </a:cubicBezTo>
                  <a:cubicBezTo>
                    <a:pt x="1195" y="428"/>
                    <a:pt x="1173" y="439"/>
                    <a:pt x="1151" y="450"/>
                  </a:cubicBezTo>
                  <a:cubicBezTo>
                    <a:pt x="1161" y="351"/>
                    <a:pt x="1173" y="263"/>
                    <a:pt x="1151" y="176"/>
                  </a:cubicBezTo>
                  <a:cubicBezTo>
                    <a:pt x="1129" y="88"/>
                    <a:pt x="1052" y="23"/>
                    <a:pt x="964" y="23"/>
                  </a:cubicBezTo>
                  <a:lnTo>
                    <a:pt x="954" y="23"/>
                  </a:lnTo>
                  <a:cubicBezTo>
                    <a:pt x="855" y="34"/>
                    <a:pt x="801" y="122"/>
                    <a:pt x="757" y="198"/>
                  </a:cubicBezTo>
                  <a:cubicBezTo>
                    <a:pt x="789" y="110"/>
                    <a:pt x="702" y="1"/>
                    <a:pt x="604" y="1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0" name="Google Shape;2210;p244"/>
            <p:cNvSpPr/>
            <p:nvPr/>
          </p:nvSpPr>
          <p:spPr>
            <a:xfrm>
              <a:off x="6332118" y="2788978"/>
              <a:ext cx="26851" cy="10746"/>
            </a:xfrm>
            <a:custGeom>
              <a:rect b="b" l="l" r="r" t="t"/>
              <a:pathLst>
                <a:path extrusionOk="0" h="373" w="932">
                  <a:moveTo>
                    <a:pt x="516" y="1"/>
                  </a:moveTo>
                  <a:cubicBezTo>
                    <a:pt x="450" y="33"/>
                    <a:pt x="384" y="55"/>
                    <a:pt x="319" y="55"/>
                  </a:cubicBezTo>
                  <a:lnTo>
                    <a:pt x="275" y="55"/>
                  </a:lnTo>
                  <a:cubicBezTo>
                    <a:pt x="264" y="66"/>
                    <a:pt x="253" y="88"/>
                    <a:pt x="242" y="110"/>
                  </a:cubicBezTo>
                  <a:cubicBezTo>
                    <a:pt x="132" y="132"/>
                    <a:pt x="45" y="241"/>
                    <a:pt x="1" y="361"/>
                  </a:cubicBezTo>
                  <a:cubicBezTo>
                    <a:pt x="285" y="361"/>
                    <a:pt x="560" y="373"/>
                    <a:pt x="833" y="373"/>
                  </a:cubicBezTo>
                  <a:lnTo>
                    <a:pt x="910" y="373"/>
                  </a:lnTo>
                  <a:cubicBezTo>
                    <a:pt x="932" y="340"/>
                    <a:pt x="932" y="307"/>
                    <a:pt x="932" y="274"/>
                  </a:cubicBezTo>
                  <a:lnTo>
                    <a:pt x="932" y="263"/>
                  </a:lnTo>
                  <a:cubicBezTo>
                    <a:pt x="767" y="241"/>
                    <a:pt x="614" y="132"/>
                    <a:pt x="516" y="1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1" name="Google Shape;2211;p244"/>
            <p:cNvSpPr/>
            <p:nvPr/>
          </p:nvSpPr>
          <p:spPr>
            <a:xfrm>
              <a:off x="6323302" y="2700647"/>
              <a:ext cx="4754" cy="7289"/>
            </a:xfrm>
            <a:custGeom>
              <a:rect b="b" l="l" r="r" t="t"/>
              <a:pathLst>
                <a:path extrusionOk="0" h="253" w="165">
                  <a:moveTo>
                    <a:pt x="88" y="1"/>
                  </a:moveTo>
                  <a:cubicBezTo>
                    <a:pt x="88" y="1"/>
                    <a:pt x="77" y="1"/>
                    <a:pt x="77" y="11"/>
                  </a:cubicBezTo>
                  <a:cubicBezTo>
                    <a:pt x="12" y="67"/>
                    <a:pt x="0" y="176"/>
                    <a:pt x="44" y="252"/>
                  </a:cubicBezTo>
                  <a:cubicBezTo>
                    <a:pt x="77" y="242"/>
                    <a:pt x="99" y="220"/>
                    <a:pt x="121" y="198"/>
                  </a:cubicBezTo>
                  <a:cubicBezTo>
                    <a:pt x="165" y="132"/>
                    <a:pt x="132" y="67"/>
                    <a:pt x="88" y="1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2" name="Google Shape;2212;p244"/>
            <p:cNvSpPr/>
            <p:nvPr/>
          </p:nvSpPr>
          <p:spPr>
            <a:xfrm>
              <a:off x="6351392" y="2676360"/>
              <a:ext cx="28724" cy="32843"/>
            </a:xfrm>
            <a:custGeom>
              <a:rect b="b" l="l" r="r" t="t"/>
              <a:pathLst>
                <a:path extrusionOk="0" h="1140" w="997">
                  <a:moveTo>
                    <a:pt x="230" y="0"/>
                  </a:moveTo>
                  <a:cubicBezTo>
                    <a:pt x="132" y="12"/>
                    <a:pt x="54" y="99"/>
                    <a:pt x="44" y="187"/>
                  </a:cubicBezTo>
                  <a:cubicBezTo>
                    <a:pt x="44" y="241"/>
                    <a:pt x="44" y="285"/>
                    <a:pt x="33" y="340"/>
                  </a:cubicBezTo>
                  <a:cubicBezTo>
                    <a:pt x="22" y="362"/>
                    <a:pt x="11" y="373"/>
                    <a:pt x="0" y="395"/>
                  </a:cubicBezTo>
                  <a:cubicBezTo>
                    <a:pt x="54" y="482"/>
                    <a:pt x="142" y="559"/>
                    <a:pt x="241" y="592"/>
                  </a:cubicBezTo>
                  <a:cubicBezTo>
                    <a:pt x="88" y="679"/>
                    <a:pt x="120" y="964"/>
                    <a:pt x="295" y="1019"/>
                  </a:cubicBezTo>
                  <a:cubicBezTo>
                    <a:pt x="252" y="1019"/>
                    <a:pt x="219" y="1019"/>
                    <a:pt x="186" y="1030"/>
                  </a:cubicBezTo>
                  <a:cubicBezTo>
                    <a:pt x="230" y="1107"/>
                    <a:pt x="329" y="1139"/>
                    <a:pt x="416" y="1139"/>
                  </a:cubicBezTo>
                  <a:lnTo>
                    <a:pt x="460" y="1139"/>
                  </a:lnTo>
                  <a:cubicBezTo>
                    <a:pt x="558" y="1129"/>
                    <a:pt x="657" y="1063"/>
                    <a:pt x="668" y="975"/>
                  </a:cubicBezTo>
                  <a:cubicBezTo>
                    <a:pt x="701" y="986"/>
                    <a:pt x="733" y="997"/>
                    <a:pt x="777" y="997"/>
                  </a:cubicBezTo>
                  <a:cubicBezTo>
                    <a:pt x="821" y="997"/>
                    <a:pt x="865" y="986"/>
                    <a:pt x="908" y="964"/>
                  </a:cubicBezTo>
                  <a:cubicBezTo>
                    <a:pt x="876" y="844"/>
                    <a:pt x="908" y="701"/>
                    <a:pt x="996" y="603"/>
                  </a:cubicBezTo>
                  <a:cubicBezTo>
                    <a:pt x="942" y="537"/>
                    <a:pt x="865" y="494"/>
                    <a:pt x="777" y="494"/>
                  </a:cubicBezTo>
                  <a:lnTo>
                    <a:pt x="767" y="494"/>
                  </a:lnTo>
                  <a:cubicBezTo>
                    <a:pt x="788" y="472"/>
                    <a:pt x="788" y="417"/>
                    <a:pt x="777" y="384"/>
                  </a:cubicBezTo>
                  <a:cubicBezTo>
                    <a:pt x="745" y="275"/>
                    <a:pt x="689" y="165"/>
                    <a:pt x="591" y="110"/>
                  </a:cubicBezTo>
                  <a:cubicBezTo>
                    <a:pt x="569" y="99"/>
                    <a:pt x="536" y="99"/>
                    <a:pt x="514" y="99"/>
                  </a:cubicBezTo>
                  <a:cubicBezTo>
                    <a:pt x="482" y="99"/>
                    <a:pt x="449" y="110"/>
                    <a:pt x="416" y="121"/>
                  </a:cubicBezTo>
                  <a:cubicBezTo>
                    <a:pt x="394" y="56"/>
                    <a:pt x="317" y="0"/>
                    <a:pt x="241" y="0"/>
                  </a:cubicBezTo>
                  <a:close/>
                </a:path>
              </a:pathLst>
            </a:custGeom>
            <a:solidFill>
              <a:srgbClr val="C5B66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3" name="Google Shape;2213;p244"/>
            <p:cNvSpPr/>
            <p:nvPr/>
          </p:nvSpPr>
          <p:spPr>
            <a:xfrm>
              <a:off x="6408148" y="2747636"/>
              <a:ext cx="36013" cy="37251"/>
            </a:xfrm>
            <a:custGeom>
              <a:rect b="b" l="l" r="r" t="t"/>
              <a:pathLst>
                <a:path extrusionOk="0" h="1293" w="1250">
                  <a:moveTo>
                    <a:pt x="712" y="1"/>
                  </a:moveTo>
                  <a:cubicBezTo>
                    <a:pt x="680" y="1"/>
                    <a:pt x="658" y="1"/>
                    <a:pt x="636" y="12"/>
                  </a:cubicBezTo>
                  <a:cubicBezTo>
                    <a:pt x="581" y="34"/>
                    <a:pt x="548" y="78"/>
                    <a:pt x="537" y="132"/>
                  </a:cubicBezTo>
                  <a:cubicBezTo>
                    <a:pt x="505" y="67"/>
                    <a:pt x="427" y="23"/>
                    <a:pt x="351" y="23"/>
                  </a:cubicBezTo>
                  <a:lnTo>
                    <a:pt x="329" y="23"/>
                  </a:lnTo>
                  <a:cubicBezTo>
                    <a:pt x="208" y="45"/>
                    <a:pt x="121" y="166"/>
                    <a:pt x="88" y="286"/>
                  </a:cubicBezTo>
                  <a:cubicBezTo>
                    <a:pt x="67" y="373"/>
                    <a:pt x="67" y="472"/>
                    <a:pt x="77" y="560"/>
                  </a:cubicBezTo>
                  <a:cubicBezTo>
                    <a:pt x="88" y="614"/>
                    <a:pt x="110" y="658"/>
                    <a:pt x="99" y="713"/>
                  </a:cubicBezTo>
                  <a:cubicBezTo>
                    <a:pt x="88" y="767"/>
                    <a:pt x="55" y="811"/>
                    <a:pt x="45" y="866"/>
                  </a:cubicBezTo>
                  <a:cubicBezTo>
                    <a:pt x="1" y="1020"/>
                    <a:pt x="110" y="1183"/>
                    <a:pt x="252" y="1249"/>
                  </a:cubicBezTo>
                  <a:cubicBezTo>
                    <a:pt x="318" y="1282"/>
                    <a:pt x="395" y="1293"/>
                    <a:pt x="471" y="1293"/>
                  </a:cubicBezTo>
                  <a:cubicBezTo>
                    <a:pt x="548" y="1293"/>
                    <a:pt x="636" y="1271"/>
                    <a:pt x="712" y="1260"/>
                  </a:cubicBezTo>
                  <a:cubicBezTo>
                    <a:pt x="811" y="1238"/>
                    <a:pt x="921" y="1195"/>
                    <a:pt x="1019" y="1151"/>
                  </a:cubicBezTo>
                  <a:cubicBezTo>
                    <a:pt x="1074" y="1129"/>
                    <a:pt x="1140" y="1096"/>
                    <a:pt x="1150" y="1030"/>
                  </a:cubicBezTo>
                  <a:cubicBezTo>
                    <a:pt x="1172" y="976"/>
                    <a:pt x="1118" y="921"/>
                    <a:pt x="1074" y="921"/>
                  </a:cubicBezTo>
                  <a:cubicBezTo>
                    <a:pt x="1172" y="877"/>
                    <a:pt x="1238" y="767"/>
                    <a:pt x="1249" y="658"/>
                  </a:cubicBezTo>
                  <a:cubicBezTo>
                    <a:pt x="1249" y="538"/>
                    <a:pt x="1172" y="417"/>
                    <a:pt x="1062" y="373"/>
                  </a:cubicBezTo>
                  <a:cubicBezTo>
                    <a:pt x="1041" y="363"/>
                    <a:pt x="1008" y="351"/>
                    <a:pt x="986" y="329"/>
                  </a:cubicBezTo>
                  <a:cubicBezTo>
                    <a:pt x="921" y="275"/>
                    <a:pt x="921" y="166"/>
                    <a:pt x="877" y="88"/>
                  </a:cubicBezTo>
                  <a:cubicBezTo>
                    <a:pt x="843" y="34"/>
                    <a:pt x="778" y="1"/>
                    <a:pt x="712" y="1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4" name="Google Shape;2214;p244"/>
            <p:cNvSpPr/>
            <p:nvPr/>
          </p:nvSpPr>
          <p:spPr>
            <a:xfrm>
              <a:off x="6456404" y="2662819"/>
              <a:ext cx="40737" cy="43561"/>
            </a:xfrm>
            <a:custGeom>
              <a:rect b="b" l="l" r="r" t="t"/>
              <a:pathLst>
                <a:path extrusionOk="0" h="1512" w="1414">
                  <a:moveTo>
                    <a:pt x="723" y="0"/>
                  </a:moveTo>
                  <a:cubicBezTo>
                    <a:pt x="701" y="0"/>
                    <a:pt x="679" y="0"/>
                    <a:pt x="658" y="11"/>
                  </a:cubicBezTo>
                  <a:cubicBezTo>
                    <a:pt x="548" y="44"/>
                    <a:pt x="460" y="142"/>
                    <a:pt x="450" y="263"/>
                  </a:cubicBezTo>
                  <a:cubicBezTo>
                    <a:pt x="428" y="219"/>
                    <a:pt x="384" y="186"/>
                    <a:pt x="340" y="175"/>
                  </a:cubicBezTo>
                  <a:lnTo>
                    <a:pt x="319" y="175"/>
                  </a:lnTo>
                  <a:cubicBezTo>
                    <a:pt x="253" y="175"/>
                    <a:pt x="176" y="230"/>
                    <a:pt x="132" y="285"/>
                  </a:cubicBezTo>
                  <a:cubicBezTo>
                    <a:pt x="34" y="416"/>
                    <a:pt x="44" y="624"/>
                    <a:pt x="154" y="745"/>
                  </a:cubicBezTo>
                  <a:cubicBezTo>
                    <a:pt x="1" y="974"/>
                    <a:pt x="66" y="1324"/>
                    <a:pt x="307" y="1456"/>
                  </a:cubicBezTo>
                  <a:cubicBezTo>
                    <a:pt x="362" y="1489"/>
                    <a:pt x="417" y="1511"/>
                    <a:pt x="472" y="1511"/>
                  </a:cubicBezTo>
                  <a:lnTo>
                    <a:pt x="494" y="1511"/>
                  </a:lnTo>
                  <a:cubicBezTo>
                    <a:pt x="614" y="1511"/>
                    <a:pt x="723" y="1445"/>
                    <a:pt x="778" y="1346"/>
                  </a:cubicBezTo>
                  <a:cubicBezTo>
                    <a:pt x="789" y="1324"/>
                    <a:pt x="800" y="1303"/>
                    <a:pt x="822" y="1292"/>
                  </a:cubicBezTo>
                  <a:cubicBezTo>
                    <a:pt x="833" y="1281"/>
                    <a:pt x="844" y="1281"/>
                    <a:pt x="855" y="1281"/>
                  </a:cubicBezTo>
                  <a:cubicBezTo>
                    <a:pt x="888" y="1281"/>
                    <a:pt x="920" y="1303"/>
                    <a:pt x="954" y="1314"/>
                  </a:cubicBezTo>
                  <a:cubicBezTo>
                    <a:pt x="975" y="1324"/>
                    <a:pt x="997" y="1324"/>
                    <a:pt x="1019" y="1324"/>
                  </a:cubicBezTo>
                  <a:cubicBezTo>
                    <a:pt x="1063" y="1324"/>
                    <a:pt x="1107" y="1314"/>
                    <a:pt x="1139" y="1281"/>
                  </a:cubicBezTo>
                  <a:cubicBezTo>
                    <a:pt x="1183" y="1226"/>
                    <a:pt x="1183" y="1139"/>
                    <a:pt x="1117" y="1105"/>
                  </a:cubicBezTo>
                  <a:cubicBezTo>
                    <a:pt x="1260" y="1095"/>
                    <a:pt x="1380" y="974"/>
                    <a:pt x="1402" y="843"/>
                  </a:cubicBezTo>
                  <a:cubicBezTo>
                    <a:pt x="1413" y="701"/>
                    <a:pt x="1326" y="558"/>
                    <a:pt x="1194" y="514"/>
                  </a:cubicBezTo>
                  <a:cubicBezTo>
                    <a:pt x="1216" y="460"/>
                    <a:pt x="1249" y="394"/>
                    <a:pt x="1249" y="329"/>
                  </a:cubicBezTo>
                  <a:cubicBezTo>
                    <a:pt x="1260" y="263"/>
                    <a:pt x="1227" y="186"/>
                    <a:pt x="1173" y="153"/>
                  </a:cubicBezTo>
                  <a:cubicBezTo>
                    <a:pt x="1151" y="142"/>
                    <a:pt x="1129" y="131"/>
                    <a:pt x="1107" y="131"/>
                  </a:cubicBezTo>
                  <a:cubicBezTo>
                    <a:pt x="1063" y="131"/>
                    <a:pt x="1019" y="164"/>
                    <a:pt x="997" y="208"/>
                  </a:cubicBezTo>
                  <a:cubicBezTo>
                    <a:pt x="964" y="88"/>
                    <a:pt x="844" y="0"/>
                    <a:pt x="723" y="0"/>
                  </a:cubicBezTo>
                  <a:close/>
                </a:path>
              </a:pathLst>
            </a:custGeom>
            <a:solidFill>
              <a:srgbClr val="D3A23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5" name="Google Shape;2215;p244"/>
            <p:cNvSpPr/>
            <p:nvPr/>
          </p:nvSpPr>
          <p:spPr>
            <a:xfrm>
              <a:off x="6504978" y="2698140"/>
              <a:ext cx="39153" cy="45750"/>
            </a:xfrm>
            <a:custGeom>
              <a:rect b="b" l="l" r="r" t="t"/>
              <a:pathLst>
                <a:path extrusionOk="0" h="1588" w="1359">
                  <a:moveTo>
                    <a:pt x="735" y="0"/>
                  </a:moveTo>
                  <a:cubicBezTo>
                    <a:pt x="647" y="0"/>
                    <a:pt x="559" y="55"/>
                    <a:pt x="538" y="142"/>
                  </a:cubicBezTo>
                  <a:cubicBezTo>
                    <a:pt x="516" y="98"/>
                    <a:pt x="482" y="77"/>
                    <a:pt x="450" y="66"/>
                  </a:cubicBezTo>
                  <a:cubicBezTo>
                    <a:pt x="428" y="66"/>
                    <a:pt x="417" y="55"/>
                    <a:pt x="395" y="55"/>
                  </a:cubicBezTo>
                  <a:cubicBezTo>
                    <a:pt x="341" y="55"/>
                    <a:pt x="275" y="88"/>
                    <a:pt x="231" y="142"/>
                  </a:cubicBezTo>
                  <a:cubicBezTo>
                    <a:pt x="176" y="197"/>
                    <a:pt x="143" y="274"/>
                    <a:pt x="122" y="351"/>
                  </a:cubicBezTo>
                  <a:cubicBezTo>
                    <a:pt x="44" y="592"/>
                    <a:pt x="1" y="843"/>
                    <a:pt x="1" y="1095"/>
                  </a:cubicBezTo>
                  <a:cubicBezTo>
                    <a:pt x="1" y="1237"/>
                    <a:pt x="34" y="1412"/>
                    <a:pt x="176" y="1446"/>
                  </a:cubicBezTo>
                  <a:cubicBezTo>
                    <a:pt x="187" y="1456"/>
                    <a:pt x="209" y="1456"/>
                    <a:pt x="220" y="1456"/>
                  </a:cubicBezTo>
                  <a:cubicBezTo>
                    <a:pt x="253" y="1456"/>
                    <a:pt x="275" y="1446"/>
                    <a:pt x="297" y="1446"/>
                  </a:cubicBezTo>
                  <a:cubicBezTo>
                    <a:pt x="329" y="1446"/>
                    <a:pt x="351" y="1434"/>
                    <a:pt x="373" y="1434"/>
                  </a:cubicBezTo>
                  <a:cubicBezTo>
                    <a:pt x="384" y="1434"/>
                    <a:pt x="384" y="1446"/>
                    <a:pt x="395" y="1446"/>
                  </a:cubicBezTo>
                  <a:cubicBezTo>
                    <a:pt x="538" y="1446"/>
                    <a:pt x="647" y="1587"/>
                    <a:pt x="789" y="1587"/>
                  </a:cubicBezTo>
                  <a:lnTo>
                    <a:pt x="811" y="1587"/>
                  </a:lnTo>
                  <a:cubicBezTo>
                    <a:pt x="932" y="1577"/>
                    <a:pt x="1030" y="1446"/>
                    <a:pt x="997" y="1325"/>
                  </a:cubicBezTo>
                  <a:lnTo>
                    <a:pt x="997" y="1325"/>
                  </a:lnTo>
                  <a:cubicBezTo>
                    <a:pt x="1019" y="1336"/>
                    <a:pt x="1052" y="1347"/>
                    <a:pt x="1085" y="1347"/>
                  </a:cubicBezTo>
                  <a:cubicBezTo>
                    <a:pt x="1161" y="1347"/>
                    <a:pt x="1227" y="1314"/>
                    <a:pt x="1271" y="1259"/>
                  </a:cubicBezTo>
                  <a:cubicBezTo>
                    <a:pt x="1336" y="1183"/>
                    <a:pt x="1358" y="1062"/>
                    <a:pt x="1336" y="964"/>
                  </a:cubicBezTo>
                  <a:cubicBezTo>
                    <a:pt x="1326" y="898"/>
                    <a:pt x="1304" y="832"/>
                    <a:pt x="1260" y="789"/>
                  </a:cubicBezTo>
                  <a:cubicBezTo>
                    <a:pt x="1227" y="755"/>
                    <a:pt x="1183" y="745"/>
                    <a:pt x="1151" y="745"/>
                  </a:cubicBezTo>
                  <a:cubicBezTo>
                    <a:pt x="1129" y="745"/>
                    <a:pt x="1107" y="755"/>
                    <a:pt x="1085" y="767"/>
                  </a:cubicBezTo>
                  <a:cubicBezTo>
                    <a:pt x="1151" y="712"/>
                    <a:pt x="1227" y="646"/>
                    <a:pt x="1260" y="570"/>
                  </a:cubicBezTo>
                  <a:cubicBezTo>
                    <a:pt x="1293" y="482"/>
                    <a:pt x="1293" y="373"/>
                    <a:pt x="1227" y="307"/>
                  </a:cubicBezTo>
                  <a:cubicBezTo>
                    <a:pt x="1195" y="285"/>
                    <a:pt x="1151" y="263"/>
                    <a:pt x="1107" y="263"/>
                  </a:cubicBezTo>
                  <a:cubicBezTo>
                    <a:pt x="1063" y="263"/>
                    <a:pt x="1008" y="285"/>
                    <a:pt x="986" y="339"/>
                  </a:cubicBezTo>
                  <a:cubicBezTo>
                    <a:pt x="997" y="186"/>
                    <a:pt x="910" y="33"/>
                    <a:pt x="767" y="0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6" name="Google Shape;2216;p244"/>
            <p:cNvSpPr/>
            <p:nvPr/>
          </p:nvSpPr>
          <p:spPr>
            <a:xfrm>
              <a:off x="6557355" y="2719258"/>
              <a:ext cx="34082" cy="41025"/>
            </a:xfrm>
            <a:custGeom>
              <a:rect b="b" l="l" r="r" t="t"/>
              <a:pathLst>
                <a:path extrusionOk="0" h="1424" w="1183">
                  <a:moveTo>
                    <a:pt x="504" y="0"/>
                  </a:moveTo>
                  <a:cubicBezTo>
                    <a:pt x="416" y="22"/>
                    <a:pt x="362" y="110"/>
                    <a:pt x="362" y="198"/>
                  </a:cubicBezTo>
                  <a:lnTo>
                    <a:pt x="362" y="241"/>
                  </a:lnTo>
                  <a:cubicBezTo>
                    <a:pt x="329" y="231"/>
                    <a:pt x="307" y="219"/>
                    <a:pt x="274" y="219"/>
                  </a:cubicBezTo>
                  <a:lnTo>
                    <a:pt x="263" y="219"/>
                  </a:lnTo>
                  <a:cubicBezTo>
                    <a:pt x="143" y="231"/>
                    <a:pt x="55" y="351"/>
                    <a:pt x="33" y="460"/>
                  </a:cubicBezTo>
                  <a:cubicBezTo>
                    <a:pt x="0" y="581"/>
                    <a:pt x="33" y="701"/>
                    <a:pt x="44" y="822"/>
                  </a:cubicBezTo>
                  <a:cubicBezTo>
                    <a:pt x="55" y="866"/>
                    <a:pt x="55" y="910"/>
                    <a:pt x="55" y="953"/>
                  </a:cubicBezTo>
                  <a:cubicBezTo>
                    <a:pt x="55" y="997"/>
                    <a:pt x="44" y="1030"/>
                    <a:pt x="33" y="1073"/>
                  </a:cubicBezTo>
                  <a:cubicBezTo>
                    <a:pt x="22" y="1238"/>
                    <a:pt x="165" y="1380"/>
                    <a:pt x="329" y="1413"/>
                  </a:cubicBezTo>
                  <a:cubicBezTo>
                    <a:pt x="372" y="1424"/>
                    <a:pt x="416" y="1424"/>
                    <a:pt x="460" y="1424"/>
                  </a:cubicBezTo>
                  <a:cubicBezTo>
                    <a:pt x="581" y="1424"/>
                    <a:pt x="701" y="1391"/>
                    <a:pt x="810" y="1358"/>
                  </a:cubicBezTo>
                  <a:cubicBezTo>
                    <a:pt x="854" y="1336"/>
                    <a:pt x="909" y="1326"/>
                    <a:pt x="931" y="1282"/>
                  </a:cubicBezTo>
                  <a:cubicBezTo>
                    <a:pt x="942" y="1260"/>
                    <a:pt x="953" y="1216"/>
                    <a:pt x="953" y="1183"/>
                  </a:cubicBezTo>
                  <a:cubicBezTo>
                    <a:pt x="975" y="1095"/>
                    <a:pt x="1041" y="1030"/>
                    <a:pt x="1084" y="953"/>
                  </a:cubicBezTo>
                  <a:cubicBezTo>
                    <a:pt x="1139" y="888"/>
                    <a:pt x="1183" y="800"/>
                    <a:pt x="1172" y="713"/>
                  </a:cubicBezTo>
                  <a:cubicBezTo>
                    <a:pt x="1161" y="635"/>
                    <a:pt x="1095" y="581"/>
                    <a:pt x="1029" y="581"/>
                  </a:cubicBezTo>
                  <a:cubicBezTo>
                    <a:pt x="1007" y="581"/>
                    <a:pt x="997" y="581"/>
                    <a:pt x="975" y="592"/>
                  </a:cubicBezTo>
                  <a:cubicBezTo>
                    <a:pt x="1019" y="526"/>
                    <a:pt x="1063" y="460"/>
                    <a:pt x="1073" y="384"/>
                  </a:cubicBezTo>
                  <a:cubicBezTo>
                    <a:pt x="1095" y="307"/>
                    <a:pt x="1073" y="219"/>
                    <a:pt x="1019" y="176"/>
                  </a:cubicBezTo>
                  <a:cubicBezTo>
                    <a:pt x="986" y="154"/>
                    <a:pt x="953" y="143"/>
                    <a:pt x="920" y="143"/>
                  </a:cubicBezTo>
                  <a:cubicBezTo>
                    <a:pt x="876" y="143"/>
                    <a:pt x="832" y="165"/>
                    <a:pt x="810" y="198"/>
                  </a:cubicBezTo>
                  <a:cubicBezTo>
                    <a:pt x="745" y="99"/>
                    <a:pt x="657" y="0"/>
                    <a:pt x="548" y="0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7" name="Google Shape;2217;p244"/>
            <p:cNvSpPr/>
            <p:nvPr/>
          </p:nvSpPr>
          <p:spPr>
            <a:xfrm>
              <a:off x="6322668" y="2771318"/>
              <a:ext cx="3169" cy="5387"/>
            </a:xfrm>
            <a:custGeom>
              <a:rect b="b" l="l" r="r" t="t"/>
              <a:pathLst>
                <a:path extrusionOk="0" h="187" w="110">
                  <a:moveTo>
                    <a:pt x="56" y="0"/>
                  </a:moveTo>
                  <a:cubicBezTo>
                    <a:pt x="44" y="22"/>
                    <a:pt x="22" y="44"/>
                    <a:pt x="0" y="55"/>
                  </a:cubicBezTo>
                  <a:lnTo>
                    <a:pt x="56" y="55"/>
                  </a:lnTo>
                  <a:cubicBezTo>
                    <a:pt x="44" y="99"/>
                    <a:pt x="77" y="154"/>
                    <a:pt x="110" y="186"/>
                  </a:cubicBezTo>
                  <a:cubicBezTo>
                    <a:pt x="88" y="120"/>
                    <a:pt x="66" y="55"/>
                    <a:pt x="56" y="0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8" name="Google Shape;2218;p244"/>
            <p:cNvSpPr/>
            <p:nvPr/>
          </p:nvSpPr>
          <p:spPr>
            <a:xfrm>
              <a:off x="6364616" y="2725250"/>
              <a:ext cx="4466" cy="6021"/>
            </a:xfrm>
            <a:custGeom>
              <a:rect b="b" l="l" r="r" t="t"/>
              <a:pathLst>
                <a:path extrusionOk="0" h="209" w="155">
                  <a:moveTo>
                    <a:pt x="154" y="1"/>
                  </a:moveTo>
                  <a:lnTo>
                    <a:pt x="154" y="1"/>
                  </a:lnTo>
                  <a:cubicBezTo>
                    <a:pt x="110" y="23"/>
                    <a:pt x="77" y="55"/>
                    <a:pt x="55" y="89"/>
                  </a:cubicBezTo>
                  <a:cubicBezTo>
                    <a:pt x="23" y="121"/>
                    <a:pt x="11" y="165"/>
                    <a:pt x="1" y="209"/>
                  </a:cubicBezTo>
                  <a:cubicBezTo>
                    <a:pt x="89" y="176"/>
                    <a:pt x="132" y="99"/>
                    <a:pt x="154" y="1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9" name="Google Shape;2219;p244"/>
            <p:cNvSpPr/>
            <p:nvPr/>
          </p:nvSpPr>
          <p:spPr>
            <a:xfrm>
              <a:off x="6365883" y="2650834"/>
              <a:ext cx="13915" cy="19879"/>
            </a:xfrm>
            <a:custGeom>
              <a:rect b="b" l="l" r="r" t="t"/>
              <a:pathLst>
                <a:path extrusionOk="0" h="690" w="483">
                  <a:moveTo>
                    <a:pt x="373" y="0"/>
                  </a:moveTo>
                  <a:lnTo>
                    <a:pt x="373" y="11"/>
                  </a:lnTo>
                  <a:cubicBezTo>
                    <a:pt x="395" y="66"/>
                    <a:pt x="439" y="110"/>
                    <a:pt x="483" y="153"/>
                  </a:cubicBezTo>
                  <a:cubicBezTo>
                    <a:pt x="483" y="110"/>
                    <a:pt x="483" y="76"/>
                    <a:pt x="471" y="44"/>
                  </a:cubicBezTo>
                  <a:cubicBezTo>
                    <a:pt x="439" y="32"/>
                    <a:pt x="405" y="11"/>
                    <a:pt x="373" y="0"/>
                  </a:cubicBezTo>
                  <a:close/>
                  <a:moveTo>
                    <a:pt x="230" y="547"/>
                  </a:moveTo>
                  <a:cubicBezTo>
                    <a:pt x="186" y="547"/>
                    <a:pt x="132" y="558"/>
                    <a:pt x="88" y="580"/>
                  </a:cubicBezTo>
                  <a:cubicBezTo>
                    <a:pt x="55" y="613"/>
                    <a:pt x="23" y="646"/>
                    <a:pt x="1" y="689"/>
                  </a:cubicBezTo>
                  <a:lnTo>
                    <a:pt x="99" y="657"/>
                  </a:lnTo>
                  <a:cubicBezTo>
                    <a:pt x="154" y="635"/>
                    <a:pt x="208" y="591"/>
                    <a:pt x="252" y="547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0" name="Google Shape;2220;p244"/>
            <p:cNvSpPr/>
            <p:nvPr/>
          </p:nvSpPr>
          <p:spPr>
            <a:xfrm>
              <a:off x="6354532" y="2590564"/>
              <a:ext cx="29357" cy="30308"/>
            </a:xfrm>
            <a:custGeom>
              <a:rect b="b" l="l" r="r" t="t"/>
              <a:pathLst>
                <a:path extrusionOk="0" h="1052" w="1019">
                  <a:moveTo>
                    <a:pt x="482" y="0"/>
                  </a:moveTo>
                  <a:cubicBezTo>
                    <a:pt x="460" y="0"/>
                    <a:pt x="427" y="0"/>
                    <a:pt x="395" y="22"/>
                  </a:cubicBezTo>
                  <a:cubicBezTo>
                    <a:pt x="351" y="44"/>
                    <a:pt x="318" y="88"/>
                    <a:pt x="307" y="143"/>
                  </a:cubicBezTo>
                  <a:cubicBezTo>
                    <a:pt x="274" y="110"/>
                    <a:pt x="230" y="88"/>
                    <a:pt x="176" y="88"/>
                  </a:cubicBezTo>
                  <a:lnTo>
                    <a:pt x="143" y="88"/>
                  </a:lnTo>
                  <a:cubicBezTo>
                    <a:pt x="77" y="110"/>
                    <a:pt x="33" y="154"/>
                    <a:pt x="1" y="209"/>
                  </a:cubicBezTo>
                  <a:cubicBezTo>
                    <a:pt x="44" y="241"/>
                    <a:pt x="77" y="275"/>
                    <a:pt x="88" y="318"/>
                  </a:cubicBezTo>
                  <a:cubicBezTo>
                    <a:pt x="132" y="416"/>
                    <a:pt x="143" y="526"/>
                    <a:pt x="198" y="614"/>
                  </a:cubicBezTo>
                  <a:cubicBezTo>
                    <a:pt x="230" y="669"/>
                    <a:pt x="296" y="713"/>
                    <a:pt x="361" y="713"/>
                  </a:cubicBezTo>
                  <a:cubicBezTo>
                    <a:pt x="395" y="713"/>
                    <a:pt x="427" y="701"/>
                    <a:pt x="460" y="669"/>
                  </a:cubicBezTo>
                  <a:lnTo>
                    <a:pt x="460" y="669"/>
                  </a:lnTo>
                  <a:cubicBezTo>
                    <a:pt x="417" y="789"/>
                    <a:pt x="417" y="942"/>
                    <a:pt x="493" y="1051"/>
                  </a:cubicBezTo>
                  <a:cubicBezTo>
                    <a:pt x="559" y="1051"/>
                    <a:pt x="624" y="1041"/>
                    <a:pt x="690" y="1030"/>
                  </a:cubicBezTo>
                  <a:cubicBezTo>
                    <a:pt x="745" y="1019"/>
                    <a:pt x="811" y="986"/>
                    <a:pt x="855" y="942"/>
                  </a:cubicBezTo>
                  <a:cubicBezTo>
                    <a:pt x="898" y="898"/>
                    <a:pt x="909" y="822"/>
                    <a:pt x="877" y="778"/>
                  </a:cubicBezTo>
                  <a:cubicBezTo>
                    <a:pt x="964" y="723"/>
                    <a:pt x="1018" y="603"/>
                    <a:pt x="975" y="494"/>
                  </a:cubicBezTo>
                  <a:cubicBezTo>
                    <a:pt x="953" y="406"/>
                    <a:pt x="855" y="351"/>
                    <a:pt x="767" y="351"/>
                  </a:cubicBezTo>
                  <a:lnTo>
                    <a:pt x="723" y="351"/>
                  </a:lnTo>
                  <a:cubicBezTo>
                    <a:pt x="745" y="253"/>
                    <a:pt x="723" y="154"/>
                    <a:pt x="658" y="77"/>
                  </a:cubicBezTo>
                  <a:cubicBezTo>
                    <a:pt x="614" y="34"/>
                    <a:pt x="548" y="0"/>
                    <a:pt x="482" y="0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1" name="Google Shape;2221;p244"/>
            <p:cNvSpPr/>
            <p:nvPr/>
          </p:nvSpPr>
          <p:spPr>
            <a:xfrm>
              <a:off x="6391121" y="2597507"/>
              <a:ext cx="30625" cy="34428"/>
            </a:xfrm>
            <a:custGeom>
              <a:rect b="b" l="l" r="r" t="t"/>
              <a:pathLst>
                <a:path extrusionOk="0" h="1195" w="1063">
                  <a:moveTo>
                    <a:pt x="559" y="0"/>
                  </a:moveTo>
                  <a:cubicBezTo>
                    <a:pt x="460" y="12"/>
                    <a:pt x="383" y="99"/>
                    <a:pt x="362" y="187"/>
                  </a:cubicBezTo>
                  <a:cubicBezTo>
                    <a:pt x="362" y="110"/>
                    <a:pt x="329" y="22"/>
                    <a:pt x="252" y="22"/>
                  </a:cubicBezTo>
                  <a:cubicBezTo>
                    <a:pt x="208" y="22"/>
                    <a:pt x="176" y="55"/>
                    <a:pt x="143" y="88"/>
                  </a:cubicBezTo>
                  <a:cubicBezTo>
                    <a:pt x="23" y="219"/>
                    <a:pt x="1" y="428"/>
                    <a:pt x="77" y="592"/>
                  </a:cubicBezTo>
                  <a:lnTo>
                    <a:pt x="55" y="603"/>
                  </a:lnTo>
                  <a:cubicBezTo>
                    <a:pt x="44" y="712"/>
                    <a:pt x="55" y="822"/>
                    <a:pt x="99" y="920"/>
                  </a:cubicBezTo>
                  <a:cubicBezTo>
                    <a:pt x="121" y="931"/>
                    <a:pt x="132" y="942"/>
                    <a:pt x="154" y="942"/>
                  </a:cubicBezTo>
                  <a:cubicBezTo>
                    <a:pt x="252" y="997"/>
                    <a:pt x="307" y="1095"/>
                    <a:pt x="307" y="1194"/>
                  </a:cubicBezTo>
                  <a:lnTo>
                    <a:pt x="340" y="1194"/>
                  </a:lnTo>
                  <a:cubicBezTo>
                    <a:pt x="383" y="1194"/>
                    <a:pt x="427" y="1183"/>
                    <a:pt x="449" y="1139"/>
                  </a:cubicBezTo>
                  <a:cubicBezTo>
                    <a:pt x="460" y="1117"/>
                    <a:pt x="460" y="1073"/>
                    <a:pt x="482" y="1041"/>
                  </a:cubicBezTo>
                  <a:cubicBezTo>
                    <a:pt x="526" y="997"/>
                    <a:pt x="614" y="1019"/>
                    <a:pt x="679" y="997"/>
                  </a:cubicBezTo>
                  <a:cubicBezTo>
                    <a:pt x="712" y="986"/>
                    <a:pt x="745" y="953"/>
                    <a:pt x="778" y="931"/>
                  </a:cubicBezTo>
                  <a:cubicBezTo>
                    <a:pt x="833" y="888"/>
                    <a:pt x="877" y="844"/>
                    <a:pt x="931" y="789"/>
                  </a:cubicBezTo>
                  <a:cubicBezTo>
                    <a:pt x="997" y="734"/>
                    <a:pt x="1062" y="669"/>
                    <a:pt x="1062" y="570"/>
                  </a:cubicBezTo>
                  <a:cubicBezTo>
                    <a:pt x="1062" y="515"/>
                    <a:pt x="997" y="460"/>
                    <a:pt x="942" y="460"/>
                  </a:cubicBezTo>
                  <a:cubicBezTo>
                    <a:pt x="920" y="460"/>
                    <a:pt x="898" y="472"/>
                    <a:pt x="887" y="493"/>
                  </a:cubicBezTo>
                  <a:cubicBezTo>
                    <a:pt x="909" y="373"/>
                    <a:pt x="909" y="253"/>
                    <a:pt x="843" y="154"/>
                  </a:cubicBezTo>
                  <a:cubicBezTo>
                    <a:pt x="789" y="66"/>
                    <a:pt x="690" y="0"/>
                    <a:pt x="592" y="0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2" name="Google Shape;2222;p244"/>
            <p:cNvSpPr/>
            <p:nvPr/>
          </p:nvSpPr>
          <p:spPr>
            <a:xfrm>
              <a:off x="6394290" y="2659967"/>
              <a:ext cx="30596" cy="32181"/>
            </a:xfrm>
            <a:custGeom>
              <a:rect b="b" l="l" r="r" t="t"/>
              <a:pathLst>
                <a:path extrusionOk="0" h="1117" w="1062">
                  <a:moveTo>
                    <a:pt x="548" y="0"/>
                  </a:moveTo>
                  <a:cubicBezTo>
                    <a:pt x="460" y="0"/>
                    <a:pt x="394" y="66"/>
                    <a:pt x="361" y="132"/>
                  </a:cubicBezTo>
                  <a:cubicBezTo>
                    <a:pt x="350" y="77"/>
                    <a:pt x="295" y="12"/>
                    <a:pt x="230" y="12"/>
                  </a:cubicBezTo>
                  <a:lnTo>
                    <a:pt x="219" y="12"/>
                  </a:lnTo>
                  <a:cubicBezTo>
                    <a:pt x="120" y="12"/>
                    <a:pt x="33" y="88"/>
                    <a:pt x="11" y="187"/>
                  </a:cubicBezTo>
                  <a:cubicBezTo>
                    <a:pt x="0" y="263"/>
                    <a:pt x="22" y="362"/>
                    <a:pt x="88" y="384"/>
                  </a:cubicBezTo>
                  <a:lnTo>
                    <a:pt x="132" y="384"/>
                  </a:lnTo>
                  <a:cubicBezTo>
                    <a:pt x="44" y="504"/>
                    <a:pt x="0" y="668"/>
                    <a:pt x="54" y="822"/>
                  </a:cubicBezTo>
                  <a:cubicBezTo>
                    <a:pt x="54" y="832"/>
                    <a:pt x="66" y="854"/>
                    <a:pt x="66" y="866"/>
                  </a:cubicBezTo>
                  <a:cubicBezTo>
                    <a:pt x="88" y="866"/>
                    <a:pt x="98" y="866"/>
                    <a:pt x="110" y="876"/>
                  </a:cubicBezTo>
                  <a:cubicBezTo>
                    <a:pt x="208" y="909"/>
                    <a:pt x="263" y="1007"/>
                    <a:pt x="317" y="1095"/>
                  </a:cubicBezTo>
                  <a:cubicBezTo>
                    <a:pt x="339" y="1095"/>
                    <a:pt x="361" y="1106"/>
                    <a:pt x="383" y="1106"/>
                  </a:cubicBezTo>
                  <a:cubicBezTo>
                    <a:pt x="405" y="1117"/>
                    <a:pt x="427" y="1117"/>
                    <a:pt x="449" y="1117"/>
                  </a:cubicBezTo>
                  <a:cubicBezTo>
                    <a:pt x="613" y="1117"/>
                    <a:pt x="767" y="1019"/>
                    <a:pt x="908" y="909"/>
                  </a:cubicBezTo>
                  <a:cubicBezTo>
                    <a:pt x="920" y="854"/>
                    <a:pt x="930" y="800"/>
                    <a:pt x="952" y="745"/>
                  </a:cubicBezTo>
                  <a:cubicBezTo>
                    <a:pt x="974" y="701"/>
                    <a:pt x="1018" y="657"/>
                    <a:pt x="1062" y="625"/>
                  </a:cubicBezTo>
                  <a:cubicBezTo>
                    <a:pt x="1007" y="548"/>
                    <a:pt x="865" y="548"/>
                    <a:pt x="810" y="471"/>
                  </a:cubicBezTo>
                  <a:cubicBezTo>
                    <a:pt x="755" y="394"/>
                    <a:pt x="799" y="285"/>
                    <a:pt x="788" y="187"/>
                  </a:cubicBezTo>
                  <a:cubicBezTo>
                    <a:pt x="767" y="77"/>
                    <a:pt x="668" y="0"/>
                    <a:pt x="558" y="0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3" name="Google Shape;2223;p244"/>
            <p:cNvSpPr/>
            <p:nvPr/>
          </p:nvSpPr>
          <p:spPr>
            <a:xfrm>
              <a:off x="6224253" y="2618653"/>
              <a:ext cx="26851" cy="11668"/>
            </a:xfrm>
            <a:custGeom>
              <a:rect b="b" l="l" r="r" t="t"/>
              <a:pathLst>
                <a:path extrusionOk="0" h="405" w="932">
                  <a:moveTo>
                    <a:pt x="789" y="0"/>
                  </a:moveTo>
                  <a:cubicBezTo>
                    <a:pt x="745" y="0"/>
                    <a:pt x="679" y="22"/>
                    <a:pt x="657" y="66"/>
                  </a:cubicBezTo>
                  <a:cubicBezTo>
                    <a:pt x="647" y="88"/>
                    <a:pt x="647" y="98"/>
                    <a:pt x="635" y="110"/>
                  </a:cubicBezTo>
                  <a:cubicBezTo>
                    <a:pt x="647" y="110"/>
                    <a:pt x="647" y="110"/>
                    <a:pt x="647" y="120"/>
                  </a:cubicBezTo>
                  <a:cubicBezTo>
                    <a:pt x="647" y="110"/>
                    <a:pt x="657" y="98"/>
                    <a:pt x="657" y="88"/>
                  </a:cubicBezTo>
                  <a:cubicBezTo>
                    <a:pt x="691" y="44"/>
                    <a:pt x="745" y="22"/>
                    <a:pt x="789" y="22"/>
                  </a:cubicBezTo>
                  <a:cubicBezTo>
                    <a:pt x="844" y="22"/>
                    <a:pt x="888" y="44"/>
                    <a:pt x="898" y="88"/>
                  </a:cubicBezTo>
                  <a:lnTo>
                    <a:pt x="931" y="22"/>
                  </a:lnTo>
                  <a:lnTo>
                    <a:pt x="931" y="11"/>
                  </a:lnTo>
                  <a:lnTo>
                    <a:pt x="898" y="76"/>
                  </a:lnTo>
                  <a:cubicBezTo>
                    <a:pt x="888" y="22"/>
                    <a:pt x="844" y="0"/>
                    <a:pt x="789" y="0"/>
                  </a:cubicBezTo>
                  <a:close/>
                  <a:moveTo>
                    <a:pt x="132" y="241"/>
                  </a:moveTo>
                  <a:cubicBezTo>
                    <a:pt x="110" y="274"/>
                    <a:pt x="110" y="307"/>
                    <a:pt x="110" y="339"/>
                  </a:cubicBezTo>
                  <a:cubicBezTo>
                    <a:pt x="110" y="307"/>
                    <a:pt x="121" y="274"/>
                    <a:pt x="132" y="252"/>
                  </a:cubicBezTo>
                  <a:lnTo>
                    <a:pt x="132" y="241"/>
                  </a:lnTo>
                  <a:close/>
                  <a:moveTo>
                    <a:pt x="77" y="339"/>
                  </a:moveTo>
                  <a:cubicBezTo>
                    <a:pt x="56" y="339"/>
                    <a:pt x="22" y="373"/>
                    <a:pt x="0" y="405"/>
                  </a:cubicBezTo>
                  <a:cubicBezTo>
                    <a:pt x="22" y="394"/>
                    <a:pt x="56" y="373"/>
                    <a:pt x="77" y="373"/>
                  </a:cubicBezTo>
                  <a:cubicBezTo>
                    <a:pt x="99" y="373"/>
                    <a:pt x="110" y="383"/>
                    <a:pt x="132" y="394"/>
                  </a:cubicBezTo>
                  <a:cubicBezTo>
                    <a:pt x="121" y="383"/>
                    <a:pt x="121" y="373"/>
                    <a:pt x="121" y="361"/>
                  </a:cubicBezTo>
                  <a:cubicBezTo>
                    <a:pt x="110" y="351"/>
                    <a:pt x="88" y="339"/>
                    <a:pt x="77" y="339"/>
                  </a:cubicBezTo>
                  <a:close/>
                </a:path>
              </a:pathLst>
            </a:custGeom>
            <a:solidFill>
              <a:srgbClr val="B1060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4" name="Google Shape;2224;p244"/>
            <p:cNvSpPr/>
            <p:nvPr/>
          </p:nvSpPr>
          <p:spPr>
            <a:xfrm>
              <a:off x="6271992" y="2590564"/>
              <a:ext cx="61423" cy="34082"/>
            </a:xfrm>
            <a:custGeom>
              <a:rect b="b" l="l" r="r" t="t"/>
              <a:pathLst>
                <a:path extrusionOk="0" h="1183" w="2132">
                  <a:moveTo>
                    <a:pt x="905" y="12"/>
                  </a:moveTo>
                  <a:cubicBezTo>
                    <a:pt x="840" y="34"/>
                    <a:pt x="807" y="110"/>
                    <a:pt x="829" y="176"/>
                  </a:cubicBezTo>
                  <a:cubicBezTo>
                    <a:pt x="818" y="110"/>
                    <a:pt x="851" y="44"/>
                    <a:pt x="905" y="22"/>
                  </a:cubicBezTo>
                  <a:lnTo>
                    <a:pt x="905" y="12"/>
                  </a:lnTo>
                  <a:close/>
                  <a:moveTo>
                    <a:pt x="1606" y="0"/>
                  </a:moveTo>
                  <a:lnTo>
                    <a:pt x="1606" y="12"/>
                  </a:lnTo>
                  <a:cubicBezTo>
                    <a:pt x="1628" y="77"/>
                    <a:pt x="1683" y="132"/>
                    <a:pt x="1737" y="165"/>
                  </a:cubicBezTo>
                  <a:cubicBezTo>
                    <a:pt x="1781" y="187"/>
                    <a:pt x="1836" y="197"/>
                    <a:pt x="1891" y="197"/>
                  </a:cubicBezTo>
                  <a:cubicBezTo>
                    <a:pt x="1978" y="197"/>
                    <a:pt x="2066" y="165"/>
                    <a:pt x="2132" y="99"/>
                  </a:cubicBezTo>
                  <a:lnTo>
                    <a:pt x="2132" y="88"/>
                  </a:lnTo>
                  <a:lnTo>
                    <a:pt x="2121" y="88"/>
                  </a:lnTo>
                  <a:cubicBezTo>
                    <a:pt x="2066" y="154"/>
                    <a:pt x="1978" y="187"/>
                    <a:pt x="1891" y="187"/>
                  </a:cubicBezTo>
                  <a:cubicBezTo>
                    <a:pt x="1836" y="187"/>
                    <a:pt x="1781" y="176"/>
                    <a:pt x="1737" y="143"/>
                  </a:cubicBezTo>
                  <a:cubicBezTo>
                    <a:pt x="1683" y="110"/>
                    <a:pt x="1628" y="66"/>
                    <a:pt x="1606" y="0"/>
                  </a:cubicBezTo>
                  <a:close/>
                  <a:moveTo>
                    <a:pt x="676" y="132"/>
                  </a:moveTo>
                  <a:lnTo>
                    <a:pt x="676" y="143"/>
                  </a:lnTo>
                  <a:cubicBezTo>
                    <a:pt x="742" y="165"/>
                    <a:pt x="796" y="197"/>
                    <a:pt x="851" y="241"/>
                  </a:cubicBezTo>
                  <a:cubicBezTo>
                    <a:pt x="840" y="231"/>
                    <a:pt x="840" y="219"/>
                    <a:pt x="829" y="209"/>
                  </a:cubicBezTo>
                  <a:cubicBezTo>
                    <a:pt x="785" y="176"/>
                    <a:pt x="730" y="143"/>
                    <a:pt x="676" y="132"/>
                  </a:cubicBezTo>
                  <a:close/>
                  <a:moveTo>
                    <a:pt x="128" y="876"/>
                  </a:moveTo>
                  <a:cubicBezTo>
                    <a:pt x="139" y="876"/>
                    <a:pt x="139" y="888"/>
                    <a:pt x="139" y="888"/>
                  </a:cubicBezTo>
                  <a:lnTo>
                    <a:pt x="150" y="888"/>
                  </a:lnTo>
                  <a:cubicBezTo>
                    <a:pt x="139" y="888"/>
                    <a:pt x="139" y="876"/>
                    <a:pt x="139" y="876"/>
                  </a:cubicBezTo>
                  <a:close/>
                  <a:moveTo>
                    <a:pt x="107" y="866"/>
                  </a:moveTo>
                  <a:cubicBezTo>
                    <a:pt x="34" y="907"/>
                    <a:pt x="1" y="988"/>
                    <a:pt x="6" y="1071"/>
                  </a:cubicBezTo>
                  <a:lnTo>
                    <a:pt x="6" y="1071"/>
                  </a:lnTo>
                  <a:cubicBezTo>
                    <a:pt x="2" y="997"/>
                    <a:pt x="45" y="917"/>
                    <a:pt x="107" y="876"/>
                  </a:cubicBezTo>
                  <a:cubicBezTo>
                    <a:pt x="117" y="888"/>
                    <a:pt x="117" y="888"/>
                    <a:pt x="128" y="888"/>
                  </a:cubicBezTo>
                  <a:lnTo>
                    <a:pt x="128" y="876"/>
                  </a:lnTo>
                  <a:cubicBezTo>
                    <a:pt x="117" y="866"/>
                    <a:pt x="107" y="866"/>
                    <a:pt x="107" y="866"/>
                  </a:cubicBezTo>
                  <a:close/>
                  <a:moveTo>
                    <a:pt x="6" y="1071"/>
                  </a:moveTo>
                  <a:cubicBezTo>
                    <a:pt x="7" y="1076"/>
                    <a:pt x="7" y="1080"/>
                    <a:pt x="8" y="1085"/>
                  </a:cubicBezTo>
                  <a:cubicBezTo>
                    <a:pt x="7" y="1080"/>
                    <a:pt x="7" y="1075"/>
                    <a:pt x="6" y="1071"/>
                  </a:cubicBezTo>
                  <a:close/>
                  <a:moveTo>
                    <a:pt x="41" y="1172"/>
                  </a:moveTo>
                  <a:lnTo>
                    <a:pt x="41" y="1183"/>
                  </a:lnTo>
                  <a:lnTo>
                    <a:pt x="51" y="1183"/>
                  </a:lnTo>
                  <a:cubicBezTo>
                    <a:pt x="51" y="1183"/>
                    <a:pt x="51" y="1172"/>
                    <a:pt x="41" y="1172"/>
                  </a:cubicBezTo>
                  <a:close/>
                </a:path>
              </a:pathLst>
            </a:custGeom>
            <a:solidFill>
              <a:srgbClr val="DD998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5" name="Google Shape;2225;p244"/>
            <p:cNvSpPr/>
            <p:nvPr/>
          </p:nvSpPr>
          <p:spPr>
            <a:xfrm>
              <a:off x="6218895" y="2590880"/>
              <a:ext cx="140708" cy="113598"/>
            </a:xfrm>
            <a:custGeom>
              <a:rect b="b" l="l" r="r" t="t"/>
              <a:pathLst>
                <a:path extrusionOk="0" h="3943" w="4884">
                  <a:moveTo>
                    <a:pt x="1982" y="877"/>
                  </a:moveTo>
                  <a:cubicBezTo>
                    <a:pt x="2004" y="975"/>
                    <a:pt x="2037" y="1074"/>
                    <a:pt x="2070" y="1172"/>
                  </a:cubicBezTo>
                  <a:cubicBezTo>
                    <a:pt x="2080" y="1212"/>
                    <a:pt x="2100" y="1253"/>
                    <a:pt x="2111" y="1285"/>
                  </a:cubicBezTo>
                  <a:lnTo>
                    <a:pt x="2111" y="1285"/>
                  </a:lnTo>
                  <a:cubicBezTo>
                    <a:pt x="2068" y="1156"/>
                    <a:pt x="2025" y="1016"/>
                    <a:pt x="1993" y="877"/>
                  </a:cubicBezTo>
                  <a:close/>
                  <a:moveTo>
                    <a:pt x="2111" y="1285"/>
                  </a:moveTo>
                  <a:cubicBezTo>
                    <a:pt x="2112" y="1288"/>
                    <a:pt x="2112" y="1290"/>
                    <a:pt x="2113" y="1293"/>
                  </a:cubicBezTo>
                  <a:cubicBezTo>
                    <a:pt x="2113" y="1290"/>
                    <a:pt x="2112" y="1288"/>
                    <a:pt x="2111" y="1285"/>
                  </a:cubicBezTo>
                  <a:close/>
                  <a:moveTo>
                    <a:pt x="307" y="1325"/>
                  </a:moveTo>
                  <a:cubicBezTo>
                    <a:pt x="311" y="1329"/>
                    <a:pt x="314" y="1333"/>
                    <a:pt x="318" y="1337"/>
                  </a:cubicBezTo>
                  <a:cubicBezTo>
                    <a:pt x="308" y="1337"/>
                    <a:pt x="307" y="1326"/>
                    <a:pt x="307" y="1325"/>
                  </a:cubicBezTo>
                  <a:close/>
                  <a:moveTo>
                    <a:pt x="1950" y="865"/>
                  </a:moveTo>
                  <a:cubicBezTo>
                    <a:pt x="1884" y="909"/>
                    <a:pt x="1840" y="997"/>
                    <a:pt x="1851" y="1074"/>
                  </a:cubicBezTo>
                  <a:cubicBezTo>
                    <a:pt x="1862" y="1106"/>
                    <a:pt x="1872" y="1128"/>
                    <a:pt x="1894" y="1161"/>
                  </a:cubicBezTo>
                  <a:lnTo>
                    <a:pt x="1884" y="1161"/>
                  </a:lnTo>
                  <a:cubicBezTo>
                    <a:pt x="1894" y="1161"/>
                    <a:pt x="1894" y="1172"/>
                    <a:pt x="1894" y="1172"/>
                  </a:cubicBezTo>
                  <a:lnTo>
                    <a:pt x="1884" y="1172"/>
                  </a:lnTo>
                  <a:cubicBezTo>
                    <a:pt x="1938" y="1271"/>
                    <a:pt x="2004" y="1358"/>
                    <a:pt x="2059" y="1457"/>
                  </a:cubicBezTo>
                  <a:cubicBezTo>
                    <a:pt x="2081" y="1424"/>
                    <a:pt x="2113" y="1413"/>
                    <a:pt x="2147" y="1391"/>
                  </a:cubicBezTo>
                  <a:cubicBezTo>
                    <a:pt x="2113" y="1325"/>
                    <a:pt x="2091" y="1249"/>
                    <a:pt x="2059" y="1172"/>
                  </a:cubicBezTo>
                  <a:cubicBezTo>
                    <a:pt x="2026" y="1074"/>
                    <a:pt x="1993" y="975"/>
                    <a:pt x="1971" y="877"/>
                  </a:cubicBezTo>
                  <a:cubicBezTo>
                    <a:pt x="1960" y="877"/>
                    <a:pt x="1960" y="877"/>
                    <a:pt x="1950" y="865"/>
                  </a:cubicBezTo>
                  <a:close/>
                  <a:moveTo>
                    <a:pt x="3449" y="1"/>
                  </a:moveTo>
                  <a:lnTo>
                    <a:pt x="3449" y="1"/>
                  </a:lnTo>
                  <a:cubicBezTo>
                    <a:pt x="3439" y="121"/>
                    <a:pt x="3449" y="252"/>
                    <a:pt x="3460" y="384"/>
                  </a:cubicBezTo>
                  <a:cubicBezTo>
                    <a:pt x="3570" y="405"/>
                    <a:pt x="3614" y="537"/>
                    <a:pt x="3636" y="646"/>
                  </a:cubicBezTo>
                  <a:cubicBezTo>
                    <a:pt x="3668" y="789"/>
                    <a:pt x="3690" y="964"/>
                    <a:pt x="3592" y="1062"/>
                  </a:cubicBezTo>
                  <a:cubicBezTo>
                    <a:pt x="3602" y="1118"/>
                    <a:pt x="3614" y="1161"/>
                    <a:pt x="3624" y="1205"/>
                  </a:cubicBezTo>
                  <a:lnTo>
                    <a:pt x="3668" y="1205"/>
                  </a:lnTo>
                  <a:cubicBezTo>
                    <a:pt x="3712" y="1205"/>
                    <a:pt x="3756" y="1216"/>
                    <a:pt x="3778" y="1238"/>
                  </a:cubicBezTo>
                  <a:cubicBezTo>
                    <a:pt x="3756" y="1128"/>
                    <a:pt x="3811" y="986"/>
                    <a:pt x="3920" y="942"/>
                  </a:cubicBezTo>
                  <a:cubicBezTo>
                    <a:pt x="3942" y="931"/>
                    <a:pt x="3975" y="931"/>
                    <a:pt x="3997" y="931"/>
                  </a:cubicBezTo>
                  <a:cubicBezTo>
                    <a:pt x="4128" y="931"/>
                    <a:pt x="4271" y="1062"/>
                    <a:pt x="4249" y="1194"/>
                  </a:cubicBezTo>
                  <a:cubicBezTo>
                    <a:pt x="4271" y="1194"/>
                    <a:pt x="4293" y="1183"/>
                    <a:pt x="4325" y="1183"/>
                  </a:cubicBezTo>
                  <a:cubicBezTo>
                    <a:pt x="4434" y="1183"/>
                    <a:pt x="4533" y="1249"/>
                    <a:pt x="4577" y="1358"/>
                  </a:cubicBezTo>
                  <a:cubicBezTo>
                    <a:pt x="4632" y="1468"/>
                    <a:pt x="4588" y="1610"/>
                    <a:pt x="4500" y="1687"/>
                  </a:cubicBezTo>
                  <a:lnTo>
                    <a:pt x="4512" y="1687"/>
                  </a:lnTo>
                  <a:cubicBezTo>
                    <a:pt x="4588" y="1719"/>
                    <a:pt x="4610" y="1807"/>
                    <a:pt x="4588" y="1884"/>
                  </a:cubicBezTo>
                  <a:cubicBezTo>
                    <a:pt x="4610" y="1894"/>
                    <a:pt x="4632" y="1906"/>
                    <a:pt x="4643" y="1928"/>
                  </a:cubicBezTo>
                  <a:lnTo>
                    <a:pt x="4643" y="1916"/>
                  </a:lnTo>
                  <a:cubicBezTo>
                    <a:pt x="4632" y="1862"/>
                    <a:pt x="4643" y="1807"/>
                    <a:pt x="4675" y="1753"/>
                  </a:cubicBezTo>
                  <a:cubicBezTo>
                    <a:pt x="4675" y="1719"/>
                    <a:pt x="4665" y="1687"/>
                    <a:pt x="4665" y="1654"/>
                  </a:cubicBezTo>
                  <a:cubicBezTo>
                    <a:pt x="4643" y="1490"/>
                    <a:pt x="4588" y="1337"/>
                    <a:pt x="4599" y="1172"/>
                  </a:cubicBezTo>
                  <a:lnTo>
                    <a:pt x="4599" y="1172"/>
                  </a:lnTo>
                  <a:cubicBezTo>
                    <a:pt x="4621" y="1183"/>
                    <a:pt x="4643" y="1183"/>
                    <a:pt x="4665" y="1183"/>
                  </a:cubicBezTo>
                  <a:cubicBezTo>
                    <a:pt x="4763" y="1183"/>
                    <a:pt x="4872" y="1084"/>
                    <a:pt x="4884" y="975"/>
                  </a:cubicBezTo>
                  <a:cubicBezTo>
                    <a:pt x="4840" y="953"/>
                    <a:pt x="4785" y="920"/>
                    <a:pt x="4741" y="877"/>
                  </a:cubicBezTo>
                  <a:cubicBezTo>
                    <a:pt x="4709" y="855"/>
                    <a:pt x="4687" y="811"/>
                    <a:pt x="4665" y="778"/>
                  </a:cubicBezTo>
                  <a:cubicBezTo>
                    <a:pt x="4653" y="712"/>
                    <a:pt x="4665" y="658"/>
                    <a:pt x="4697" y="603"/>
                  </a:cubicBezTo>
                  <a:cubicBezTo>
                    <a:pt x="4653" y="559"/>
                    <a:pt x="4599" y="526"/>
                    <a:pt x="4555" y="471"/>
                  </a:cubicBezTo>
                  <a:cubicBezTo>
                    <a:pt x="4533" y="504"/>
                    <a:pt x="4500" y="537"/>
                    <a:pt x="4468" y="559"/>
                  </a:cubicBezTo>
                  <a:cubicBezTo>
                    <a:pt x="4434" y="592"/>
                    <a:pt x="4380" y="603"/>
                    <a:pt x="4336" y="603"/>
                  </a:cubicBezTo>
                  <a:cubicBezTo>
                    <a:pt x="4249" y="603"/>
                    <a:pt x="4150" y="559"/>
                    <a:pt x="4074" y="515"/>
                  </a:cubicBezTo>
                  <a:cubicBezTo>
                    <a:pt x="3986" y="449"/>
                    <a:pt x="3887" y="340"/>
                    <a:pt x="3931" y="220"/>
                  </a:cubicBezTo>
                  <a:lnTo>
                    <a:pt x="4061" y="154"/>
                  </a:lnTo>
                  <a:lnTo>
                    <a:pt x="4061" y="154"/>
                  </a:lnTo>
                  <a:cubicBezTo>
                    <a:pt x="4062" y="154"/>
                    <a:pt x="4062" y="154"/>
                    <a:pt x="4062" y="154"/>
                  </a:cubicBezTo>
                  <a:cubicBezTo>
                    <a:pt x="4062" y="154"/>
                    <a:pt x="4074" y="154"/>
                    <a:pt x="4084" y="143"/>
                  </a:cubicBezTo>
                  <a:lnTo>
                    <a:pt x="4084" y="143"/>
                  </a:lnTo>
                  <a:lnTo>
                    <a:pt x="4061" y="154"/>
                  </a:lnTo>
                  <a:lnTo>
                    <a:pt x="4061" y="154"/>
                  </a:lnTo>
                  <a:cubicBezTo>
                    <a:pt x="4029" y="154"/>
                    <a:pt x="3996" y="132"/>
                    <a:pt x="3986" y="110"/>
                  </a:cubicBezTo>
                  <a:cubicBezTo>
                    <a:pt x="3975" y="99"/>
                    <a:pt x="3975" y="88"/>
                    <a:pt x="3975" y="88"/>
                  </a:cubicBezTo>
                  <a:cubicBezTo>
                    <a:pt x="3909" y="154"/>
                    <a:pt x="3821" y="186"/>
                    <a:pt x="3734" y="186"/>
                  </a:cubicBezTo>
                  <a:cubicBezTo>
                    <a:pt x="3679" y="186"/>
                    <a:pt x="3624" y="176"/>
                    <a:pt x="3580" y="154"/>
                  </a:cubicBezTo>
                  <a:cubicBezTo>
                    <a:pt x="3526" y="121"/>
                    <a:pt x="3471" y="66"/>
                    <a:pt x="3449" y="1"/>
                  </a:cubicBezTo>
                  <a:close/>
                  <a:moveTo>
                    <a:pt x="2748" y="11"/>
                  </a:moveTo>
                  <a:cubicBezTo>
                    <a:pt x="2694" y="33"/>
                    <a:pt x="2661" y="99"/>
                    <a:pt x="2672" y="165"/>
                  </a:cubicBezTo>
                  <a:cubicBezTo>
                    <a:pt x="2672" y="176"/>
                    <a:pt x="2683" y="198"/>
                    <a:pt x="2694" y="208"/>
                  </a:cubicBezTo>
                  <a:cubicBezTo>
                    <a:pt x="2683" y="208"/>
                    <a:pt x="2683" y="208"/>
                    <a:pt x="2672" y="198"/>
                  </a:cubicBezTo>
                  <a:lnTo>
                    <a:pt x="2672" y="198"/>
                  </a:lnTo>
                  <a:cubicBezTo>
                    <a:pt x="2683" y="208"/>
                    <a:pt x="2683" y="220"/>
                    <a:pt x="2694" y="230"/>
                  </a:cubicBezTo>
                  <a:cubicBezTo>
                    <a:pt x="2639" y="186"/>
                    <a:pt x="2585" y="154"/>
                    <a:pt x="2519" y="132"/>
                  </a:cubicBezTo>
                  <a:lnTo>
                    <a:pt x="2519" y="132"/>
                  </a:lnTo>
                  <a:cubicBezTo>
                    <a:pt x="2617" y="723"/>
                    <a:pt x="2814" y="1293"/>
                    <a:pt x="3044" y="1840"/>
                  </a:cubicBezTo>
                  <a:cubicBezTo>
                    <a:pt x="3088" y="1950"/>
                    <a:pt x="3143" y="2070"/>
                    <a:pt x="3121" y="2191"/>
                  </a:cubicBezTo>
                  <a:cubicBezTo>
                    <a:pt x="3110" y="2300"/>
                    <a:pt x="3023" y="2410"/>
                    <a:pt x="2913" y="2410"/>
                  </a:cubicBezTo>
                  <a:lnTo>
                    <a:pt x="2891" y="2410"/>
                  </a:lnTo>
                  <a:cubicBezTo>
                    <a:pt x="2836" y="2398"/>
                    <a:pt x="2782" y="2366"/>
                    <a:pt x="2738" y="2332"/>
                  </a:cubicBezTo>
                  <a:cubicBezTo>
                    <a:pt x="2672" y="2278"/>
                    <a:pt x="2617" y="2212"/>
                    <a:pt x="2563" y="2157"/>
                  </a:cubicBezTo>
                  <a:cubicBezTo>
                    <a:pt x="2529" y="2234"/>
                    <a:pt x="2475" y="2311"/>
                    <a:pt x="2409" y="2366"/>
                  </a:cubicBezTo>
                  <a:cubicBezTo>
                    <a:pt x="2332" y="2431"/>
                    <a:pt x="2223" y="2464"/>
                    <a:pt x="2125" y="2464"/>
                  </a:cubicBezTo>
                  <a:cubicBezTo>
                    <a:pt x="2004" y="2464"/>
                    <a:pt x="1872" y="2431"/>
                    <a:pt x="1774" y="2354"/>
                  </a:cubicBezTo>
                  <a:cubicBezTo>
                    <a:pt x="1643" y="2256"/>
                    <a:pt x="1544" y="2070"/>
                    <a:pt x="1632" y="1938"/>
                  </a:cubicBezTo>
                  <a:cubicBezTo>
                    <a:pt x="1577" y="1873"/>
                    <a:pt x="1566" y="1774"/>
                    <a:pt x="1577" y="1687"/>
                  </a:cubicBezTo>
                  <a:cubicBezTo>
                    <a:pt x="1500" y="1588"/>
                    <a:pt x="1424" y="1500"/>
                    <a:pt x="1347" y="1402"/>
                  </a:cubicBezTo>
                  <a:cubicBezTo>
                    <a:pt x="1259" y="1271"/>
                    <a:pt x="1183" y="1139"/>
                    <a:pt x="1117" y="986"/>
                  </a:cubicBezTo>
                  <a:lnTo>
                    <a:pt x="1084" y="1052"/>
                  </a:lnTo>
                  <a:cubicBezTo>
                    <a:pt x="1074" y="1008"/>
                    <a:pt x="1030" y="986"/>
                    <a:pt x="975" y="986"/>
                  </a:cubicBezTo>
                  <a:cubicBezTo>
                    <a:pt x="931" y="986"/>
                    <a:pt x="877" y="1008"/>
                    <a:pt x="843" y="1052"/>
                  </a:cubicBezTo>
                  <a:cubicBezTo>
                    <a:pt x="843" y="1062"/>
                    <a:pt x="833" y="1074"/>
                    <a:pt x="833" y="1084"/>
                  </a:cubicBezTo>
                  <a:cubicBezTo>
                    <a:pt x="833" y="1096"/>
                    <a:pt x="843" y="1096"/>
                    <a:pt x="855" y="1106"/>
                  </a:cubicBezTo>
                  <a:cubicBezTo>
                    <a:pt x="931" y="1249"/>
                    <a:pt x="997" y="1413"/>
                    <a:pt x="1030" y="1577"/>
                  </a:cubicBezTo>
                  <a:cubicBezTo>
                    <a:pt x="1052" y="1654"/>
                    <a:pt x="1052" y="1741"/>
                    <a:pt x="1018" y="1807"/>
                  </a:cubicBezTo>
                  <a:cubicBezTo>
                    <a:pt x="1074" y="1807"/>
                    <a:pt x="1128" y="1829"/>
                    <a:pt x="1172" y="1862"/>
                  </a:cubicBezTo>
                  <a:cubicBezTo>
                    <a:pt x="1271" y="1960"/>
                    <a:pt x="1259" y="2135"/>
                    <a:pt x="1161" y="2245"/>
                  </a:cubicBezTo>
                  <a:cubicBezTo>
                    <a:pt x="1084" y="2344"/>
                    <a:pt x="942" y="2388"/>
                    <a:pt x="811" y="2388"/>
                  </a:cubicBezTo>
                  <a:lnTo>
                    <a:pt x="789" y="2388"/>
                  </a:lnTo>
                  <a:cubicBezTo>
                    <a:pt x="723" y="2376"/>
                    <a:pt x="646" y="2366"/>
                    <a:pt x="592" y="2322"/>
                  </a:cubicBezTo>
                  <a:cubicBezTo>
                    <a:pt x="537" y="2267"/>
                    <a:pt x="526" y="2179"/>
                    <a:pt x="570" y="2125"/>
                  </a:cubicBezTo>
                  <a:lnTo>
                    <a:pt x="602" y="2059"/>
                  </a:lnTo>
                  <a:cubicBezTo>
                    <a:pt x="570" y="2048"/>
                    <a:pt x="559" y="2026"/>
                    <a:pt x="548" y="2004"/>
                  </a:cubicBezTo>
                  <a:cubicBezTo>
                    <a:pt x="515" y="1906"/>
                    <a:pt x="570" y="1785"/>
                    <a:pt x="658" y="1753"/>
                  </a:cubicBezTo>
                  <a:lnTo>
                    <a:pt x="690" y="1753"/>
                  </a:lnTo>
                  <a:cubicBezTo>
                    <a:pt x="778" y="1753"/>
                    <a:pt x="855" y="1840"/>
                    <a:pt x="833" y="1916"/>
                  </a:cubicBezTo>
                  <a:cubicBezTo>
                    <a:pt x="855" y="1884"/>
                    <a:pt x="877" y="1851"/>
                    <a:pt x="920" y="1829"/>
                  </a:cubicBezTo>
                  <a:cubicBezTo>
                    <a:pt x="712" y="1621"/>
                    <a:pt x="515" y="1424"/>
                    <a:pt x="318" y="1216"/>
                  </a:cubicBezTo>
                  <a:cubicBezTo>
                    <a:pt x="307" y="1238"/>
                    <a:pt x="296" y="1271"/>
                    <a:pt x="296" y="1303"/>
                  </a:cubicBezTo>
                  <a:cubicBezTo>
                    <a:pt x="296" y="1311"/>
                    <a:pt x="301" y="1318"/>
                    <a:pt x="307" y="1325"/>
                  </a:cubicBezTo>
                  <a:lnTo>
                    <a:pt x="307" y="1325"/>
                  </a:lnTo>
                  <a:cubicBezTo>
                    <a:pt x="307" y="1337"/>
                    <a:pt x="307" y="1347"/>
                    <a:pt x="318" y="1358"/>
                  </a:cubicBezTo>
                  <a:cubicBezTo>
                    <a:pt x="296" y="1347"/>
                    <a:pt x="285" y="1337"/>
                    <a:pt x="263" y="1337"/>
                  </a:cubicBezTo>
                  <a:cubicBezTo>
                    <a:pt x="242" y="1337"/>
                    <a:pt x="208" y="1358"/>
                    <a:pt x="186" y="1369"/>
                  </a:cubicBezTo>
                  <a:cubicBezTo>
                    <a:pt x="154" y="1435"/>
                    <a:pt x="121" y="1522"/>
                    <a:pt x="132" y="1556"/>
                  </a:cubicBezTo>
                  <a:cubicBezTo>
                    <a:pt x="164" y="1676"/>
                    <a:pt x="405" y="1807"/>
                    <a:pt x="515" y="1818"/>
                  </a:cubicBezTo>
                  <a:cubicBezTo>
                    <a:pt x="362" y="1916"/>
                    <a:pt x="274" y="2113"/>
                    <a:pt x="318" y="2289"/>
                  </a:cubicBezTo>
                  <a:cubicBezTo>
                    <a:pt x="121" y="2366"/>
                    <a:pt x="1" y="2617"/>
                    <a:pt x="66" y="2826"/>
                  </a:cubicBezTo>
                  <a:cubicBezTo>
                    <a:pt x="121" y="3001"/>
                    <a:pt x="307" y="3132"/>
                    <a:pt x="493" y="3132"/>
                  </a:cubicBezTo>
                  <a:cubicBezTo>
                    <a:pt x="526" y="3132"/>
                    <a:pt x="559" y="3121"/>
                    <a:pt x="592" y="3110"/>
                  </a:cubicBezTo>
                  <a:lnTo>
                    <a:pt x="614" y="3110"/>
                  </a:lnTo>
                  <a:cubicBezTo>
                    <a:pt x="592" y="3045"/>
                    <a:pt x="592" y="2979"/>
                    <a:pt x="614" y="2913"/>
                  </a:cubicBezTo>
                  <a:cubicBezTo>
                    <a:pt x="646" y="2814"/>
                    <a:pt x="745" y="2727"/>
                    <a:pt x="855" y="2727"/>
                  </a:cubicBezTo>
                  <a:cubicBezTo>
                    <a:pt x="865" y="2727"/>
                    <a:pt x="865" y="2727"/>
                    <a:pt x="877" y="2738"/>
                  </a:cubicBezTo>
                  <a:cubicBezTo>
                    <a:pt x="953" y="2738"/>
                    <a:pt x="1018" y="2792"/>
                    <a:pt x="1052" y="2847"/>
                  </a:cubicBezTo>
                  <a:cubicBezTo>
                    <a:pt x="1106" y="2814"/>
                    <a:pt x="1172" y="2792"/>
                    <a:pt x="1237" y="2792"/>
                  </a:cubicBezTo>
                  <a:cubicBezTo>
                    <a:pt x="1216" y="2847"/>
                    <a:pt x="1216" y="2891"/>
                    <a:pt x="1216" y="2946"/>
                  </a:cubicBezTo>
                  <a:cubicBezTo>
                    <a:pt x="1271" y="2957"/>
                    <a:pt x="1325" y="2989"/>
                    <a:pt x="1358" y="3033"/>
                  </a:cubicBezTo>
                  <a:cubicBezTo>
                    <a:pt x="1402" y="3099"/>
                    <a:pt x="1402" y="3198"/>
                    <a:pt x="1358" y="3264"/>
                  </a:cubicBezTo>
                  <a:lnTo>
                    <a:pt x="1380" y="3285"/>
                  </a:lnTo>
                  <a:cubicBezTo>
                    <a:pt x="1456" y="3340"/>
                    <a:pt x="1555" y="3373"/>
                    <a:pt x="1654" y="3373"/>
                  </a:cubicBezTo>
                  <a:cubicBezTo>
                    <a:pt x="1731" y="3373"/>
                    <a:pt x="1818" y="3351"/>
                    <a:pt x="1884" y="3307"/>
                  </a:cubicBezTo>
                  <a:cubicBezTo>
                    <a:pt x="1884" y="3329"/>
                    <a:pt x="1894" y="3362"/>
                    <a:pt x="1894" y="3384"/>
                  </a:cubicBezTo>
                  <a:cubicBezTo>
                    <a:pt x="1906" y="3384"/>
                    <a:pt x="1928" y="3395"/>
                    <a:pt x="1938" y="3405"/>
                  </a:cubicBezTo>
                  <a:cubicBezTo>
                    <a:pt x="1993" y="3449"/>
                    <a:pt x="2015" y="3526"/>
                    <a:pt x="1993" y="3602"/>
                  </a:cubicBezTo>
                  <a:cubicBezTo>
                    <a:pt x="2103" y="3789"/>
                    <a:pt x="2289" y="3920"/>
                    <a:pt x="2497" y="3942"/>
                  </a:cubicBezTo>
                  <a:lnTo>
                    <a:pt x="2508" y="3942"/>
                  </a:lnTo>
                  <a:cubicBezTo>
                    <a:pt x="2442" y="3865"/>
                    <a:pt x="2398" y="3767"/>
                    <a:pt x="2420" y="3680"/>
                  </a:cubicBezTo>
                  <a:cubicBezTo>
                    <a:pt x="2431" y="3592"/>
                    <a:pt x="2486" y="3504"/>
                    <a:pt x="2464" y="3417"/>
                  </a:cubicBezTo>
                  <a:cubicBezTo>
                    <a:pt x="2464" y="3384"/>
                    <a:pt x="2442" y="3351"/>
                    <a:pt x="2442" y="3318"/>
                  </a:cubicBezTo>
                  <a:cubicBezTo>
                    <a:pt x="2409" y="3220"/>
                    <a:pt x="2442" y="3099"/>
                    <a:pt x="2529" y="3055"/>
                  </a:cubicBezTo>
                  <a:cubicBezTo>
                    <a:pt x="2551" y="3033"/>
                    <a:pt x="2585" y="3033"/>
                    <a:pt x="2606" y="3033"/>
                  </a:cubicBezTo>
                  <a:cubicBezTo>
                    <a:pt x="2672" y="3033"/>
                    <a:pt x="2738" y="3066"/>
                    <a:pt x="2760" y="3132"/>
                  </a:cubicBezTo>
                  <a:cubicBezTo>
                    <a:pt x="2738" y="2979"/>
                    <a:pt x="2891" y="2836"/>
                    <a:pt x="3044" y="2836"/>
                  </a:cubicBezTo>
                  <a:lnTo>
                    <a:pt x="3088" y="2836"/>
                  </a:lnTo>
                  <a:lnTo>
                    <a:pt x="3099" y="2847"/>
                  </a:lnTo>
                  <a:cubicBezTo>
                    <a:pt x="3132" y="2792"/>
                    <a:pt x="3176" y="2748"/>
                    <a:pt x="3230" y="2727"/>
                  </a:cubicBezTo>
                  <a:cubicBezTo>
                    <a:pt x="3230" y="2814"/>
                    <a:pt x="3318" y="2869"/>
                    <a:pt x="3405" y="2869"/>
                  </a:cubicBezTo>
                  <a:cubicBezTo>
                    <a:pt x="3449" y="2869"/>
                    <a:pt x="3493" y="2858"/>
                    <a:pt x="3526" y="2836"/>
                  </a:cubicBezTo>
                  <a:cubicBezTo>
                    <a:pt x="3624" y="2748"/>
                    <a:pt x="3636" y="2595"/>
                    <a:pt x="3602" y="2475"/>
                  </a:cubicBezTo>
                  <a:lnTo>
                    <a:pt x="3602" y="2475"/>
                  </a:lnTo>
                  <a:cubicBezTo>
                    <a:pt x="3646" y="2508"/>
                    <a:pt x="3701" y="2519"/>
                    <a:pt x="3756" y="2519"/>
                  </a:cubicBezTo>
                  <a:cubicBezTo>
                    <a:pt x="3821" y="2519"/>
                    <a:pt x="3887" y="2497"/>
                    <a:pt x="3931" y="2453"/>
                  </a:cubicBezTo>
                  <a:cubicBezTo>
                    <a:pt x="4008" y="2366"/>
                    <a:pt x="4018" y="2212"/>
                    <a:pt x="3942" y="2125"/>
                  </a:cubicBezTo>
                  <a:cubicBezTo>
                    <a:pt x="3953" y="2125"/>
                    <a:pt x="3964" y="2113"/>
                    <a:pt x="3975" y="2113"/>
                  </a:cubicBezTo>
                  <a:cubicBezTo>
                    <a:pt x="3909" y="2103"/>
                    <a:pt x="3843" y="2092"/>
                    <a:pt x="3789" y="2059"/>
                  </a:cubicBezTo>
                  <a:cubicBezTo>
                    <a:pt x="3701" y="2026"/>
                    <a:pt x="3614" y="1972"/>
                    <a:pt x="3580" y="1894"/>
                  </a:cubicBezTo>
                  <a:cubicBezTo>
                    <a:pt x="3570" y="1873"/>
                    <a:pt x="3570" y="1862"/>
                    <a:pt x="3559" y="1851"/>
                  </a:cubicBezTo>
                  <a:lnTo>
                    <a:pt x="3515" y="1851"/>
                  </a:lnTo>
                  <a:cubicBezTo>
                    <a:pt x="3482" y="1851"/>
                    <a:pt x="3439" y="1851"/>
                    <a:pt x="3405" y="1829"/>
                  </a:cubicBezTo>
                  <a:cubicBezTo>
                    <a:pt x="3329" y="1785"/>
                    <a:pt x="3263" y="1719"/>
                    <a:pt x="3220" y="1654"/>
                  </a:cubicBezTo>
                  <a:cubicBezTo>
                    <a:pt x="3121" y="1490"/>
                    <a:pt x="3044" y="1315"/>
                    <a:pt x="2989" y="1139"/>
                  </a:cubicBezTo>
                  <a:cubicBezTo>
                    <a:pt x="2967" y="1106"/>
                    <a:pt x="2945" y="1062"/>
                    <a:pt x="2957" y="1030"/>
                  </a:cubicBezTo>
                  <a:cubicBezTo>
                    <a:pt x="2902" y="997"/>
                    <a:pt x="2858" y="942"/>
                    <a:pt x="2836" y="877"/>
                  </a:cubicBezTo>
                  <a:cubicBezTo>
                    <a:pt x="2804" y="800"/>
                    <a:pt x="2804" y="702"/>
                    <a:pt x="2836" y="624"/>
                  </a:cubicBezTo>
                  <a:cubicBezTo>
                    <a:pt x="2847" y="614"/>
                    <a:pt x="2847" y="603"/>
                    <a:pt x="2858" y="592"/>
                  </a:cubicBezTo>
                  <a:cubicBezTo>
                    <a:pt x="2814" y="405"/>
                    <a:pt x="2782" y="208"/>
                    <a:pt x="2748" y="11"/>
                  </a:cubicBezTo>
                  <a:close/>
                </a:path>
              </a:pathLst>
            </a:custGeom>
            <a:solidFill>
              <a:srgbClr val="F4F2E3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6" name="Google Shape;2226;p244"/>
            <p:cNvSpPr/>
            <p:nvPr/>
          </p:nvSpPr>
          <p:spPr>
            <a:xfrm>
              <a:off x="6273461" y="2688345"/>
              <a:ext cx="3515" cy="6338"/>
            </a:xfrm>
            <a:custGeom>
              <a:rect b="b" l="l" r="r" t="t"/>
              <a:pathLst>
                <a:path extrusionOk="0" h="220" w="122">
                  <a:moveTo>
                    <a:pt x="0" y="1"/>
                  </a:moveTo>
                  <a:cubicBezTo>
                    <a:pt x="22" y="78"/>
                    <a:pt x="56" y="154"/>
                    <a:pt x="99" y="219"/>
                  </a:cubicBezTo>
                  <a:cubicBezTo>
                    <a:pt x="121" y="143"/>
                    <a:pt x="99" y="66"/>
                    <a:pt x="44" y="22"/>
                  </a:cubicBezTo>
                  <a:cubicBezTo>
                    <a:pt x="34" y="12"/>
                    <a:pt x="12" y="1"/>
                    <a:pt x="0" y="1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7" name="Google Shape;2227;p244"/>
            <p:cNvSpPr/>
            <p:nvPr/>
          </p:nvSpPr>
          <p:spPr>
            <a:xfrm>
              <a:off x="6287981" y="2672586"/>
              <a:ext cx="21463" cy="31893"/>
            </a:xfrm>
            <a:custGeom>
              <a:rect b="b" l="l" r="r" t="t"/>
              <a:pathLst>
                <a:path extrusionOk="0" h="1107" w="745">
                  <a:moveTo>
                    <a:pt x="646" y="0"/>
                  </a:moveTo>
                  <a:cubicBezTo>
                    <a:pt x="493" y="0"/>
                    <a:pt x="340" y="143"/>
                    <a:pt x="362" y="296"/>
                  </a:cubicBezTo>
                  <a:cubicBezTo>
                    <a:pt x="340" y="230"/>
                    <a:pt x="274" y="197"/>
                    <a:pt x="208" y="197"/>
                  </a:cubicBezTo>
                  <a:cubicBezTo>
                    <a:pt x="187" y="197"/>
                    <a:pt x="153" y="197"/>
                    <a:pt x="131" y="219"/>
                  </a:cubicBezTo>
                  <a:cubicBezTo>
                    <a:pt x="44" y="263"/>
                    <a:pt x="11" y="384"/>
                    <a:pt x="44" y="482"/>
                  </a:cubicBezTo>
                  <a:cubicBezTo>
                    <a:pt x="44" y="515"/>
                    <a:pt x="66" y="548"/>
                    <a:pt x="66" y="581"/>
                  </a:cubicBezTo>
                  <a:cubicBezTo>
                    <a:pt x="88" y="668"/>
                    <a:pt x="33" y="756"/>
                    <a:pt x="22" y="844"/>
                  </a:cubicBezTo>
                  <a:cubicBezTo>
                    <a:pt x="0" y="931"/>
                    <a:pt x="44" y="1029"/>
                    <a:pt x="110" y="1106"/>
                  </a:cubicBezTo>
                  <a:lnTo>
                    <a:pt x="153" y="1106"/>
                  </a:lnTo>
                  <a:cubicBezTo>
                    <a:pt x="449" y="1106"/>
                    <a:pt x="745" y="844"/>
                    <a:pt x="734" y="548"/>
                  </a:cubicBezTo>
                  <a:cubicBezTo>
                    <a:pt x="723" y="428"/>
                    <a:pt x="679" y="307"/>
                    <a:pt x="668" y="187"/>
                  </a:cubicBezTo>
                  <a:cubicBezTo>
                    <a:pt x="668" y="131"/>
                    <a:pt x="679" y="66"/>
                    <a:pt x="701" y="11"/>
                  </a:cubicBezTo>
                  <a:lnTo>
                    <a:pt x="690" y="0"/>
                  </a:ln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8" name="Google Shape;2228;p244"/>
            <p:cNvSpPr/>
            <p:nvPr/>
          </p:nvSpPr>
          <p:spPr>
            <a:xfrm>
              <a:off x="6321401" y="2617674"/>
              <a:ext cx="30942" cy="34111"/>
            </a:xfrm>
            <a:custGeom>
              <a:rect b="b" l="l" r="r" t="t"/>
              <a:pathLst>
                <a:path extrusionOk="0" h="1184" w="1074">
                  <a:moveTo>
                    <a:pt x="439" y="1"/>
                  </a:moveTo>
                  <a:cubicBezTo>
                    <a:pt x="417" y="1"/>
                    <a:pt x="384" y="1"/>
                    <a:pt x="362" y="12"/>
                  </a:cubicBezTo>
                  <a:cubicBezTo>
                    <a:pt x="253" y="56"/>
                    <a:pt x="198" y="198"/>
                    <a:pt x="220" y="308"/>
                  </a:cubicBezTo>
                  <a:cubicBezTo>
                    <a:pt x="198" y="286"/>
                    <a:pt x="154" y="275"/>
                    <a:pt x="110" y="275"/>
                  </a:cubicBezTo>
                  <a:lnTo>
                    <a:pt x="66" y="275"/>
                  </a:lnTo>
                  <a:lnTo>
                    <a:pt x="132" y="538"/>
                  </a:lnTo>
                  <a:cubicBezTo>
                    <a:pt x="154" y="658"/>
                    <a:pt x="176" y="801"/>
                    <a:pt x="88" y="877"/>
                  </a:cubicBezTo>
                  <a:cubicBezTo>
                    <a:pt x="66" y="899"/>
                    <a:pt x="34" y="910"/>
                    <a:pt x="1" y="921"/>
                  </a:cubicBezTo>
                  <a:cubicBezTo>
                    <a:pt x="12" y="932"/>
                    <a:pt x="12" y="943"/>
                    <a:pt x="22" y="964"/>
                  </a:cubicBezTo>
                  <a:cubicBezTo>
                    <a:pt x="56" y="1042"/>
                    <a:pt x="143" y="1096"/>
                    <a:pt x="231" y="1129"/>
                  </a:cubicBezTo>
                  <a:cubicBezTo>
                    <a:pt x="285" y="1162"/>
                    <a:pt x="351" y="1173"/>
                    <a:pt x="417" y="1183"/>
                  </a:cubicBezTo>
                  <a:cubicBezTo>
                    <a:pt x="450" y="1183"/>
                    <a:pt x="494" y="1173"/>
                    <a:pt x="537" y="1173"/>
                  </a:cubicBezTo>
                  <a:cubicBezTo>
                    <a:pt x="537" y="1107"/>
                    <a:pt x="559" y="1042"/>
                    <a:pt x="614" y="998"/>
                  </a:cubicBezTo>
                  <a:lnTo>
                    <a:pt x="614" y="998"/>
                  </a:lnTo>
                  <a:cubicBezTo>
                    <a:pt x="603" y="1063"/>
                    <a:pt x="636" y="1118"/>
                    <a:pt x="691" y="1151"/>
                  </a:cubicBezTo>
                  <a:cubicBezTo>
                    <a:pt x="701" y="1052"/>
                    <a:pt x="778" y="964"/>
                    <a:pt x="866" y="932"/>
                  </a:cubicBezTo>
                  <a:cubicBezTo>
                    <a:pt x="888" y="932"/>
                    <a:pt x="910" y="921"/>
                    <a:pt x="920" y="921"/>
                  </a:cubicBezTo>
                  <a:cubicBezTo>
                    <a:pt x="964" y="921"/>
                    <a:pt x="997" y="932"/>
                    <a:pt x="1030" y="954"/>
                  </a:cubicBezTo>
                  <a:cubicBezTo>
                    <a:pt x="1052" y="877"/>
                    <a:pt x="1030" y="789"/>
                    <a:pt x="954" y="757"/>
                  </a:cubicBezTo>
                  <a:lnTo>
                    <a:pt x="942" y="757"/>
                  </a:lnTo>
                  <a:cubicBezTo>
                    <a:pt x="1030" y="680"/>
                    <a:pt x="1074" y="538"/>
                    <a:pt x="1019" y="428"/>
                  </a:cubicBezTo>
                  <a:cubicBezTo>
                    <a:pt x="975" y="319"/>
                    <a:pt x="876" y="253"/>
                    <a:pt x="767" y="253"/>
                  </a:cubicBezTo>
                  <a:cubicBezTo>
                    <a:pt x="735" y="253"/>
                    <a:pt x="713" y="264"/>
                    <a:pt x="691" y="264"/>
                  </a:cubicBezTo>
                  <a:cubicBezTo>
                    <a:pt x="713" y="132"/>
                    <a:pt x="570" y="1"/>
                    <a:pt x="439" y="1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9" name="Google Shape;2229;p244"/>
            <p:cNvSpPr/>
            <p:nvPr/>
          </p:nvSpPr>
          <p:spPr>
            <a:xfrm>
              <a:off x="6341280" y="2641356"/>
              <a:ext cx="12331" cy="11063"/>
            </a:xfrm>
            <a:custGeom>
              <a:rect b="b" l="l" r="r" t="t"/>
              <a:pathLst>
                <a:path extrusionOk="0" h="384" w="428">
                  <a:moveTo>
                    <a:pt x="427" y="1"/>
                  </a:moveTo>
                  <a:cubicBezTo>
                    <a:pt x="395" y="55"/>
                    <a:pt x="384" y="110"/>
                    <a:pt x="395" y="164"/>
                  </a:cubicBezTo>
                  <a:cubicBezTo>
                    <a:pt x="417" y="121"/>
                    <a:pt x="417" y="66"/>
                    <a:pt x="427" y="1"/>
                  </a:cubicBezTo>
                  <a:close/>
                  <a:moveTo>
                    <a:pt x="230" y="99"/>
                  </a:moveTo>
                  <a:cubicBezTo>
                    <a:pt x="220" y="99"/>
                    <a:pt x="198" y="110"/>
                    <a:pt x="176" y="110"/>
                  </a:cubicBezTo>
                  <a:cubicBezTo>
                    <a:pt x="88" y="142"/>
                    <a:pt x="11" y="230"/>
                    <a:pt x="1" y="329"/>
                  </a:cubicBezTo>
                  <a:cubicBezTo>
                    <a:pt x="33" y="361"/>
                    <a:pt x="88" y="383"/>
                    <a:pt x="143" y="383"/>
                  </a:cubicBezTo>
                  <a:cubicBezTo>
                    <a:pt x="198" y="383"/>
                    <a:pt x="242" y="373"/>
                    <a:pt x="274" y="340"/>
                  </a:cubicBezTo>
                  <a:cubicBezTo>
                    <a:pt x="329" y="296"/>
                    <a:pt x="373" y="241"/>
                    <a:pt x="395" y="176"/>
                  </a:cubicBezTo>
                  <a:cubicBezTo>
                    <a:pt x="384" y="154"/>
                    <a:pt x="362" y="142"/>
                    <a:pt x="340" y="132"/>
                  </a:cubicBezTo>
                  <a:cubicBezTo>
                    <a:pt x="307" y="110"/>
                    <a:pt x="274" y="99"/>
                    <a:pt x="230" y="99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0" name="Google Shape;2230;p244"/>
            <p:cNvSpPr/>
            <p:nvPr/>
          </p:nvSpPr>
          <p:spPr>
            <a:xfrm>
              <a:off x="6352948" y="2608224"/>
              <a:ext cx="7289" cy="10746"/>
            </a:xfrm>
            <a:custGeom>
              <a:rect b="b" l="l" r="r" t="t"/>
              <a:pathLst>
                <a:path extrusionOk="0" h="373" w="253">
                  <a:moveTo>
                    <a:pt x="44" y="1"/>
                  </a:moveTo>
                  <a:cubicBezTo>
                    <a:pt x="12" y="56"/>
                    <a:pt x="0" y="110"/>
                    <a:pt x="12" y="176"/>
                  </a:cubicBezTo>
                  <a:cubicBezTo>
                    <a:pt x="34" y="209"/>
                    <a:pt x="56" y="253"/>
                    <a:pt x="88" y="275"/>
                  </a:cubicBezTo>
                  <a:cubicBezTo>
                    <a:pt x="132" y="318"/>
                    <a:pt x="187" y="351"/>
                    <a:pt x="231" y="373"/>
                  </a:cubicBezTo>
                  <a:cubicBezTo>
                    <a:pt x="253" y="231"/>
                    <a:pt x="165" y="100"/>
                    <a:pt x="66" y="12"/>
                  </a:cubicBezTo>
                  <a:cubicBezTo>
                    <a:pt x="56" y="12"/>
                    <a:pt x="56" y="1"/>
                    <a:pt x="44" y="1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1" name="Google Shape;2231;p244"/>
            <p:cNvSpPr/>
            <p:nvPr/>
          </p:nvSpPr>
          <p:spPr>
            <a:xfrm>
              <a:off x="6374728" y="2619921"/>
              <a:ext cx="25554" cy="12648"/>
            </a:xfrm>
            <a:custGeom>
              <a:rect b="b" l="l" r="r" t="t"/>
              <a:pathLst>
                <a:path extrusionOk="0" h="439" w="887">
                  <a:moveTo>
                    <a:pt x="186" y="0"/>
                  </a:moveTo>
                  <a:cubicBezTo>
                    <a:pt x="132" y="0"/>
                    <a:pt x="88" y="32"/>
                    <a:pt x="44" y="76"/>
                  </a:cubicBezTo>
                  <a:cubicBezTo>
                    <a:pt x="33" y="98"/>
                    <a:pt x="11" y="120"/>
                    <a:pt x="0" y="142"/>
                  </a:cubicBezTo>
                  <a:cubicBezTo>
                    <a:pt x="11" y="153"/>
                    <a:pt x="22" y="153"/>
                    <a:pt x="33" y="153"/>
                  </a:cubicBezTo>
                  <a:cubicBezTo>
                    <a:pt x="88" y="153"/>
                    <a:pt x="142" y="131"/>
                    <a:pt x="186" y="88"/>
                  </a:cubicBezTo>
                  <a:cubicBezTo>
                    <a:pt x="208" y="66"/>
                    <a:pt x="230" y="44"/>
                    <a:pt x="241" y="11"/>
                  </a:cubicBezTo>
                  <a:cubicBezTo>
                    <a:pt x="230" y="0"/>
                    <a:pt x="208" y="0"/>
                    <a:pt x="186" y="0"/>
                  </a:cubicBezTo>
                  <a:close/>
                  <a:moveTo>
                    <a:pt x="602" y="142"/>
                  </a:moveTo>
                  <a:cubicBezTo>
                    <a:pt x="558" y="142"/>
                    <a:pt x="514" y="153"/>
                    <a:pt x="482" y="164"/>
                  </a:cubicBezTo>
                  <a:cubicBezTo>
                    <a:pt x="504" y="219"/>
                    <a:pt x="558" y="251"/>
                    <a:pt x="613" y="251"/>
                  </a:cubicBezTo>
                  <a:cubicBezTo>
                    <a:pt x="635" y="251"/>
                    <a:pt x="646" y="251"/>
                    <a:pt x="668" y="241"/>
                  </a:cubicBezTo>
                  <a:cubicBezTo>
                    <a:pt x="690" y="339"/>
                    <a:pt x="777" y="416"/>
                    <a:pt x="876" y="438"/>
                  </a:cubicBezTo>
                  <a:cubicBezTo>
                    <a:pt x="887" y="427"/>
                    <a:pt x="876" y="427"/>
                    <a:pt x="876" y="416"/>
                  </a:cubicBezTo>
                  <a:cubicBezTo>
                    <a:pt x="876" y="416"/>
                    <a:pt x="865" y="416"/>
                    <a:pt x="854" y="405"/>
                  </a:cubicBezTo>
                  <a:cubicBezTo>
                    <a:pt x="799" y="383"/>
                    <a:pt x="755" y="329"/>
                    <a:pt x="723" y="273"/>
                  </a:cubicBezTo>
                  <a:cubicBezTo>
                    <a:pt x="701" y="241"/>
                    <a:pt x="679" y="197"/>
                    <a:pt x="668" y="142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2" name="Google Shape;2232;p244"/>
            <p:cNvSpPr/>
            <p:nvPr/>
          </p:nvSpPr>
          <p:spPr>
            <a:xfrm>
              <a:off x="6393944" y="2623983"/>
              <a:ext cx="6050" cy="7952"/>
            </a:xfrm>
            <a:custGeom>
              <a:rect b="b" l="l" r="r" t="t"/>
              <a:pathLst>
                <a:path extrusionOk="0" h="276" w="210">
                  <a:moveTo>
                    <a:pt x="1" y="1"/>
                  </a:moveTo>
                  <a:cubicBezTo>
                    <a:pt x="12" y="56"/>
                    <a:pt x="34" y="100"/>
                    <a:pt x="56" y="132"/>
                  </a:cubicBezTo>
                  <a:cubicBezTo>
                    <a:pt x="88" y="188"/>
                    <a:pt x="132" y="242"/>
                    <a:pt x="187" y="264"/>
                  </a:cubicBezTo>
                  <a:cubicBezTo>
                    <a:pt x="198" y="275"/>
                    <a:pt x="209" y="275"/>
                    <a:pt x="209" y="275"/>
                  </a:cubicBezTo>
                  <a:cubicBezTo>
                    <a:pt x="209" y="176"/>
                    <a:pt x="154" y="78"/>
                    <a:pt x="56" y="23"/>
                  </a:cubicBezTo>
                  <a:cubicBezTo>
                    <a:pt x="34" y="23"/>
                    <a:pt x="23" y="12"/>
                    <a:pt x="1" y="1"/>
                  </a:cubicBezTo>
                  <a:close/>
                </a:path>
              </a:pathLst>
            </a:custGeom>
            <a:solidFill>
              <a:srgbClr val="E4D89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3" name="Google Shape;2233;p244"/>
            <p:cNvSpPr/>
            <p:nvPr/>
          </p:nvSpPr>
          <p:spPr>
            <a:xfrm>
              <a:off x="6377234" y="2639137"/>
              <a:ext cx="27168" cy="13915"/>
            </a:xfrm>
            <a:custGeom>
              <a:rect b="b" l="l" r="r" t="t"/>
              <a:pathLst>
                <a:path extrusionOk="0" h="483" w="943">
                  <a:moveTo>
                    <a:pt x="833" y="1"/>
                  </a:moveTo>
                  <a:cubicBezTo>
                    <a:pt x="745" y="34"/>
                    <a:pt x="658" y="56"/>
                    <a:pt x="570" y="66"/>
                  </a:cubicBezTo>
                  <a:cubicBezTo>
                    <a:pt x="351" y="99"/>
                    <a:pt x="89" y="154"/>
                    <a:pt x="1" y="340"/>
                  </a:cubicBezTo>
                  <a:cubicBezTo>
                    <a:pt x="33" y="362"/>
                    <a:pt x="67" y="406"/>
                    <a:pt x="77" y="438"/>
                  </a:cubicBezTo>
                  <a:lnTo>
                    <a:pt x="77" y="450"/>
                  </a:lnTo>
                  <a:lnTo>
                    <a:pt x="274" y="482"/>
                  </a:lnTo>
                  <a:lnTo>
                    <a:pt x="329" y="482"/>
                  </a:lnTo>
                  <a:cubicBezTo>
                    <a:pt x="373" y="482"/>
                    <a:pt x="417" y="472"/>
                    <a:pt x="449" y="450"/>
                  </a:cubicBezTo>
                  <a:cubicBezTo>
                    <a:pt x="471" y="428"/>
                    <a:pt x="483" y="395"/>
                    <a:pt x="505" y="373"/>
                  </a:cubicBezTo>
                  <a:cubicBezTo>
                    <a:pt x="526" y="351"/>
                    <a:pt x="559" y="340"/>
                    <a:pt x="592" y="340"/>
                  </a:cubicBezTo>
                  <a:cubicBezTo>
                    <a:pt x="668" y="329"/>
                    <a:pt x="767" y="318"/>
                    <a:pt x="833" y="263"/>
                  </a:cubicBezTo>
                  <a:cubicBezTo>
                    <a:pt x="909" y="219"/>
                    <a:pt x="942" y="110"/>
                    <a:pt x="887" y="44"/>
                  </a:cubicBezTo>
                  <a:cubicBezTo>
                    <a:pt x="865" y="22"/>
                    <a:pt x="855" y="12"/>
                    <a:pt x="833" y="1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4" name="Google Shape;2234;p244"/>
            <p:cNvSpPr/>
            <p:nvPr/>
          </p:nvSpPr>
          <p:spPr>
            <a:xfrm>
              <a:off x="6376629" y="2648933"/>
              <a:ext cx="2852" cy="3169"/>
            </a:xfrm>
            <a:custGeom>
              <a:rect b="b" l="l" r="r" t="t"/>
              <a:pathLst>
                <a:path extrusionOk="0" h="110" w="99">
                  <a:moveTo>
                    <a:pt x="22" y="0"/>
                  </a:moveTo>
                  <a:cubicBezTo>
                    <a:pt x="11" y="22"/>
                    <a:pt x="0" y="44"/>
                    <a:pt x="0" y="66"/>
                  </a:cubicBezTo>
                  <a:cubicBezTo>
                    <a:pt x="32" y="77"/>
                    <a:pt x="66" y="98"/>
                    <a:pt x="98" y="110"/>
                  </a:cubicBezTo>
                  <a:lnTo>
                    <a:pt x="98" y="98"/>
                  </a:lnTo>
                  <a:cubicBezTo>
                    <a:pt x="88" y="66"/>
                    <a:pt x="54" y="22"/>
                    <a:pt x="22" y="0"/>
                  </a:cubicBezTo>
                  <a:close/>
                </a:path>
              </a:pathLst>
            </a:custGeom>
            <a:solidFill>
              <a:srgbClr val="E4D89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5" name="Google Shape;2235;p244"/>
            <p:cNvSpPr/>
            <p:nvPr/>
          </p:nvSpPr>
          <p:spPr>
            <a:xfrm>
              <a:off x="6174124" y="2732510"/>
              <a:ext cx="41659" cy="32815"/>
            </a:xfrm>
            <a:custGeom>
              <a:rect b="b" l="l" r="r" t="t"/>
              <a:pathLst>
                <a:path extrusionOk="0" h="1139" w="1446">
                  <a:moveTo>
                    <a:pt x="339" y="0"/>
                  </a:moveTo>
                  <a:cubicBezTo>
                    <a:pt x="339" y="34"/>
                    <a:pt x="328" y="66"/>
                    <a:pt x="307" y="99"/>
                  </a:cubicBezTo>
                  <a:cubicBezTo>
                    <a:pt x="273" y="132"/>
                    <a:pt x="241" y="154"/>
                    <a:pt x="208" y="187"/>
                  </a:cubicBezTo>
                  <a:cubicBezTo>
                    <a:pt x="109" y="263"/>
                    <a:pt x="44" y="362"/>
                    <a:pt x="11" y="482"/>
                  </a:cubicBezTo>
                  <a:cubicBezTo>
                    <a:pt x="0" y="559"/>
                    <a:pt x="0" y="647"/>
                    <a:pt x="44" y="701"/>
                  </a:cubicBezTo>
                  <a:cubicBezTo>
                    <a:pt x="66" y="734"/>
                    <a:pt x="109" y="756"/>
                    <a:pt x="153" y="756"/>
                  </a:cubicBezTo>
                  <a:cubicBezTo>
                    <a:pt x="186" y="756"/>
                    <a:pt x="219" y="734"/>
                    <a:pt x="241" y="701"/>
                  </a:cubicBezTo>
                  <a:cubicBezTo>
                    <a:pt x="273" y="844"/>
                    <a:pt x="317" y="997"/>
                    <a:pt x="427" y="1085"/>
                  </a:cubicBezTo>
                  <a:cubicBezTo>
                    <a:pt x="504" y="1128"/>
                    <a:pt x="591" y="1139"/>
                    <a:pt x="679" y="1139"/>
                  </a:cubicBezTo>
                  <a:lnTo>
                    <a:pt x="745" y="1139"/>
                  </a:lnTo>
                  <a:cubicBezTo>
                    <a:pt x="865" y="1128"/>
                    <a:pt x="996" y="1107"/>
                    <a:pt x="1117" y="1073"/>
                  </a:cubicBezTo>
                  <a:cubicBezTo>
                    <a:pt x="1149" y="1063"/>
                    <a:pt x="1182" y="1051"/>
                    <a:pt x="1193" y="1019"/>
                  </a:cubicBezTo>
                  <a:lnTo>
                    <a:pt x="1193" y="986"/>
                  </a:lnTo>
                  <a:cubicBezTo>
                    <a:pt x="1346" y="953"/>
                    <a:pt x="1445" y="767"/>
                    <a:pt x="1390" y="625"/>
                  </a:cubicBezTo>
                  <a:lnTo>
                    <a:pt x="1390" y="613"/>
                  </a:lnTo>
                  <a:cubicBezTo>
                    <a:pt x="1380" y="613"/>
                    <a:pt x="1380" y="625"/>
                    <a:pt x="1380" y="625"/>
                  </a:cubicBezTo>
                  <a:cubicBezTo>
                    <a:pt x="1281" y="679"/>
                    <a:pt x="1248" y="800"/>
                    <a:pt x="1292" y="898"/>
                  </a:cubicBezTo>
                  <a:lnTo>
                    <a:pt x="1281" y="898"/>
                  </a:lnTo>
                  <a:cubicBezTo>
                    <a:pt x="1182" y="898"/>
                    <a:pt x="1083" y="953"/>
                    <a:pt x="1040" y="1051"/>
                  </a:cubicBezTo>
                  <a:cubicBezTo>
                    <a:pt x="996" y="942"/>
                    <a:pt x="930" y="844"/>
                    <a:pt x="843" y="756"/>
                  </a:cubicBezTo>
                  <a:cubicBezTo>
                    <a:pt x="886" y="669"/>
                    <a:pt x="799" y="548"/>
                    <a:pt x="701" y="548"/>
                  </a:cubicBezTo>
                  <a:lnTo>
                    <a:pt x="679" y="548"/>
                  </a:lnTo>
                  <a:cubicBezTo>
                    <a:pt x="745" y="428"/>
                    <a:pt x="624" y="253"/>
                    <a:pt x="492" y="253"/>
                  </a:cubicBezTo>
                  <a:cubicBezTo>
                    <a:pt x="470" y="253"/>
                    <a:pt x="448" y="263"/>
                    <a:pt x="427" y="274"/>
                  </a:cubicBezTo>
                  <a:cubicBezTo>
                    <a:pt x="470" y="175"/>
                    <a:pt x="427" y="56"/>
                    <a:pt x="339" y="0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6" name="Google Shape;2236;p244"/>
            <p:cNvSpPr/>
            <p:nvPr/>
          </p:nvSpPr>
          <p:spPr>
            <a:xfrm>
              <a:off x="6235921" y="2669417"/>
              <a:ext cx="23394" cy="15500"/>
            </a:xfrm>
            <a:custGeom>
              <a:rect b="b" l="l" r="r" t="t"/>
              <a:pathLst>
                <a:path extrusionOk="0" h="538" w="812">
                  <a:moveTo>
                    <a:pt x="264" y="1"/>
                  </a:moveTo>
                  <a:cubicBezTo>
                    <a:pt x="154" y="1"/>
                    <a:pt x="55" y="88"/>
                    <a:pt x="23" y="187"/>
                  </a:cubicBezTo>
                  <a:cubicBezTo>
                    <a:pt x="1" y="253"/>
                    <a:pt x="1" y="319"/>
                    <a:pt x="23" y="384"/>
                  </a:cubicBezTo>
                  <a:cubicBezTo>
                    <a:pt x="187" y="329"/>
                    <a:pt x="307" y="198"/>
                    <a:pt x="461" y="121"/>
                  </a:cubicBezTo>
                  <a:cubicBezTo>
                    <a:pt x="427" y="66"/>
                    <a:pt x="362" y="12"/>
                    <a:pt x="286" y="12"/>
                  </a:cubicBezTo>
                  <a:cubicBezTo>
                    <a:pt x="274" y="1"/>
                    <a:pt x="274" y="1"/>
                    <a:pt x="264" y="1"/>
                  </a:cubicBezTo>
                  <a:close/>
                  <a:moveTo>
                    <a:pt x="625" y="220"/>
                  </a:moveTo>
                  <a:cubicBezTo>
                    <a:pt x="625" y="340"/>
                    <a:pt x="680" y="460"/>
                    <a:pt x="767" y="538"/>
                  </a:cubicBezTo>
                  <a:cubicBezTo>
                    <a:pt x="811" y="472"/>
                    <a:pt x="811" y="373"/>
                    <a:pt x="767" y="307"/>
                  </a:cubicBezTo>
                  <a:cubicBezTo>
                    <a:pt x="734" y="263"/>
                    <a:pt x="680" y="231"/>
                    <a:pt x="625" y="220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7" name="Google Shape;2237;p244"/>
            <p:cNvSpPr/>
            <p:nvPr/>
          </p:nvSpPr>
          <p:spPr>
            <a:xfrm>
              <a:off x="6263377" y="2630926"/>
              <a:ext cx="29357" cy="30942"/>
            </a:xfrm>
            <a:custGeom>
              <a:rect b="b" l="l" r="r" t="t"/>
              <a:pathLst>
                <a:path extrusionOk="0" h="1074" w="1019">
                  <a:moveTo>
                    <a:pt x="603" y="1"/>
                  </a:moveTo>
                  <a:cubicBezTo>
                    <a:pt x="569" y="23"/>
                    <a:pt x="537" y="34"/>
                    <a:pt x="515" y="67"/>
                  </a:cubicBezTo>
                  <a:cubicBezTo>
                    <a:pt x="613" y="220"/>
                    <a:pt x="712" y="363"/>
                    <a:pt x="766" y="538"/>
                  </a:cubicBezTo>
                  <a:cubicBezTo>
                    <a:pt x="810" y="658"/>
                    <a:pt x="810" y="822"/>
                    <a:pt x="690" y="888"/>
                  </a:cubicBezTo>
                  <a:cubicBezTo>
                    <a:pt x="668" y="899"/>
                    <a:pt x="646" y="899"/>
                    <a:pt x="625" y="899"/>
                  </a:cubicBezTo>
                  <a:cubicBezTo>
                    <a:pt x="569" y="899"/>
                    <a:pt x="504" y="877"/>
                    <a:pt x="471" y="844"/>
                  </a:cubicBezTo>
                  <a:cubicBezTo>
                    <a:pt x="406" y="789"/>
                    <a:pt x="362" y="713"/>
                    <a:pt x="318" y="647"/>
                  </a:cubicBezTo>
                  <a:cubicBezTo>
                    <a:pt x="230" y="526"/>
                    <a:pt x="131" y="406"/>
                    <a:pt x="33" y="297"/>
                  </a:cubicBezTo>
                  <a:lnTo>
                    <a:pt x="33" y="297"/>
                  </a:lnTo>
                  <a:cubicBezTo>
                    <a:pt x="22" y="384"/>
                    <a:pt x="33" y="483"/>
                    <a:pt x="88" y="548"/>
                  </a:cubicBezTo>
                  <a:cubicBezTo>
                    <a:pt x="0" y="680"/>
                    <a:pt x="99" y="866"/>
                    <a:pt x="230" y="964"/>
                  </a:cubicBezTo>
                  <a:cubicBezTo>
                    <a:pt x="328" y="1041"/>
                    <a:pt x="460" y="1074"/>
                    <a:pt x="581" y="1074"/>
                  </a:cubicBezTo>
                  <a:cubicBezTo>
                    <a:pt x="679" y="1074"/>
                    <a:pt x="788" y="1041"/>
                    <a:pt x="865" y="976"/>
                  </a:cubicBezTo>
                  <a:cubicBezTo>
                    <a:pt x="931" y="921"/>
                    <a:pt x="985" y="844"/>
                    <a:pt x="1019" y="767"/>
                  </a:cubicBezTo>
                  <a:cubicBezTo>
                    <a:pt x="931" y="658"/>
                    <a:pt x="865" y="538"/>
                    <a:pt x="800" y="417"/>
                  </a:cubicBezTo>
                  <a:cubicBezTo>
                    <a:pt x="734" y="297"/>
                    <a:pt x="679" y="176"/>
                    <a:pt x="625" y="56"/>
                  </a:cubicBezTo>
                  <a:cubicBezTo>
                    <a:pt x="625" y="34"/>
                    <a:pt x="613" y="23"/>
                    <a:pt x="603" y="1"/>
                  </a:cubicBezTo>
                  <a:close/>
                </a:path>
              </a:pathLst>
            </a:custGeom>
            <a:solidFill>
              <a:srgbClr val="C5B66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8" name="Google Shape;2238;p244"/>
            <p:cNvSpPr/>
            <p:nvPr/>
          </p:nvSpPr>
          <p:spPr>
            <a:xfrm>
              <a:off x="6299649" y="2601915"/>
              <a:ext cx="25554" cy="21809"/>
            </a:xfrm>
            <a:custGeom>
              <a:rect b="b" l="l" r="r" t="t"/>
              <a:pathLst>
                <a:path extrusionOk="0" h="757" w="887">
                  <a:moveTo>
                    <a:pt x="657" y="1"/>
                  </a:moveTo>
                  <a:lnTo>
                    <a:pt x="657" y="1"/>
                  </a:lnTo>
                  <a:cubicBezTo>
                    <a:pt x="679" y="231"/>
                    <a:pt x="734" y="460"/>
                    <a:pt x="789" y="679"/>
                  </a:cubicBezTo>
                  <a:cubicBezTo>
                    <a:pt x="887" y="581"/>
                    <a:pt x="865" y="406"/>
                    <a:pt x="833" y="263"/>
                  </a:cubicBezTo>
                  <a:cubicBezTo>
                    <a:pt x="811" y="154"/>
                    <a:pt x="767" y="22"/>
                    <a:pt x="657" y="1"/>
                  </a:cubicBezTo>
                  <a:close/>
                  <a:moveTo>
                    <a:pt x="55" y="209"/>
                  </a:moveTo>
                  <a:cubicBezTo>
                    <a:pt x="44" y="220"/>
                    <a:pt x="44" y="231"/>
                    <a:pt x="33" y="241"/>
                  </a:cubicBezTo>
                  <a:cubicBezTo>
                    <a:pt x="1" y="319"/>
                    <a:pt x="1" y="417"/>
                    <a:pt x="33" y="494"/>
                  </a:cubicBezTo>
                  <a:cubicBezTo>
                    <a:pt x="55" y="559"/>
                    <a:pt x="99" y="614"/>
                    <a:pt x="154" y="647"/>
                  </a:cubicBezTo>
                  <a:cubicBezTo>
                    <a:pt x="142" y="679"/>
                    <a:pt x="164" y="723"/>
                    <a:pt x="186" y="756"/>
                  </a:cubicBezTo>
                  <a:cubicBezTo>
                    <a:pt x="154" y="657"/>
                    <a:pt x="132" y="559"/>
                    <a:pt x="110" y="460"/>
                  </a:cubicBezTo>
                  <a:cubicBezTo>
                    <a:pt x="88" y="373"/>
                    <a:pt x="66" y="297"/>
                    <a:pt x="55" y="209"/>
                  </a:cubicBezTo>
                  <a:close/>
                </a:path>
              </a:pathLst>
            </a:custGeom>
            <a:solidFill>
              <a:srgbClr val="C5B66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9" name="Google Shape;2239;p244"/>
            <p:cNvSpPr/>
            <p:nvPr/>
          </p:nvSpPr>
          <p:spPr>
            <a:xfrm>
              <a:off x="6330879" y="2576677"/>
              <a:ext cx="23682" cy="31576"/>
            </a:xfrm>
            <a:custGeom>
              <a:rect b="b" l="l" r="r" t="t"/>
              <a:pathLst>
                <a:path extrusionOk="0" h="1096" w="822">
                  <a:moveTo>
                    <a:pt x="362" y="1"/>
                  </a:moveTo>
                  <a:cubicBezTo>
                    <a:pt x="274" y="1"/>
                    <a:pt x="175" y="66"/>
                    <a:pt x="131" y="154"/>
                  </a:cubicBezTo>
                  <a:cubicBezTo>
                    <a:pt x="77" y="253"/>
                    <a:pt x="66" y="373"/>
                    <a:pt x="77" y="482"/>
                  </a:cubicBezTo>
                  <a:lnTo>
                    <a:pt x="77" y="548"/>
                  </a:lnTo>
                  <a:cubicBezTo>
                    <a:pt x="77" y="559"/>
                    <a:pt x="88" y="559"/>
                    <a:pt x="88" y="559"/>
                  </a:cubicBezTo>
                  <a:lnTo>
                    <a:pt x="77" y="570"/>
                  </a:lnTo>
                  <a:lnTo>
                    <a:pt x="88" y="570"/>
                  </a:lnTo>
                  <a:lnTo>
                    <a:pt x="88" y="581"/>
                  </a:lnTo>
                  <a:cubicBezTo>
                    <a:pt x="88" y="581"/>
                    <a:pt x="88" y="592"/>
                    <a:pt x="99" y="603"/>
                  </a:cubicBezTo>
                  <a:cubicBezTo>
                    <a:pt x="109" y="625"/>
                    <a:pt x="142" y="647"/>
                    <a:pt x="174" y="647"/>
                  </a:cubicBezTo>
                  <a:lnTo>
                    <a:pt x="174" y="647"/>
                  </a:lnTo>
                  <a:lnTo>
                    <a:pt x="44" y="713"/>
                  </a:lnTo>
                  <a:cubicBezTo>
                    <a:pt x="0" y="833"/>
                    <a:pt x="99" y="942"/>
                    <a:pt x="187" y="1008"/>
                  </a:cubicBezTo>
                  <a:cubicBezTo>
                    <a:pt x="263" y="1052"/>
                    <a:pt x="362" y="1096"/>
                    <a:pt x="449" y="1096"/>
                  </a:cubicBezTo>
                  <a:cubicBezTo>
                    <a:pt x="493" y="1096"/>
                    <a:pt x="547" y="1085"/>
                    <a:pt x="581" y="1052"/>
                  </a:cubicBezTo>
                  <a:cubicBezTo>
                    <a:pt x="613" y="1030"/>
                    <a:pt x="646" y="997"/>
                    <a:pt x="668" y="964"/>
                  </a:cubicBezTo>
                  <a:cubicBezTo>
                    <a:pt x="657" y="954"/>
                    <a:pt x="646" y="932"/>
                    <a:pt x="635" y="920"/>
                  </a:cubicBezTo>
                  <a:cubicBezTo>
                    <a:pt x="581" y="844"/>
                    <a:pt x="591" y="723"/>
                    <a:pt x="668" y="679"/>
                  </a:cubicBezTo>
                  <a:cubicBezTo>
                    <a:pt x="690" y="669"/>
                    <a:pt x="701" y="658"/>
                    <a:pt x="723" y="658"/>
                  </a:cubicBezTo>
                  <a:cubicBezTo>
                    <a:pt x="745" y="658"/>
                    <a:pt x="766" y="669"/>
                    <a:pt x="778" y="669"/>
                  </a:cubicBezTo>
                  <a:cubicBezTo>
                    <a:pt x="810" y="559"/>
                    <a:pt x="822" y="439"/>
                    <a:pt x="788" y="329"/>
                  </a:cubicBezTo>
                  <a:cubicBezTo>
                    <a:pt x="766" y="263"/>
                    <a:pt x="712" y="198"/>
                    <a:pt x="646" y="176"/>
                  </a:cubicBezTo>
                  <a:lnTo>
                    <a:pt x="625" y="176"/>
                  </a:lnTo>
                  <a:cubicBezTo>
                    <a:pt x="591" y="176"/>
                    <a:pt x="569" y="176"/>
                    <a:pt x="547" y="198"/>
                  </a:cubicBezTo>
                  <a:cubicBezTo>
                    <a:pt x="547" y="122"/>
                    <a:pt x="504" y="34"/>
                    <a:pt x="416" y="12"/>
                  </a:cubicBezTo>
                  <a:cubicBezTo>
                    <a:pt x="406" y="1"/>
                    <a:pt x="384" y="1"/>
                    <a:pt x="362" y="1"/>
                  </a:cubicBezTo>
                  <a:close/>
                </a:path>
              </a:pathLst>
            </a:custGeom>
            <a:solidFill>
              <a:srgbClr val="F4E9B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0" name="Google Shape;2240;p244"/>
            <p:cNvSpPr/>
            <p:nvPr/>
          </p:nvSpPr>
          <p:spPr>
            <a:xfrm>
              <a:off x="6428343" y="2707273"/>
              <a:ext cx="28090" cy="35350"/>
            </a:xfrm>
            <a:custGeom>
              <a:rect b="b" l="l" r="r" t="t"/>
              <a:pathLst>
                <a:path extrusionOk="0" h="1227" w="975">
                  <a:moveTo>
                    <a:pt x="515" y="0"/>
                  </a:moveTo>
                  <a:lnTo>
                    <a:pt x="515" y="0"/>
                  </a:lnTo>
                  <a:cubicBezTo>
                    <a:pt x="537" y="56"/>
                    <a:pt x="570" y="99"/>
                    <a:pt x="614" y="143"/>
                  </a:cubicBezTo>
                  <a:cubicBezTo>
                    <a:pt x="614" y="78"/>
                    <a:pt x="570" y="34"/>
                    <a:pt x="515" y="0"/>
                  </a:cubicBezTo>
                  <a:close/>
                  <a:moveTo>
                    <a:pt x="132" y="811"/>
                  </a:moveTo>
                  <a:cubicBezTo>
                    <a:pt x="88" y="822"/>
                    <a:pt x="44" y="833"/>
                    <a:pt x="1" y="833"/>
                  </a:cubicBezTo>
                  <a:cubicBezTo>
                    <a:pt x="1" y="876"/>
                    <a:pt x="1" y="920"/>
                    <a:pt x="11" y="953"/>
                  </a:cubicBezTo>
                  <a:cubicBezTo>
                    <a:pt x="66" y="1095"/>
                    <a:pt x="230" y="1139"/>
                    <a:pt x="373" y="1172"/>
                  </a:cubicBezTo>
                  <a:cubicBezTo>
                    <a:pt x="493" y="1205"/>
                    <a:pt x="624" y="1227"/>
                    <a:pt x="756" y="1227"/>
                  </a:cubicBezTo>
                  <a:cubicBezTo>
                    <a:pt x="833" y="1227"/>
                    <a:pt x="898" y="1216"/>
                    <a:pt x="975" y="1194"/>
                  </a:cubicBezTo>
                  <a:lnTo>
                    <a:pt x="942" y="1161"/>
                  </a:lnTo>
                  <a:cubicBezTo>
                    <a:pt x="920" y="1139"/>
                    <a:pt x="876" y="1129"/>
                    <a:pt x="843" y="1129"/>
                  </a:cubicBezTo>
                  <a:cubicBezTo>
                    <a:pt x="811" y="1129"/>
                    <a:pt x="778" y="1139"/>
                    <a:pt x="745" y="1139"/>
                  </a:cubicBezTo>
                  <a:cubicBezTo>
                    <a:pt x="712" y="1150"/>
                    <a:pt x="679" y="1150"/>
                    <a:pt x="646" y="1150"/>
                  </a:cubicBezTo>
                  <a:cubicBezTo>
                    <a:pt x="602" y="1150"/>
                    <a:pt x="570" y="1150"/>
                    <a:pt x="537" y="1117"/>
                  </a:cubicBezTo>
                  <a:cubicBezTo>
                    <a:pt x="493" y="1073"/>
                    <a:pt x="493" y="1008"/>
                    <a:pt x="460" y="953"/>
                  </a:cubicBezTo>
                  <a:cubicBezTo>
                    <a:pt x="405" y="854"/>
                    <a:pt x="296" y="811"/>
                    <a:pt x="176" y="811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1" name="Google Shape;2241;p244"/>
            <p:cNvSpPr/>
            <p:nvPr/>
          </p:nvSpPr>
          <p:spPr>
            <a:xfrm>
              <a:off x="6475649" y="2742594"/>
              <a:ext cx="22760" cy="24633"/>
            </a:xfrm>
            <a:custGeom>
              <a:rect b="b" l="l" r="r" t="t"/>
              <a:pathLst>
                <a:path extrusionOk="0" h="855" w="790">
                  <a:moveTo>
                    <a:pt x="548" y="1"/>
                  </a:moveTo>
                  <a:cubicBezTo>
                    <a:pt x="461" y="12"/>
                    <a:pt x="373" y="88"/>
                    <a:pt x="351" y="176"/>
                  </a:cubicBezTo>
                  <a:cubicBezTo>
                    <a:pt x="318" y="307"/>
                    <a:pt x="373" y="450"/>
                    <a:pt x="340" y="592"/>
                  </a:cubicBezTo>
                  <a:cubicBezTo>
                    <a:pt x="274" y="559"/>
                    <a:pt x="220" y="526"/>
                    <a:pt x="154" y="494"/>
                  </a:cubicBezTo>
                  <a:lnTo>
                    <a:pt x="154" y="494"/>
                  </a:lnTo>
                  <a:cubicBezTo>
                    <a:pt x="187" y="603"/>
                    <a:pt x="110" y="713"/>
                    <a:pt x="1" y="778"/>
                  </a:cubicBezTo>
                  <a:cubicBezTo>
                    <a:pt x="45" y="811"/>
                    <a:pt x="110" y="844"/>
                    <a:pt x="165" y="855"/>
                  </a:cubicBezTo>
                  <a:lnTo>
                    <a:pt x="220" y="855"/>
                  </a:lnTo>
                  <a:cubicBezTo>
                    <a:pt x="340" y="855"/>
                    <a:pt x="461" y="811"/>
                    <a:pt x="559" y="745"/>
                  </a:cubicBezTo>
                  <a:cubicBezTo>
                    <a:pt x="581" y="735"/>
                    <a:pt x="603" y="723"/>
                    <a:pt x="603" y="713"/>
                  </a:cubicBezTo>
                  <a:cubicBezTo>
                    <a:pt x="614" y="679"/>
                    <a:pt x="603" y="658"/>
                    <a:pt x="603" y="636"/>
                  </a:cubicBezTo>
                  <a:cubicBezTo>
                    <a:pt x="603" y="559"/>
                    <a:pt x="690" y="526"/>
                    <a:pt x="734" y="461"/>
                  </a:cubicBezTo>
                  <a:cubicBezTo>
                    <a:pt x="789" y="384"/>
                    <a:pt x="734" y="253"/>
                    <a:pt x="636" y="242"/>
                  </a:cubicBezTo>
                  <a:cubicBezTo>
                    <a:pt x="603" y="242"/>
                    <a:pt x="559" y="242"/>
                    <a:pt x="548" y="209"/>
                  </a:cubicBezTo>
                  <a:cubicBezTo>
                    <a:pt x="548" y="198"/>
                    <a:pt x="548" y="176"/>
                    <a:pt x="559" y="165"/>
                  </a:cubicBezTo>
                  <a:cubicBezTo>
                    <a:pt x="570" y="110"/>
                    <a:pt x="570" y="56"/>
                    <a:pt x="548" y="1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2" name="Google Shape;2242;p244"/>
            <p:cNvSpPr/>
            <p:nvPr/>
          </p:nvSpPr>
          <p:spPr>
            <a:xfrm>
              <a:off x="6125521" y="2728708"/>
              <a:ext cx="25583" cy="21492"/>
            </a:xfrm>
            <a:custGeom>
              <a:rect b="b" l="l" r="r" t="t"/>
              <a:pathLst>
                <a:path extrusionOk="0" h="746" w="888">
                  <a:moveTo>
                    <a:pt x="351" y="1"/>
                  </a:moveTo>
                  <a:cubicBezTo>
                    <a:pt x="329" y="1"/>
                    <a:pt x="307" y="12"/>
                    <a:pt x="296" y="12"/>
                  </a:cubicBezTo>
                  <a:cubicBezTo>
                    <a:pt x="176" y="56"/>
                    <a:pt x="132" y="209"/>
                    <a:pt x="209" y="307"/>
                  </a:cubicBezTo>
                  <a:cubicBezTo>
                    <a:pt x="187" y="307"/>
                    <a:pt x="176" y="297"/>
                    <a:pt x="154" y="297"/>
                  </a:cubicBezTo>
                  <a:cubicBezTo>
                    <a:pt x="89" y="297"/>
                    <a:pt x="23" y="341"/>
                    <a:pt x="11" y="406"/>
                  </a:cubicBezTo>
                  <a:cubicBezTo>
                    <a:pt x="1" y="428"/>
                    <a:pt x="1" y="461"/>
                    <a:pt x="1" y="483"/>
                  </a:cubicBezTo>
                  <a:lnTo>
                    <a:pt x="11" y="483"/>
                  </a:lnTo>
                  <a:cubicBezTo>
                    <a:pt x="23" y="472"/>
                    <a:pt x="33" y="472"/>
                    <a:pt x="45" y="472"/>
                  </a:cubicBezTo>
                  <a:cubicBezTo>
                    <a:pt x="132" y="472"/>
                    <a:pt x="209" y="560"/>
                    <a:pt x="209" y="647"/>
                  </a:cubicBezTo>
                  <a:cubicBezTo>
                    <a:pt x="230" y="560"/>
                    <a:pt x="318" y="505"/>
                    <a:pt x="406" y="505"/>
                  </a:cubicBezTo>
                  <a:lnTo>
                    <a:pt x="439" y="505"/>
                  </a:lnTo>
                  <a:cubicBezTo>
                    <a:pt x="548" y="526"/>
                    <a:pt x="625" y="614"/>
                    <a:pt x="680" y="702"/>
                  </a:cubicBezTo>
                  <a:cubicBezTo>
                    <a:pt x="680" y="724"/>
                    <a:pt x="690" y="735"/>
                    <a:pt x="702" y="745"/>
                  </a:cubicBezTo>
                  <a:cubicBezTo>
                    <a:pt x="811" y="516"/>
                    <a:pt x="887" y="166"/>
                    <a:pt x="646" y="166"/>
                  </a:cubicBezTo>
                  <a:cubicBezTo>
                    <a:pt x="614" y="166"/>
                    <a:pt x="581" y="176"/>
                    <a:pt x="548" y="188"/>
                  </a:cubicBezTo>
                  <a:cubicBezTo>
                    <a:pt x="548" y="89"/>
                    <a:pt x="449" y="1"/>
                    <a:pt x="351" y="1"/>
                  </a:cubicBezTo>
                  <a:close/>
                </a:path>
              </a:pathLst>
            </a:custGeom>
            <a:solidFill>
              <a:srgbClr val="F4F2E3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3" name="Google Shape;2243;p244"/>
            <p:cNvSpPr/>
            <p:nvPr/>
          </p:nvSpPr>
          <p:spPr>
            <a:xfrm>
              <a:off x="6471558" y="2706005"/>
              <a:ext cx="27139" cy="27485"/>
            </a:xfrm>
            <a:custGeom>
              <a:rect b="b" l="l" r="r" t="t"/>
              <a:pathLst>
                <a:path extrusionOk="0" h="954" w="942">
                  <a:moveTo>
                    <a:pt x="526" y="1"/>
                  </a:moveTo>
                  <a:cubicBezTo>
                    <a:pt x="504" y="1"/>
                    <a:pt x="482" y="12"/>
                    <a:pt x="460" y="12"/>
                  </a:cubicBezTo>
                  <a:cubicBezTo>
                    <a:pt x="394" y="34"/>
                    <a:pt x="350" y="78"/>
                    <a:pt x="318" y="122"/>
                  </a:cubicBezTo>
                  <a:cubicBezTo>
                    <a:pt x="285" y="78"/>
                    <a:pt x="230" y="66"/>
                    <a:pt x="175" y="66"/>
                  </a:cubicBezTo>
                  <a:cubicBezTo>
                    <a:pt x="153" y="66"/>
                    <a:pt x="121" y="66"/>
                    <a:pt x="99" y="78"/>
                  </a:cubicBezTo>
                  <a:cubicBezTo>
                    <a:pt x="55" y="100"/>
                    <a:pt x="22" y="132"/>
                    <a:pt x="0" y="165"/>
                  </a:cubicBezTo>
                  <a:cubicBezTo>
                    <a:pt x="132" y="472"/>
                    <a:pt x="428" y="713"/>
                    <a:pt x="767" y="767"/>
                  </a:cubicBezTo>
                  <a:lnTo>
                    <a:pt x="756" y="767"/>
                  </a:lnTo>
                  <a:cubicBezTo>
                    <a:pt x="668" y="767"/>
                    <a:pt x="591" y="855"/>
                    <a:pt x="581" y="954"/>
                  </a:cubicBezTo>
                  <a:cubicBezTo>
                    <a:pt x="647" y="932"/>
                    <a:pt x="723" y="898"/>
                    <a:pt x="788" y="866"/>
                  </a:cubicBezTo>
                  <a:cubicBezTo>
                    <a:pt x="854" y="833"/>
                    <a:pt x="931" y="778"/>
                    <a:pt x="931" y="701"/>
                  </a:cubicBezTo>
                  <a:cubicBezTo>
                    <a:pt x="942" y="625"/>
                    <a:pt x="865" y="581"/>
                    <a:pt x="832" y="516"/>
                  </a:cubicBezTo>
                  <a:cubicBezTo>
                    <a:pt x="778" y="406"/>
                    <a:pt x="810" y="285"/>
                    <a:pt x="778" y="176"/>
                  </a:cubicBezTo>
                  <a:cubicBezTo>
                    <a:pt x="734" y="78"/>
                    <a:pt x="625" y="1"/>
                    <a:pt x="526" y="1"/>
                  </a:cubicBezTo>
                  <a:close/>
                </a:path>
              </a:pathLst>
            </a:custGeom>
            <a:solidFill>
              <a:srgbClr val="C5B66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4" name="Google Shape;2244;p244"/>
            <p:cNvSpPr/>
            <p:nvPr/>
          </p:nvSpPr>
          <p:spPr>
            <a:xfrm>
              <a:off x="6516675" y="2743862"/>
              <a:ext cx="27456" cy="27485"/>
            </a:xfrm>
            <a:custGeom>
              <a:rect b="b" l="l" r="r" t="t"/>
              <a:pathLst>
                <a:path extrusionOk="0" h="954" w="953">
                  <a:moveTo>
                    <a:pt x="263" y="0"/>
                  </a:moveTo>
                  <a:cubicBezTo>
                    <a:pt x="142" y="34"/>
                    <a:pt x="66" y="143"/>
                    <a:pt x="44" y="263"/>
                  </a:cubicBezTo>
                  <a:cubicBezTo>
                    <a:pt x="0" y="428"/>
                    <a:pt x="55" y="635"/>
                    <a:pt x="219" y="669"/>
                  </a:cubicBezTo>
                  <a:lnTo>
                    <a:pt x="88" y="723"/>
                  </a:lnTo>
                  <a:cubicBezTo>
                    <a:pt x="55" y="767"/>
                    <a:pt x="76" y="833"/>
                    <a:pt x="120" y="876"/>
                  </a:cubicBezTo>
                  <a:cubicBezTo>
                    <a:pt x="164" y="910"/>
                    <a:pt x="219" y="932"/>
                    <a:pt x="273" y="942"/>
                  </a:cubicBezTo>
                  <a:cubicBezTo>
                    <a:pt x="339" y="953"/>
                    <a:pt x="394" y="953"/>
                    <a:pt x="460" y="953"/>
                  </a:cubicBezTo>
                  <a:cubicBezTo>
                    <a:pt x="602" y="953"/>
                    <a:pt x="745" y="932"/>
                    <a:pt x="865" y="876"/>
                  </a:cubicBezTo>
                  <a:cubicBezTo>
                    <a:pt x="887" y="876"/>
                    <a:pt x="898" y="866"/>
                    <a:pt x="909" y="854"/>
                  </a:cubicBezTo>
                  <a:cubicBezTo>
                    <a:pt x="930" y="822"/>
                    <a:pt x="909" y="778"/>
                    <a:pt x="887" y="734"/>
                  </a:cubicBezTo>
                  <a:cubicBezTo>
                    <a:pt x="777" y="548"/>
                    <a:pt x="952" y="285"/>
                    <a:pt x="821" y="110"/>
                  </a:cubicBezTo>
                  <a:cubicBezTo>
                    <a:pt x="789" y="56"/>
                    <a:pt x="723" y="34"/>
                    <a:pt x="657" y="34"/>
                  </a:cubicBezTo>
                  <a:lnTo>
                    <a:pt x="602" y="34"/>
                  </a:lnTo>
                  <a:cubicBezTo>
                    <a:pt x="536" y="56"/>
                    <a:pt x="492" y="99"/>
                    <a:pt x="460" y="165"/>
                  </a:cubicBezTo>
                  <a:cubicBezTo>
                    <a:pt x="460" y="78"/>
                    <a:pt x="372" y="0"/>
                    <a:pt x="285" y="0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5" name="Google Shape;2245;p244"/>
            <p:cNvSpPr/>
            <p:nvPr/>
          </p:nvSpPr>
          <p:spPr>
            <a:xfrm>
              <a:off x="6251997" y="2753945"/>
              <a:ext cx="34745" cy="27168"/>
            </a:xfrm>
            <a:custGeom>
              <a:rect b="b" l="l" r="r" t="t"/>
              <a:pathLst>
                <a:path extrusionOk="0" h="943" w="1206">
                  <a:moveTo>
                    <a:pt x="745" y="1"/>
                  </a:moveTo>
                  <a:cubicBezTo>
                    <a:pt x="680" y="1"/>
                    <a:pt x="625" y="23"/>
                    <a:pt x="592" y="78"/>
                  </a:cubicBezTo>
                  <a:cubicBezTo>
                    <a:pt x="592" y="67"/>
                    <a:pt x="582" y="67"/>
                    <a:pt x="582" y="56"/>
                  </a:cubicBezTo>
                  <a:cubicBezTo>
                    <a:pt x="582" y="67"/>
                    <a:pt x="570" y="78"/>
                    <a:pt x="570" y="88"/>
                  </a:cubicBezTo>
                  <a:cubicBezTo>
                    <a:pt x="516" y="198"/>
                    <a:pt x="570" y="341"/>
                    <a:pt x="680" y="406"/>
                  </a:cubicBezTo>
                  <a:cubicBezTo>
                    <a:pt x="658" y="395"/>
                    <a:pt x="625" y="384"/>
                    <a:pt x="603" y="384"/>
                  </a:cubicBezTo>
                  <a:cubicBezTo>
                    <a:pt x="526" y="384"/>
                    <a:pt x="461" y="428"/>
                    <a:pt x="417" y="483"/>
                  </a:cubicBezTo>
                  <a:cubicBezTo>
                    <a:pt x="363" y="570"/>
                    <a:pt x="363" y="680"/>
                    <a:pt x="395" y="779"/>
                  </a:cubicBezTo>
                  <a:cubicBezTo>
                    <a:pt x="319" y="691"/>
                    <a:pt x="198" y="636"/>
                    <a:pt x="78" y="636"/>
                  </a:cubicBezTo>
                  <a:cubicBezTo>
                    <a:pt x="45" y="636"/>
                    <a:pt x="23" y="636"/>
                    <a:pt x="1" y="647"/>
                  </a:cubicBezTo>
                  <a:cubicBezTo>
                    <a:pt x="34" y="757"/>
                    <a:pt x="144" y="844"/>
                    <a:pt x="264" y="888"/>
                  </a:cubicBezTo>
                  <a:cubicBezTo>
                    <a:pt x="363" y="932"/>
                    <a:pt x="472" y="942"/>
                    <a:pt x="582" y="942"/>
                  </a:cubicBezTo>
                  <a:cubicBezTo>
                    <a:pt x="801" y="942"/>
                    <a:pt x="1020" y="866"/>
                    <a:pt x="1151" y="680"/>
                  </a:cubicBezTo>
                  <a:cubicBezTo>
                    <a:pt x="1173" y="647"/>
                    <a:pt x="1195" y="603"/>
                    <a:pt x="1205" y="560"/>
                  </a:cubicBezTo>
                  <a:lnTo>
                    <a:pt x="1183" y="560"/>
                  </a:lnTo>
                  <a:cubicBezTo>
                    <a:pt x="1140" y="560"/>
                    <a:pt x="1096" y="526"/>
                    <a:pt x="1074" y="483"/>
                  </a:cubicBezTo>
                  <a:cubicBezTo>
                    <a:pt x="1041" y="439"/>
                    <a:pt x="1030" y="384"/>
                    <a:pt x="1030" y="329"/>
                  </a:cubicBezTo>
                  <a:cubicBezTo>
                    <a:pt x="1008" y="231"/>
                    <a:pt x="964" y="122"/>
                    <a:pt x="877" y="45"/>
                  </a:cubicBezTo>
                  <a:cubicBezTo>
                    <a:pt x="844" y="23"/>
                    <a:pt x="789" y="1"/>
                    <a:pt x="745" y="1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6" name="Google Shape;2246;p244"/>
            <p:cNvSpPr/>
            <p:nvPr/>
          </p:nvSpPr>
          <p:spPr>
            <a:xfrm>
              <a:off x="6216388" y="2735996"/>
              <a:ext cx="27139" cy="24921"/>
            </a:xfrm>
            <a:custGeom>
              <a:rect b="b" l="l" r="r" t="t"/>
              <a:pathLst>
                <a:path extrusionOk="0" h="865" w="942">
                  <a:moveTo>
                    <a:pt x="558" y="0"/>
                  </a:moveTo>
                  <a:cubicBezTo>
                    <a:pt x="438" y="0"/>
                    <a:pt x="317" y="88"/>
                    <a:pt x="285" y="208"/>
                  </a:cubicBezTo>
                  <a:cubicBezTo>
                    <a:pt x="273" y="197"/>
                    <a:pt x="251" y="186"/>
                    <a:pt x="230" y="186"/>
                  </a:cubicBezTo>
                  <a:cubicBezTo>
                    <a:pt x="164" y="186"/>
                    <a:pt x="98" y="252"/>
                    <a:pt x="98" y="317"/>
                  </a:cubicBezTo>
                  <a:cubicBezTo>
                    <a:pt x="88" y="405"/>
                    <a:pt x="132" y="482"/>
                    <a:pt x="186" y="558"/>
                  </a:cubicBezTo>
                  <a:cubicBezTo>
                    <a:pt x="142" y="504"/>
                    <a:pt x="76" y="471"/>
                    <a:pt x="11" y="471"/>
                  </a:cubicBezTo>
                  <a:lnTo>
                    <a:pt x="0" y="471"/>
                  </a:lnTo>
                  <a:cubicBezTo>
                    <a:pt x="33" y="635"/>
                    <a:pt x="142" y="777"/>
                    <a:pt x="295" y="832"/>
                  </a:cubicBezTo>
                  <a:cubicBezTo>
                    <a:pt x="350" y="854"/>
                    <a:pt x="405" y="865"/>
                    <a:pt x="470" y="865"/>
                  </a:cubicBezTo>
                  <a:cubicBezTo>
                    <a:pt x="613" y="865"/>
                    <a:pt x="755" y="810"/>
                    <a:pt x="854" y="690"/>
                  </a:cubicBezTo>
                  <a:cubicBezTo>
                    <a:pt x="898" y="635"/>
                    <a:pt x="930" y="580"/>
                    <a:pt x="942" y="514"/>
                  </a:cubicBezTo>
                  <a:cubicBezTo>
                    <a:pt x="920" y="449"/>
                    <a:pt x="876" y="394"/>
                    <a:pt x="810" y="361"/>
                  </a:cubicBezTo>
                  <a:cubicBezTo>
                    <a:pt x="854" y="219"/>
                    <a:pt x="767" y="54"/>
                    <a:pt x="624" y="11"/>
                  </a:cubicBezTo>
                  <a:cubicBezTo>
                    <a:pt x="602" y="11"/>
                    <a:pt x="580" y="0"/>
                    <a:pt x="558" y="0"/>
                  </a:cubicBezTo>
                  <a:close/>
                </a:path>
              </a:pathLst>
            </a:custGeom>
            <a:solidFill>
              <a:srgbClr val="CDC07A">
                <a:alpha val="3464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7" name="Google Shape;2247;p244"/>
            <p:cNvSpPr/>
            <p:nvPr/>
          </p:nvSpPr>
          <p:spPr>
            <a:xfrm>
              <a:off x="6117339" y="2742306"/>
              <a:ext cx="35033" cy="29329"/>
            </a:xfrm>
            <a:custGeom>
              <a:rect b="b" l="l" r="r" t="t"/>
              <a:pathLst>
                <a:path extrusionOk="0" h="1018" w="1216">
                  <a:moveTo>
                    <a:pt x="329" y="0"/>
                  </a:moveTo>
                  <a:cubicBezTo>
                    <a:pt x="317" y="0"/>
                    <a:pt x="307" y="0"/>
                    <a:pt x="295" y="11"/>
                  </a:cubicBezTo>
                  <a:lnTo>
                    <a:pt x="285" y="11"/>
                  </a:lnTo>
                  <a:cubicBezTo>
                    <a:pt x="295" y="54"/>
                    <a:pt x="329" y="88"/>
                    <a:pt x="373" y="110"/>
                  </a:cubicBezTo>
                  <a:lnTo>
                    <a:pt x="329" y="110"/>
                  </a:lnTo>
                  <a:cubicBezTo>
                    <a:pt x="295" y="110"/>
                    <a:pt x="263" y="120"/>
                    <a:pt x="230" y="142"/>
                  </a:cubicBezTo>
                  <a:cubicBezTo>
                    <a:pt x="317" y="230"/>
                    <a:pt x="351" y="372"/>
                    <a:pt x="295" y="471"/>
                  </a:cubicBezTo>
                  <a:cubicBezTo>
                    <a:pt x="263" y="536"/>
                    <a:pt x="197" y="569"/>
                    <a:pt x="132" y="569"/>
                  </a:cubicBezTo>
                  <a:cubicBezTo>
                    <a:pt x="98" y="569"/>
                    <a:pt x="66" y="558"/>
                    <a:pt x="44" y="536"/>
                  </a:cubicBezTo>
                  <a:cubicBezTo>
                    <a:pt x="22" y="635"/>
                    <a:pt x="0" y="723"/>
                    <a:pt x="44" y="810"/>
                  </a:cubicBezTo>
                  <a:cubicBezTo>
                    <a:pt x="98" y="898"/>
                    <a:pt x="208" y="942"/>
                    <a:pt x="307" y="964"/>
                  </a:cubicBezTo>
                  <a:cubicBezTo>
                    <a:pt x="427" y="996"/>
                    <a:pt x="548" y="1018"/>
                    <a:pt x="668" y="1018"/>
                  </a:cubicBezTo>
                  <a:lnTo>
                    <a:pt x="755" y="1018"/>
                  </a:lnTo>
                  <a:cubicBezTo>
                    <a:pt x="898" y="1007"/>
                    <a:pt x="1051" y="942"/>
                    <a:pt x="1139" y="821"/>
                  </a:cubicBezTo>
                  <a:cubicBezTo>
                    <a:pt x="1183" y="767"/>
                    <a:pt x="1215" y="679"/>
                    <a:pt x="1193" y="613"/>
                  </a:cubicBezTo>
                  <a:cubicBezTo>
                    <a:pt x="1171" y="569"/>
                    <a:pt x="1139" y="548"/>
                    <a:pt x="1117" y="514"/>
                  </a:cubicBezTo>
                  <a:lnTo>
                    <a:pt x="1051" y="416"/>
                  </a:lnTo>
                  <a:cubicBezTo>
                    <a:pt x="1018" y="394"/>
                    <a:pt x="974" y="394"/>
                    <a:pt x="942" y="394"/>
                  </a:cubicBezTo>
                  <a:lnTo>
                    <a:pt x="909" y="394"/>
                  </a:lnTo>
                  <a:cubicBezTo>
                    <a:pt x="930" y="361"/>
                    <a:pt x="952" y="317"/>
                    <a:pt x="986" y="273"/>
                  </a:cubicBezTo>
                  <a:cubicBezTo>
                    <a:pt x="974" y="263"/>
                    <a:pt x="964" y="252"/>
                    <a:pt x="964" y="230"/>
                  </a:cubicBezTo>
                  <a:cubicBezTo>
                    <a:pt x="909" y="142"/>
                    <a:pt x="832" y="54"/>
                    <a:pt x="723" y="33"/>
                  </a:cubicBezTo>
                  <a:lnTo>
                    <a:pt x="690" y="33"/>
                  </a:lnTo>
                  <a:cubicBezTo>
                    <a:pt x="602" y="33"/>
                    <a:pt x="514" y="88"/>
                    <a:pt x="493" y="175"/>
                  </a:cubicBezTo>
                  <a:cubicBezTo>
                    <a:pt x="493" y="88"/>
                    <a:pt x="416" y="0"/>
                    <a:pt x="329" y="0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8" name="Google Shape;2248;p244"/>
            <p:cNvSpPr/>
            <p:nvPr/>
          </p:nvSpPr>
          <p:spPr>
            <a:xfrm>
              <a:off x="6285446" y="2717356"/>
              <a:ext cx="35350" cy="27802"/>
            </a:xfrm>
            <a:custGeom>
              <a:rect b="b" l="l" r="r" t="t"/>
              <a:pathLst>
                <a:path extrusionOk="0" h="965" w="1227">
                  <a:moveTo>
                    <a:pt x="1117" y="1"/>
                  </a:moveTo>
                  <a:cubicBezTo>
                    <a:pt x="1129" y="78"/>
                    <a:pt x="1172" y="144"/>
                    <a:pt x="1227" y="187"/>
                  </a:cubicBezTo>
                  <a:cubicBezTo>
                    <a:pt x="1227" y="122"/>
                    <a:pt x="1194" y="56"/>
                    <a:pt x="1139" y="12"/>
                  </a:cubicBezTo>
                  <a:cubicBezTo>
                    <a:pt x="1139" y="12"/>
                    <a:pt x="1129" y="1"/>
                    <a:pt x="1117" y="1"/>
                  </a:cubicBezTo>
                  <a:close/>
                  <a:moveTo>
                    <a:pt x="395" y="34"/>
                  </a:moveTo>
                  <a:cubicBezTo>
                    <a:pt x="384" y="88"/>
                    <a:pt x="384" y="154"/>
                    <a:pt x="384" y="220"/>
                  </a:cubicBezTo>
                  <a:lnTo>
                    <a:pt x="373" y="220"/>
                  </a:lnTo>
                  <a:cubicBezTo>
                    <a:pt x="275" y="220"/>
                    <a:pt x="176" y="231"/>
                    <a:pt x="99" y="307"/>
                  </a:cubicBezTo>
                  <a:cubicBezTo>
                    <a:pt x="22" y="373"/>
                    <a:pt x="0" y="494"/>
                    <a:pt x="0" y="603"/>
                  </a:cubicBezTo>
                  <a:cubicBezTo>
                    <a:pt x="0" y="691"/>
                    <a:pt x="12" y="779"/>
                    <a:pt x="56" y="855"/>
                  </a:cubicBezTo>
                  <a:cubicBezTo>
                    <a:pt x="99" y="920"/>
                    <a:pt x="165" y="964"/>
                    <a:pt x="241" y="964"/>
                  </a:cubicBezTo>
                  <a:cubicBezTo>
                    <a:pt x="253" y="964"/>
                    <a:pt x="275" y="954"/>
                    <a:pt x="285" y="954"/>
                  </a:cubicBezTo>
                  <a:cubicBezTo>
                    <a:pt x="362" y="920"/>
                    <a:pt x="416" y="844"/>
                    <a:pt x="494" y="844"/>
                  </a:cubicBezTo>
                  <a:cubicBezTo>
                    <a:pt x="537" y="844"/>
                    <a:pt x="570" y="855"/>
                    <a:pt x="603" y="877"/>
                  </a:cubicBezTo>
                  <a:cubicBezTo>
                    <a:pt x="691" y="910"/>
                    <a:pt x="789" y="942"/>
                    <a:pt x="888" y="942"/>
                  </a:cubicBezTo>
                  <a:lnTo>
                    <a:pt x="953" y="942"/>
                  </a:lnTo>
                  <a:cubicBezTo>
                    <a:pt x="964" y="811"/>
                    <a:pt x="975" y="647"/>
                    <a:pt x="854" y="592"/>
                  </a:cubicBezTo>
                  <a:cubicBezTo>
                    <a:pt x="822" y="582"/>
                    <a:pt x="778" y="570"/>
                    <a:pt x="745" y="548"/>
                  </a:cubicBezTo>
                  <a:cubicBezTo>
                    <a:pt x="691" y="504"/>
                    <a:pt x="713" y="417"/>
                    <a:pt x="723" y="341"/>
                  </a:cubicBezTo>
                  <a:cubicBezTo>
                    <a:pt x="723" y="209"/>
                    <a:pt x="625" y="66"/>
                    <a:pt x="482" y="34"/>
                  </a:cubicBezTo>
                  <a:close/>
                </a:path>
              </a:pathLst>
            </a:custGeom>
            <a:solidFill>
              <a:srgbClr val="D3A23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9" name="Google Shape;2249;p244"/>
            <p:cNvSpPr/>
            <p:nvPr/>
          </p:nvSpPr>
          <p:spPr>
            <a:xfrm>
              <a:off x="6405929" y="2707590"/>
              <a:ext cx="5071" cy="5704"/>
            </a:xfrm>
            <a:custGeom>
              <a:rect b="b" l="l" r="r" t="t"/>
              <a:pathLst>
                <a:path extrusionOk="0" h="198" w="176">
                  <a:moveTo>
                    <a:pt x="176" y="1"/>
                  </a:moveTo>
                  <a:cubicBezTo>
                    <a:pt x="110" y="67"/>
                    <a:pt x="23" y="110"/>
                    <a:pt x="1" y="198"/>
                  </a:cubicBezTo>
                  <a:cubicBezTo>
                    <a:pt x="56" y="198"/>
                    <a:pt x="100" y="187"/>
                    <a:pt x="132" y="154"/>
                  </a:cubicBezTo>
                  <a:cubicBezTo>
                    <a:pt x="165" y="110"/>
                    <a:pt x="165" y="55"/>
                    <a:pt x="176" y="1"/>
                  </a:cubicBezTo>
                  <a:close/>
                </a:path>
              </a:pathLst>
            </a:custGeom>
            <a:solidFill>
              <a:srgbClr val="F4F2E3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0" name="Google Shape;2250;p244"/>
            <p:cNvSpPr/>
            <p:nvPr/>
          </p:nvSpPr>
          <p:spPr>
            <a:xfrm>
              <a:off x="6376629" y="2684888"/>
              <a:ext cx="35984" cy="35984"/>
            </a:xfrm>
            <a:custGeom>
              <a:rect b="b" l="l" r="r" t="t"/>
              <a:pathLst>
                <a:path extrusionOk="0" h="1249" w="1249">
                  <a:moveTo>
                    <a:pt x="657" y="1"/>
                  </a:moveTo>
                  <a:cubicBezTo>
                    <a:pt x="547" y="1"/>
                    <a:pt x="438" y="77"/>
                    <a:pt x="372" y="164"/>
                  </a:cubicBezTo>
                  <a:cubicBezTo>
                    <a:pt x="361" y="186"/>
                    <a:pt x="350" y="208"/>
                    <a:pt x="350" y="230"/>
                  </a:cubicBezTo>
                  <a:cubicBezTo>
                    <a:pt x="339" y="219"/>
                    <a:pt x="328" y="219"/>
                    <a:pt x="317" y="219"/>
                  </a:cubicBezTo>
                  <a:cubicBezTo>
                    <a:pt x="307" y="208"/>
                    <a:pt x="295" y="208"/>
                    <a:pt x="285" y="208"/>
                  </a:cubicBezTo>
                  <a:cubicBezTo>
                    <a:pt x="241" y="208"/>
                    <a:pt x="186" y="241"/>
                    <a:pt x="153" y="274"/>
                  </a:cubicBezTo>
                  <a:lnTo>
                    <a:pt x="120" y="307"/>
                  </a:lnTo>
                  <a:cubicBezTo>
                    <a:pt x="32" y="405"/>
                    <a:pt x="0" y="548"/>
                    <a:pt x="32" y="668"/>
                  </a:cubicBezTo>
                  <a:cubicBezTo>
                    <a:pt x="44" y="734"/>
                    <a:pt x="66" y="799"/>
                    <a:pt x="110" y="843"/>
                  </a:cubicBezTo>
                  <a:cubicBezTo>
                    <a:pt x="110" y="942"/>
                    <a:pt x="164" y="1030"/>
                    <a:pt x="241" y="1084"/>
                  </a:cubicBezTo>
                  <a:cubicBezTo>
                    <a:pt x="307" y="1139"/>
                    <a:pt x="394" y="1161"/>
                    <a:pt x="482" y="1193"/>
                  </a:cubicBezTo>
                  <a:cubicBezTo>
                    <a:pt x="569" y="1227"/>
                    <a:pt x="667" y="1249"/>
                    <a:pt x="755" y="1249"/>
                  </a:cubicBezTo>
                  <a:cubicBezTo>
                    <a:pt x="788" y="1183"/>
                    <a:pt x="799" y="1095"/>
                    <a:pt x="788" y="1018"/>
                  </a:cubicBezTo>
                  <a:cubicBezTo>
                    <a:pt x="821" y="986"/>
                    <a:pt x="865" y="986"/>
                    <a:pt x="920" y="986"/>
                  </a:cubicBezTo>
                  <a:lnTo>
                    <a:pt x="1018" y="986"/>
                  </a:lnTo>
                  <a:cubicBezTo>
                    <a:pt x="1040" y="898"/>
                    <a:pt x="1127" y="855"/>
                    <a:pt x="1193" y="789"/>
                  </a:cubicBezTo>
                  <a:lnTo>
                    <a:pt x="1193" y="745"/>
                  </a:lnTo>
                  <a:cubicBezTo>
                    <a:pt x="1193" y="690"/>
                    <a:pt x="1215" y="636"/>
                    <a:pt x="1248" y="592"/>
                  </a:cubicBezTo>
                  <a:cubicBezTo>
                    <a:pt x="1226" y="548"/>
                    <a:pt x="1204" y="504"/>
                    <a:pt x="1171" y="471"/>
                  </a:cubicBezTo>
                  <a:cubicBezTo>
                    <a:pt x="1117" y="417"/>
                    <a:pt x="1051" y="373"/>
                    <a:pt x="996" y="318"/>
                  </a:cubicBezTo>
                  <a:cubicBezTo>
                    <a:pt x="974" y="285"/>
                    <a:pt x="952" y="263"/>
                    <a:pt x="930" y="230"/>
                  </a:cubicBezTo>
                  <a:cubicBezTo>
                    <a:pt x="876" y="142"/>
                    <a:pt x="821" y="44"/>
                    <a:pt x="723" y="11"/>
                  </a:cubicBezTo>
                  <a:cubicBezTo>
                    <a:pt x="711" y="1"/>
                    <a:pt x="701" y="1"/>
                    <a:pt x="679" y="1"/>
                  </a:cubicBezTo>
                  <a:close/>
                </a:path>
              </a:pathLst>
            </a:custGeom>
            <a:solidFill>
              <a:srgbClr val="D3A23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1" name="Google Shape;2251;p244"/>
            <p:cNvSpPr/>
            <p:nvPr/>
          </p:nvSpPr>
          <p:spPr>
            <a:xfrm>
              <a:off x="6421717" y="2635680"/>
              <a:ext cx="27485" cy="32210"/>
            </a:xfrm>
            <a:custGeom>
              <a:rect b="b" l="l" r="r" t="t"/>
              <a:pathLst>
                <a:path extrusionOk="0" h="1118" w="954">
                  <a:moveTo>
                    <a:pt x="394" y="1"/>
                  </a:moveTo>
                  <a:cubicBezTo>
                    <a:pt x="329" y="1"/>
                    <a:pt x="263" y="22"/>
                    <a:pt x="219" y="66"/>
                  </a:cubicBezTo>
                  <a:cubicBezTo>
                    <a:pt x="132" y="142"/>
                    <a:pt x="110" y="263"/>
                    <a:pt x="143" y="373"/>
                  </a:cubicBezTo>
                  <a:lnTo>
                    <a:pt x="154" y="383"/>
                  </a:lnTo>
                  <a:cubicBezTo>
                    <a:pt x="44" y="449"/>
                    <a:pt x="0" y="580"/>
                    <a:pt x="22" y="712"/>
                  </a:cubicBezTo>
                  <a:cubicBezTo>
                    <a:pt x="44" y="833"/>
                    <a:pt x="121" y="942"/>
                    <a:pt x="231" y="1018"/>
                  </a:cubicBezTo>
                  <a:cubicBezTo>
                    <a:pt x="318" y="1073"/>
                    <a:pt x="428" y="1117"/>
                    <a:pt x="537" y="1117"/>
                  </a:cubicBezTo>
                  <a:cubicBezTo>
                    <a:pt x="625" y="1117"/>
                    <a:pt x="712" y="1084"/>
                    <a:pt x="778" y="1030"/>
                  </a:cubicBezTo>
                  <a:cubicBezTo>
                    <a:pt x="909" y="920"/>
                    <a:pt x="942" y="745"/>
                    <a:pt x="942" y="580"/>
                  </a:cubicBezTo>
                  <a:cubicBezTo>
                    <a:pt x="953" y="460"/>
                    <a:pt x="942" y="339"/>
                    <a:pt x="854" y="263"/>
                  </a:cubicBezTo>
                  <a:cubicBezTo>
                    <a:pt x="822" y="230"/>
                    <a:pt x="778" y="219"/>
                    <a:pt x="734" y="219"/>
                  </a:cubicBezTo>
                  <a:cubicBezTo>
                    <a:pt x="690" y="219"/>
                    <a:pt x="635" y="230"/>
                    <a:pt x="613" y="274"/>
                  </a:cubicBezTo>
                  <a:cubicBezTo>
                    <a:pt x="635" y="186"/>
                    <a:pt x="591" y="88"/>
                    <a:pt x="515" y="33"/>
                  </a:cubicBezTo>
                  <a:cubicBezTo>
                    <a:pt x="482" y="11"/>
                    <a:pt x="438" y="1"/>
                    <a:pt x="394" y="1"/>
                  </a:cubicBezTo>
                  <a:close/>
                </a:path>
              </a:pathLst>
            </a:custGeom>
            <a:solidFill>
              <a:srgbClr val="C5B66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2" name="Google Shape;2252;p244"/>
            <p:cNvSpPr/>
            <p:nvPr/>
          </p:nvSpPr>
          <p:spPr>
            <a:xfrm>
              <a:off x="6233703" y="2641356"/>
              <a:ext cx="21809" cy="18323"/>
            </a:xfrm>
            <a:custGeom>
              <a:rect b="b" l="l" r="r" t="t"/>
              <a:pathLst>
                <a:path extrusionOk="0" h="636" w="757">
                  <a:moveTo>
                    <a:pt x="144" y="1"/>
                  </a:moveTo>
                  <a:cubicBezTo>
                    <a:pt x="56" y="33"/>
                    <a:pt x="1" y="154"/>
                    <a:pt x="34" y="252"/>
                  </a:cubicBezTo>
                  <a:cubicBezTo>
                    <a:pt x="45" y="274"/>
                    <a:pt x="56" y="296"/>
                    <a:pt x="88" y="307"/>
                  </a:cubicBezTo>
                  <a:lnTo>
                    <a:pt x="56" y="373"/>
                  </a:lnTo>
                  <a:cubicBezTo>
                    <a:pt x="12" y="427"/>
                    <a:pt x="23" y="515"/>
                    <a:pt x="78" y="570"/>
                  </a:cubicBezTo>
                  <a:cubicBezTo>
                    <a:pt x="132" y="614"/>
                    <a:pt x="209" y="624"/>
                    <a:pt x="275" y="636"/>
                  </a:cubicBezTo>
                  <a:lnTo>
                    <a:pt x="297" y="636"/>
                  </a:lnTo>
                  <a:cubicBezTo>
                    <a:pt x="428" y="636"/>
                    <a:pt x="570" y="592"/>
                    <a:pt x="647" y="493"/>
                  </a:cubicBezTo>
                  <a:cubicBezTo>
                    <a:pt x="745" y="383"/>
                    <a:pt x="757" y="208"/>
                    <a:pt x="658" y="110"/>
                  </a:cubicBezTo>
                  <a:cubicBezTo>
                    <a:pt x="614" y="77"/>
                    <a:pt x="560" y="55"/>
                    <a:pt x="504" y="55"/>
                  </a:cubicBezTo>
                  <a:cubicBezTo>
                    <a:pt x="494" y="88"/>
                    <a:pt x="472" y="110"/>
                    <a:pt x="450" y="132"/>
                  </a:cubicBezTo>
                  <a:cubicBezTo>
                    <a:pt x="428" y="110"/>
                    <a:pt x="417" y="99"/>
                    <a:pt x="406" y="77"/>
                  </a:cubicBezTo>
                  <a:cubicBezTo>
                    <a:pt x="363" y="99"/>
                    <a:pt x="341" y="132"/>
                    <a:pt x="319" y="164"/>
                  </a:cubicBezTo>
                  <a:cubicBezTo>
                    <a:pt x="341" y="88"/>
                    <a:pt x="264" y="1"/>
                    <a:pt x="176" y="1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3" name="Google Shape;2253;p244"/>
            <p:cNvSpPr/>
            <p:nvPr/>
          </p:nvSpPr>
          <p:spPr>
            <a:xfrm>
              <a:off x="6333386" y="2718336"/>
              <a:ext cx="24344" cy="19879"/>
            </a:xfrm>
            <a:custGeom>
              <a:rect b="b" l="l" r="r" t="t"/>
              <a:pathLst>
                <a:path extrusionOk="0" h="690" w="845">
                  <a:moveTo>
                    <a:pt x="253" y="0"/>
                  </a:moveTo>
                  <a:cubicBezTo>
                    <a:pt x="220" y="0"/>
                    <a:pt x="187" y="11"/>
                    <a:pt x="154" y="32"/>
                  </a:cubicBezTo>
                  <a:cubicBezTo>
                    <a:pt x="100" y="66"/>
                    <a:pt x="66" y="142"/>
                    <a:pt x="78" y="208"/>
                  </a:cubicBezTo>
                  <a:cubicBezTo>
                    <a:pt x="34" y="307"/>
                    <a:pt x="1" y="416"/>
                    <a:pt x="12" y="526"/>
                  </a:cubicBezTo>
                  <a:cubicBezTo>
                    <a:pt x="23" y="569"/>
                    <a:pt x="44" y="624"/>
                    <a:pt x="78" y="657"/>
                  </a:cubicBezTo>
                  <a:cubicBezTo>
                    <a:pt x="110" y="667"/>
                    <a:pt x="132" y="679"/>
                    <a:pt x="165" y="689"/>
                  </a:cubicBezTo>
                  <a:cubicBezTo>
                    <a:pt x="185" y="660"/>
                    <a:pt x="196" y="621"/>
                    <a:pt x="190" y="582"/>
                  </a:cubicBezTo>
                  <a:lnTo>
                    <a:pt x="190" y="582"/>
                  </a:lnTo>
                  <a:cubicBezTo>
                    <a:pt x="207" y="650"/>
                    <a:pt x="290" y="689"/>
                    <a:pt x="373" y="689"/>
                  </a:cubicBezTo>
                  <a:cubicBezTo>
                    <a:pt x="417" y="689"/>
                    <a:pt x="472" y="679"/>
                    <a:pt x="516" y="657"/>
                  </a:cubicBezTo>
                  <a:cubicBezTo>
                    <a:pt x="614" y="602"/>
                    <a:pt x="713" y="504"/>
                    <a:pt x="822" y="482"/>
                  </a:cubicBezTo>
                  <a:cubicBezTo>
                    <a:pt x="833" y="449"/>
                    <a:pt x="844" y="416"/>
                    <a:pt x="844" y="383"/>
                  </a:cubicBezTo>
                  <a:cubicBezTo>
                    <a:pt x="844" y="263"/>
                    <a:pt x="735" y="153"/>
                    <a:pt x="625" y="153"/>
                  </a:cubicBezTo>
                  <a:lnTo>
                    <a:pt x="570" y="153"/>
                  </a:lnTo>
                  <a:cubicBezTo>
                    <a:pt x="548" y="164"/>
                    <a:pt x="526" y="175"/>
                    <a:pt x="504" y="175"/>
                  </a:cubicBezTo>
                  <a:lnTo>
                    <a:pt x="494" y="175"/>
                  </a:lnTo>
                  <a:cubicBezTo>
                    <a:pt x="450" y="164"/>
                    <a:pt x="439" y="110"/>
                    <a:pt x="417" y="76"/>
                  </a:cubicBezTo>
                  <a:cubicBezTo>
                    <a:pt x="384" y="22"/>
                    <a:pt x="319" y="0"/>
                    <a:pt x="253" y="0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4" name="Google Shape;2254;p244"/>
            <p:cNvSpPr/>
            <p:nvPr/>
          </p:nvSpPr>
          <p:spPr>
            <a:xfrm>
              <a:off x="6435287" y="2679500"/>
              <a:ext cx="10746" cy="17084"/>
            </a:xfrm>
            <a:custGeom>
              <a:rect b="b" l="l" r="r" t="t"/>
              <a:pathLst>
                <a:path extrusionOk="0" h="593" w="373">
                  <a:moveTo>
                    <a:pt x="120" y="1"/>
                  </a:moveTo>
                  <a:cubicBezTo>
                    <a:pt x="110" y="1"/>
                    <a:pt x="99" y="12"/>
                    <a:pt x="88" y="12"/>
                  </a:cubicBezTo>
                  <a:cubicBezTo>
                    <a:pt x="110" y="56"/>
                    <a:pt x="142" y="89"/>
                    <a:pt x="176" y="122"/>
                  </a:cubicBezTo>
                  <a:cubicBezTo>
                    <a:pt x="164" y="110"/>
                    <a:pt x="142" y="110"/>
                    <a:pt x="132" y="110"/>
                  </a:cubicBezTo>
                  <a:cubicBezTo>
                    <a:pt x="66" y="110"/>
                    <a:pt x="0" y="176"/>
                    <a:pt x="11" y="242"/>
                  </a:cubicBezTo>
                  <a:cubicBezTo>
                    <a:pt x="11" y="329"/>
                    <a:pt x="88" y="406"/>
                    <a:pt x="164" y="450"/>
                  </a:cubicBezTo>
                  <a:cubicBezTo>
                    <a:pt x="120" y="483"/>
                    <a:pt x="77" y="538"/>
                    <a:pt x="66" y="592"/>
                  </a:cubicBezTo>
                  <a:lnTo>
                    <a:pt x="88" y="592"/>
                  </a:lnTo>
                  <a:cubicBezTo>
                    <a:pt x="110" y="592"/>
                    <a:pt x="142" y="592"/>
                    <a:pt x="176" y="582"/>
                  </a:cubicBezTo>
                  <a:cubicBezTo>
                    <a:pt x="263" y="548"/>
                    <a:pt x="318" y="461"/>
                    <a:pt x="351" y="373"/>
                  </a:cubicBezTo>
                  <a:cubicBezTo>
                    <a:pt x="373" y="275"/>
                    <a:pt x="361" y="176"/>
                    <a:pt x="307" y="100"/>
                  </a:cubicBezTo>
                  <a:cubicBezTo>
                    <a:pt x="263" y="45"/>
                    <a:pt x="198" y="1"/>
                    <a:pt x="120" y="1"/>
                  </a:cubicBezTo>
                  <a:close/>
                </a:path>
              </a:pathLst>
            </a:custGeom>
            <a:solidFill>
              <a:srgbClr val="E4DEB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5" name="Google Shape;2255;p244"/>
            <p:cNvSpPr/>
            <p:nvPr/>
          </p:nvSpPr>
          <p:spPr>
            <a:xfrm>
              <a:off x="6373143" y="2772585"/>
              <a:ext cx="27773" cy="24921"/>
            </a:xfrm>
            <a:custGeom>
              <a:rect b="b" l="l" r="r" t="t"/>
              <a:pathLst>
                <a:path extrusionOk="0" h="865" w="964">
                  <a:moveTo>
                    <a:pt x="296" y="0"/>
                  </a:moveTo>
                  <a:cubicBezTo>
                    <a:pt x="307" y="66"/>
                    <a:pt x="362" y="142"/>
                    <a:pt x="372" y="219"/>
                  </a:cubicBezTo>
                  <a:cubicBezTo>
                    <a:pt x="384" y="329"/>
                    <a:pt x="296" y="416"/>
                    <a:pt x="187" y="438"/>
                  </a:cubicBezTo>
                  <a:cubicBezTo>
                    <a:pt x="165" y="449"/>
                    <a:pt x="143" y="449"/>
                    <a:pt x="110" y="449"/>
                  </a:cubicBezTo>
                  <a:cubicBezTo>
                    <a:pt x="88" y="449"/>
                    <a:pt x="55" y="449"/>
                    <a:pt x="22" y="438"/>
                  </a:cubicBezTo>
                  <a:cubicBezTo>
                    <a:pt x="22" y="449"/>
                    <a:pt x="12" y="460"/>
                    <a:pt x="0" y="471"/>
                  </a:cubicBezTo>
                  <a:cubicBezTo>
                    <a:pt x="0" y="591"/>
                    <a:pt x="22" y="745"/>
                    <a:pt x="132" y="810"/>
                  </a:cubicBezTo>
                  <a:cubicBezTo>
                    <a:pt x="175" y="843"/>
                    <a:pt x="241" y="854"/>
                    <a:pt x="296" y="854"/>
                  </a:cubicBezTo>
                  <a:cubicBezTo>
                    <a:pt x="351" y="854"/>
                    <a:pt x="394" y="865"/>
                    <a:pt x="438" y="865"/>
                  </a:cubicBezTo>
                  <a:cubicBezTo>
                    <a:pt x="526" y="865"/>
                    <a:pt x="603" y="854"/>
                    <a:pt x="690" y="843"/>
                  </a:cubicBezTo>
                  <a:cubicBezTo>
                    <a:pt x="756" y="832"/>
                    <a:pt x="822" y="821"/>
                    <a:pt x="854" y="767"/>
                  </a:cubicBezTo>
                  <a:cubicBezTo>
                    <a:pt x="887" y="723"/>
                    <a:pt x="887" y="679"/>
                    <a:pt x="898" y="635"/>
                  </a:cubicBezTo>
                  <a:cubicBezTo>
                    <a:pt x="909" y="558"/>
                    <a:pt x="942" y="482"/>
                    <a:pt x="953" y="416"/>
                  </a:cubicBezTo>
                  <a:cubicBezTo>
                    <a:pt x="964" y="339"/>
                    <a:pt x="953" y="252"/>
                    <a:pt x="887" y="208"/>
                  </a:cubicBezTo>
                  <a:cubicBezTo>
                    <a:pt x="866" y="175"/>
                    <a:pt x="832" y="175"/>
                    <a:pt x="800" y="175"/>
                  </a:cubicBezTo>
                  <a:cubicBezTo>
                    <a:pt x="712" y="175"/>
                    <a:pt x="613" y="230"/>
                    <a:pt x="537" y="295"/>
                  </a:cubicBezTo>
                  <a:cubicBezTo>
                    <a:pt x="460" y="252"/>
                    <a:pt x="471" y="132"/>
                    <a:pt x="416" y="55"/>
                  </a:cubicBezTo>
                  <a:cubicBezTo>
                    <a:pt x="394" y="22"/>
                    <a:pt x="351" y="0"/>
                    <a:pt x="307" y="0"/>
                  </a:cubicBezTo>
                  <a:close/>
                </a:path>
              </a:pathLst>
            </a:custGeom>
            <a:solidFill>
              <a:srgbClr val="DDC98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6" name="Google Shape;2256;p244"/>
            <p:cNvSpPr/>
            <p:nvPr/>
          </p:nvSpPr>
          <p:spPr>
            <a:xfrm>
              <a:off x="6082306" y="2752389"/>
              <a:ext cx="513884" cy="255775"/>
            </a:xfrm>
            <a:custGeom>
              <a:rect b="b" l="l" r="r" t="t"/>
              <a:pathLst>
                <a:path extrusionOk="0" h="8878" w="17837">
                  <a:moveTo>
                    <a:pt x="17836" y="1"/>
                  </a:moveTo>
                  <a:cubicBezTo>
                    <a:pt x="16347" y="1084"/>
                    <a:pt x="14530" y="1303"/>
                    <a:pt x="12745" y="1478"/>
                  </a:cubicBezTo>
                  <a:cubicBezTo>
                    <a:pt x="11666" y="1591"/>
                    <a:pt x="10580" y="1639"/>
                    <a:pt x="9493" y="1639"/>
                  </a:cubicBezTo>
                  <a:cubicBezTo>
                    <a:pt x="8682" y="1639"/>
                    <a:pt x="7872" y="1613"/>
                    <a:pt x="7063" y="1566"/>
                  </a:cubicBezTo>
                  <a:cubicBezTo>
                    <a:pt x="5234" y="1456"/>
                    <a:pt x="3428" y="1249"/>
                    <a:pt x="1632" y="855"/>
                  </a:cubicBezTo>
                  <a:cubicBezTo>
                    <a:pt x="1348" y="789"/>
                    <a:pt x="78" y="580"/>
                    <a:pt x="1" y="186"/>
                  </a:cubicBezTo>
                  <a:lnTo>
                    <a:pt x="1" y="186"/>
                  </a:lnTo>
                  <a:cubicBezTo>
                    <a:pt x="297" y="1741"/>
                    <a:pt x="679" y="3176"/>
                    <a:pt x="1326" y="4621"/>
                  </a:cubicBezTo>
                  <a:cubicBezTo>
                    <a:pt x="2168" y="6493"/>
                    <a:pt x="3559" y="7763"/>
                    <a:pt x="5562" y="8300"/>
                  </a:cubicBezTo>
                  <a:cubicBezTo>
                    <a:pt x="5727" y="8343"/>
                    <a:pt x="5891" y="8387"/>
                    <a:pt x="6056" y="8420"/>
                  </a:cubicBezTo>
                  <a:cubicBezTo>
                    <a:pt x="7395" y="8701"/>
                    <a:pt x="8730" y="8877"/>
                    <a:pt x="10084" y="8877"/>
                  </a:cubicBezTo>
                  <a:cubicBezTo>
                    <a:pt x="10732" y="8877"/>
                    <a:pt x="11385" y="8837"/>
                    <a:pt x="12044" y="8748"/>
                  </a:cubicBezTo>
                  <a:cubicBezTo>
                    <a:pt x="12909" y="8628"/>
                    <a:pt x="13807" y="8420"/>
                    <a:pt x="14518" y="7905"/>
                  </a:cubicBezTo>
                  <a:cubicBezTo>
                    <a:pt x="16895" y="6077"/>
                    <a:pt x="17157" y="2683"/>
                    <a:pt x="17836" y="1"/>
                  </a:cubicBezTo>
                  <a:close/>
                </a:path>
              </a:pathLst>
            </a:custGeom>
            <a:solidFill>
              <a:srgbClr val="84BED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7" name="Google Shape;2257;p244"/>
            <p:cNvSpPr/>
            <p:nvPr/>
          </p:nvSpPr>
          <p:spPr>
            <a:xfrm>
              <a:off x="6082940" y="2763107"/>
              <a:ext cx="4782" cy="20225"/>
            </a:xfrm>
            <a:custGeom>
              <a:rect b="b" l="l" r="r" t="t"/>
              <a:pathLst>
                <a:path extrusionOk="0" h="702" w="166">
                  <a:moveTo>
                    <a:pt x="0" y="1"/>
                  </a:moveTo>
                  <a:cubicBezTo>
                    <a:pt x="44" y="242"/>
                    <a:pt x="77" y="483"/>
                    <a:pt x="165" y="701"/>
                  </a:cubicBezTo>
                  <a:cubicBezTo>
                    <a:pt x="110" y="493"/>
                    <a:pt x="66" y="274"/>
                    <a:pt x="22" y="66"/>
                  </a:cubicBezTo>
                  <a:cubicBezTo>
                    <a:pt x="12" y="45"/>
                    <a:pt x="12" y="23"/>
                    <a:pt x="0" y="1"/>
                  </a:cubicBezTo>
                  <a:close/>
                </a:path>
              </a:pathLst>
            </a:custGeom>
            <a:solidFill>
              <a:srgbClr val="B1060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8" name="Google Shape;2258;p244"/>
            <p:cNvSpPr/>
            <p:nvPr/>
          </p:nvSpPr>
          <p:spPr>
            <a:xfrm>
              <a:off x="6082018" y="2758382"/>
              <a:ext cx="1585" cy="6655"/>
            </a:xfrm>
            <a:custGeom>
              <a:rect b="b" l="l" r="r" t="t"/>
              <a:pathLst>
                <a:path extrusionOk="0" h="231" w="55">
                  <a:moveTo>
                    <a:pt x="0" y="0"/>
                  </a:moveTo>
                  <a:lnTo>
                    <a:pt x="32" y="165"/>
                  </a:lnTo>
                  <a:cubicBezTo>
                    <a:pt x="44" y="187"/>
                    <a:pt x="44" y="209"/>
                    <a:pt x="54" y="230"/>
                  </a:cubicBezTo>
                  <a:lnTo>
                    <a:pt x="22" y="66"/>
                  </a:lnTo>
                  <a:cubicBezTo>
                    <a:pt x="11" y="44"/>
                    <a:pt x="11" y="22"/>
                    <a:pt x="0" y="0"/>
                  </a:cubicBezTo>
                  <a:close/>
                </a:path>
              </a:pathLst>
            </a:custGeom>
            <a:solidFill>
              <a:srgbClr val="EFDAE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9" name="Google Shape;2259;p244"/>
            <p:cNvSpPr/>
            <p:nvPr/>
          </p:nvSpPr>
          <p:spPr>
            <a:xfrm>
              <a:off x="6287347" y="2908856"/>
              <a:ext cx="266867" cy="100950"/>
            </a:xfrm>
            <a:custGeom>
              <a:rect b="b" l="l" r="r" t="t"/>
              <a:pathLst>
                <a:path extrusionOk="0" h="3504" w="9263">
                  <a:moveTo>
                    <a:pt x="9263" y="0"/>
                  </a:moveTo>
                  <a:cubicBezTo>
                    <a:pt x="9166" y="221"/>
                    <a:pt x="9061" y="437"/>
                    <a:pt x="8947" y="645"/>
                  </a:cubicBezTo>
                  <a:lnTo>
                    <a:pt x="8947" y="645"/>
                  </a:lnTo>
                  <a:cubicBezTo>
                    <a:pt x="9062" y="437"/>
                    <a:pt x="9167" y="225"/>
                    <a:pt x="9263" y="11"/>
                  </a:cubicBezTo>
                  <a:lnTo>
                    <a:pt x="9263" y="0"/>
                  </a:lnTo>
                  <a:close/>
                  <a:moveTo>
                    <a:pt x="8947" y="645"/>
                  </a:moveTo>
                  <a:lnTo>
                    <a:pt x="8947" y="645"/>
                  </a:lnTo>
                  <a:cubicBezTo>
                    <a:pt x="8839" y="839"/>
                    <a:pt x="8722" y="1030"/>
                    <a:pt x="8595" y="1215"/>
                  </a:cubicBezTo>
                  <a:lnTo>
                    <a:pt x="8606" y="1204"/>
                  </a:lnTo>
                  <a:cubicBezTo>
                    <a:pt x="8727" y="1025"/>
                    <a:pt x="8841" y="838"/>
                    <a:pt x="8947" y="645"/>
                  </a:cubicBezTo>
                  <a:close/>
                  <a:moveTo>
                    <a:pt x="8595" y="1226"/>
                  </a:moveTo>
                  <a:cubicBezTo>
                    <a:pt x="8584" y="1226"/>
                    <a:pt x="8584" y="1226"/>
                    <a:pt x="8584" y="1237"/>
                  </a:cubicBezTo>
                  <a:cubicBezTo>
                    <a:pt x="8255" y="1697"/>
                    <a:pt x="7873" y="2113"/>
                    <a:pt x="7401" y="2474"/>
                  </a:cubicBezTo>
                  <a:cubicBezTo>
                    <a:pt x="6690" y="2989"/>
                    <a:pt x="5792" y="3197"/>
                    <a:pt x="4927" y="3317"/>
                  </a:cubicBezTo>
                  <a:cubicBezTo>
                    <a:pt x="4260" y="3405"/>
                    <a:pt x="3603" y="3448"/>
                    <a:pt x="2946" y="3448"/>
                  </a:cubicBezTo>
                  <a:cubicBezTo>
                    <a:pt x="1960" y="3448"/>
                    <a:pt x="975" y="3350"/>
                    <a:pt x="0" y="3186"/>
                  </a:cubicBezTo>
                  <a:lnTo>
                    <a:pt x="0" y="3186"/>
                  </a:lnTo>
                  <a:cubicBezTo>
                    <a:pt x="569" y="3504"/>
                    <a:pt x="1642" y="3416"/>
                    <a:pt x="2267" y="3448"/>
                  </a:cubicBezTo>
                  <a:cubicBezTo>
                    <a:pt x="2486" y="3460"/>
                    <a:pt x="2715" y="3460"/>
                    <a:pt x="2934" y="3460"/>
                  </a:cubicBezTo>
                  <a:cubicBezTo>
                    <a:pt x="3603" y="3460"/>
                    <a:pt x="4260" y="3416"/>
                    <a:pt x="4916" y="3328"/>
                  </a:cubicBezTo>
                  <a:cubicBezTo>
                    <a:pt x="5792" y="3208"/>
                    <a:pt x="6679" y="3011"/>
                    <a:pt x="7401" y="2496"/>
                  </a:cubicBezTo>
                  <a:cubicBezTo>
                    <a:pt x="7873" y="2124"/>
                    <a:pt x="8267" y="1697"/>
                    <a:pt x="8595" y="1226"/>
                  </a:cubicBezTo>
                  <a:close/>
                </a:path>
              </a:pathLst>
            </a:custGeom>
            <a:solidFill>
              <a:srgbClr val="A6979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0" name="Google Shape;2260;p244"/>
            <p:cNvSpPr/>
            <p:nvPr/>
          </p:nvSpPr>
          <p:spPr>
            <a:xfrm>
              <a:off x="6534623" y="2943544"/>
              <a:ext cx="663" cy="951"/>
            </a:xfrm>
            <a:custGeom>
              <a:rect b="b" l="l" r="r" t="t"/>
              <a:pathLst>
                <a:path extrusionOk="0" h="33" w="23">
                  <a:moveTo>
                    <a:pt x="23" y="0"/>
                  </a:moveTo>
                  <a:lnTo>
                    <a:pt x="12" y="11"/>
                  </a:lnTo>
                  <a:cubicBezTo>
                    <a:pt x="12" y="11"/>
                    <a:pt x="7" y="16"/>
                    <a:pt x="4" y="23"/>
                  </a:cubicBezTo>
                  <a:lnTo>
                    <a:pt x="4" y="23"/>
                  </a:lnTo>
                  <a:cubicBezTo>
                    <a:pt x="5" y="22"/>
                    <a:pt x="8" y="22"/>
                    <a:pt x="12" y="22"/>
                  </a:cubicBezTo>
                  <a:cubicBezTo>
                    <a:pt x="12" y="11"/>
                    <a:pt x="23" y="11"/>
                    <a:pt x="23" y="0"/>
                  </a:cubicBezTo>
                  <a:close/>
                  <a:moveTo>
                    <a:pt x="4" y="23"/>
                  </a:moveTo>
                  <a:cubicBezTo>
                    <a:pt x="1" y="24"/>
                    <a:pt x="1" y="26"/>
                    <a:pt x="1" y="33"/>
                  </a:cubicBezTo>
                  <a:cubicBezTo>
                    <a:pt x="1" y="29"/>
                    <a:pt x="2" y="26"/>
                    <a:pt x="4" y="23"/>
                  </a:cubicBezTo>
                  <a:close/>
                </a:path>
              </a:pathLst>
            </a:custGeom>
            <a:solidFill>
              <a:srgbClr val="916C7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1" name="Google Shape;2261;p244"/>
            <p:cNvSpPr/>
            <p:nvPr/>
          </p:nvSpPr>
          <p:spPr>
            <a:xfrm>
              <a:off x="6554185" y="2908511"/>
              <a:ext cx="375" cy="663"/>
            </a:xfrm>
            <a:custGeom>
              <a:rect b="b" l="l" r="r" t="t"/>
              <a:pathLst>
                <a:path extrusionOk="0" h="23" w="13">
                  <a:moveTo>
                    <a:pt x="12" y="1"/>
                  </a:moveTo>
                  <a:cubicBezTo>
                    <a:pt x="12" y="1"/>
                    <a:pt x="7" y="5"/>
                    <a:pt x="4" y="12"/>
                  </a:cubicBezTo>
                  <a:lnTo>
                    <a:pt x="4" y="12"/>
                  </a:lnTo>
                  <a:cubicBezTo>
                    <a:pt x="12" y="10"/>
                    <a:pt x="12" y="1"/>
                    <a:pt x="12" y="1"/>
                  </a:cubicBezTo>
                  <a:close/>
                  <a:moveTo>
                    <a:pt x="4" y="12"/>
                  </a:moveTo>
                  <a:cubicBezTo>
                    <a:pt x="3" y="12"/>
                    <a:pt x="2" y="12"/>
                    <a:pt x="1" y="12"/>
                  </a:cubicBezTo>
                  <a:lnTo>
                    <a:pt x="1" y="23"/>
                  </a:lnTo>
                  <a:cubicBezTo>
                    <a:pt x="1" y="19"/>
                    <a:pt x="2" y="15"/>
                    <a:pt x="4" y="12"/>
                  </a:cubicBezTo>
                  <a:close/>
                </a:path>
              </a:pathLst>
            </a:custGeom>
            <a:solidFill>
              <a:srgbClr val="916C7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2" name="Google Shape;2262;p244"/>
            <p:cNvSpPr/>
            <p:nvPr/>
          </p:nvSpPr>
          <p:spPr>
            <a:xfrm>
              <a:off x="6082623" y="2752706"/>
              <a:ext cx="513567" cy="255516"/>
            </a:xfrm>
            <a:custGeom>
              <a:rect b="b" l="l" r="r" t="t"/>
              <a:pathLst>
                <a:path extrusionOk="0" h="8869" w="17826">
                  <a:moveTo>
                    <a:pt x="17300" y="1347"/>
                  </a:moveTo>
                  <a:cubicBezTo>
                    <a:pt x="16993" y="1533"/>
                    <a:pt x="16675" y="1686"/>
                    <a:pt x="16336" y="1818"/>
                  </a:cubicBezTo>
                  <a:cubicBezTo>
                    <a:pt x="16665" y="1686"/>
                    <a:pt x="16993" y="1522"/>
                    <a:pt x="17300" y="1347"/>
                  </a:cubicBezTo>
                  <a:close/>
                  <a:moveTo>
                    <a:pt x="833" y="1531"/>
                  </a:moveTo>
                  <a:lnTo>
                    <a:pt x="833" y="1531"/>
                  </a:lnTo>
                  <a:cubicBezTo>
                    <a:pt x="1295" y="1680"/>
                    <a:pt x="1766" y="1809"/>
                    <a:pt x="2233" y="1931"/>
                  </a:cubicBezTo>
                  <a:lnTo>
                    <a:pt x="2233" y="1931"/>
                  </a:lnTo>
                  <a:cubicBezTo>
                    <a:pt x="1764" y="1819"/>
                    <a:pt x="1296" y="1683"/>
                    <a:pt x="833" y="1531"/>
                  </a:cubicBezTo>
                  <a:close/>
                  <a:moveTo>
                    <a:pt x="16336" y="1818"/>
                  </a:moveTo>
                  <a:cubicBezTo>
                    <a:pt x="16171" y="1883"/>
                    <a:pt x="16008" y="1949"/>
                    <a:pt x="15833" y="2004"/>
                  </a:cubicBezTo>
                  <a:cubicBezTo>
                    <a:pt x="15745" y="2026"/>
                    <a:pt x="15657" y="2048"/>
                    <a:pt x="15580" y="2070"/>
                  </a:cubicBezTo>
                  <a:cubicBezTo>
                    <a:pt x="15493" y="2102"/>
                    <a:pt x="15405" y="2124"/>
                    <a:pt x="15318" y="2146"/>
                  </a:cubicBezTo>
                  <a:cubicBezTo>
                    <a:pt x="15142" y="2190"/>
                    <a:pt x="14967" y="2245"/>
                    <a:pt x="14803" y="2277"/>
                  </a:cubicBezTo>
                  <a:cubicBezTo>
                    <a:pt x="14628" y="2321"/>
                    <a:pt x="14453" y="2365"/>
                    <a:pt x="14278" y="2398"/>
                  </a:cubicBezTo>
                  <a:lnTo>
                    <a:pt x="13752" y="2496"/>
                  </a:lnTo>
                  <a:cubicBezTo>
                    <a:pt x="13566" y="2518"/>
                    <a:pt x="13391" y="2552"/>
                    <a:pt x="13215" y="2562"/>
                  </a:cubicBezTo>
                  <a:cubicBezTo>
                    <a:pt x="13391" y="2540"/>
                    <a:pt x="13566" y="2518"/>
                    <a:pt x="13741" y="2486"/>
                  </a:cubicBezTo>
                  <a:cubicBezTo>
                    <a:pt x="13928" y="2464"/>
                    <a:pt x="14103" y="2431"/>
                    <a:pt x="14278" y="2387"/>
                  </a:cubicBezTo>
                  <a:cubicBezTo>
                    <a:pt x="14628" y="2321"/>
                    <a:pt x="14967" y="2234"/>
                    <a:pt x="15318" y="2135"/>
                  </a:cubicBezTo>
                  <a:cubicBezTo>
                    <a:pt x="15405" y="2114"/>
                    <a:pt x="15493" y="2092"/>
                    <a:pt x="15570" y="2070"/>
                  </a:cubicBezTo>
                  <a:cubicBezTo>
                    <a:pt x="15657" y="2048"/>
                    <a:pt x="15745" y="2026"/>
                    <a:pt x="15833" y="1993"/>
                  </a:cubicBezTo>
                  <a:cubicBezTo>
                    <a:pt x="15996" y="1938"/>
                    <a:pt x="16171" y="1883"/>
                    <a:pt x="16336" y="1818"/>
                  </a:cubicBezTo>
                  <a:close/>
                  <a:moveTo>
                    <a:pt x="17825" y="0"/>
                  </a:moveTo>
                  <a:lnTo>
                    <a:pt x="17825" y="0"/>
                  </a:lnTo>
                  <a:cubicBezTo>
                    <a:pt x="16336" y="1095"/>
                    <a:pt x="14507" y="1314"/>
                    <a:pt x="12734" y="1489"/>
                  </a:cubicBezTo>
                  <a:cubicBezTo>
                    <a:pt x="11650" y="1599"/>
                    <a:pt x="10566" y="1642"/>
                    <a:pt x="9493" y="1642"/>
                  </a:cubicBezTo>
                  <a:cubicBezTo>
                    <a:pt x="8672" y="1642"/>
                    <a:pt x="7862" y="1620"/>
                    <a:pt x="7052" y="1566"/>
                  </a:cubicBezTo>
                  <a:cubicBezTo>
                    <a:pt x="5223" y="1457"/>
                    <a:pt x="3405" y="1260"/>
                    <a:pt x="1610" y="865"/>
                  </a:cubicBezTo>
                  <a:cubicBezTo>
                    <a:pt x="1337" y="800"/>
                    <a:pt x="187" y="613"/>
                    <a:pt x="1" y="263"/>
                  </a:cubicBezTo>
                  <a:lnTo>
                    <a:pt x="1" y="263"/>
                  </a:lnTo>
                  <a:lnTo>
                    <a:pt x="33" y="427"/>
                  </a:lnTo>
                  <a:cubicBezTo>
                    <a:pt x="77" y="635"/>
                    <a:pt x="121" y="854"/>
                    <a:pt x="176" y="1062"/>
                  </a:cubicBezTo>
                  <a:cubicBezTo>
                    <a:pt x="242" y="1248"/>
                    <a:pt x="351" y="1413"/>
                    <a:pt x="537" y="1533"/>
                  </a:cubicBezTo>
                  <a:cubicBezTo>
                    <a:pt x="844" y="1730"/>
                    <a:pt x="1216" y="1785"/>
                    <a:pt x="1578" y="1839"/>
                  </a:cubicBezTo>
                  <a:cubicBezTo>
                    <a:pt x="1813" y="1882"/>
                    <a:pt x="2059" y="1915"/>
                    <a:pt x="2295" y="1947"/>
                  </a:cubicBezTo>
                  <a:lnTo>
                    <a:pt x="2295" y="1947"/>
                  </a:lnTo>
                  <a:cubicBezTo>
                    <a:pt x="2326" y="1955"/>
                    <a:pt x="2357" y="1963"/>
                    <a:pt x="2388" y="1971"/>
                  </a:cubicBezTo>
                  <a:cubicBezTo>
                    <a:pt x="3581" y="2146"/>
                    <a:pt x="4763" y="2333"/>
                    <a:pt x="5957" y="2518"/>
                  </a:cubicBezTo>
                  <a:cubicBezTo>
                    <a:pt x="6066" y="2530"/>
                    <a:pt x="6186" y="2552"/>
                    <a:pt x="6296" y="2562"/>
                  </a:cubicBezTo>
                  <a:cubicBezTo>
                    <a:pt x="6461" y="2584"/>
                    <a:pt x="6624" y="2595"/>
                    <a:pt x="6789" y="2606"/>
                  </a:cubicBezTo>
                  <a:cubicBezTo>
                    <a:pt x="6964" y="2617"/>
                    <a:pt x="7150" y="2617"/>
                    <a:pt x="7325" y="2628"/>
                  </a:cubicBezTo>
                  <a:lnTo>
                    <a:pt x="7456" y="2639"/>
                  </a:lnTo>
                  <a:lnTo>
                    <a:pt x="7588" y="2639"/>
                  </a:lnTo>
                  <a:lnTo>
                    <a:pt x="7862" y="2650"/>
                  </a:lnTo>
                  <a:cubicBezTo>
                    <a:pt x="8212" y="2661"/>
                    <a:pt x="8573" y="2661"/>
                    <a:pt x="8935" y="2672"/>
                  </a:cubicBezTo>
                  <a:cubicBezTo>
                    <a:pt x="9405" y="2672"/>
                    <a:pt x="9865" y="2683"/>
                    <a:pt x="10336" y="2683"/>
                  </a:cubicBezTo>
                  <a:cubicBezTo>
                    <a:pt x="10588" y="2683"/>
                    <a:pt x="10829" y="2683"/>
                    <a:pt x="11070" y="2672"/>
                  </a:cubicBezTo>
                  <a:cubicBezTo>
                    <a:pt x="11792" y="2661"/>
                    <a:pt x="12504" y="2628"/>
                    <a:pt x="13215" y="2562"/>
                  </a:cubicBezTo>
                  <a:lnTo>
                    <a:pt x="13215" y="2562"/>
                  </a:lnTo>
                  <a:cubicBezTo>
                    <a:pt x="12504" y="2639"/>
                    <a:pt x="11792" y="2672"/>
                    <a:pt x="11081" y="2683"/>
                  </a:cubicBezTo>
                  <a:cubicBezTo>
                    <a:pt x="10807" y="2693"/>
                    <a:pt x="10544" y="2693"/>
                    <a:pt x="10271" y="2693"/>
                  </a:cubicBezTo>
                  <a:cubicBezTo>
                    <a:pt x="9821" y="2693"/>
                    <a:pt x="9373" y="2683"/>
                    <a:pt x="8935" y="2683"/>
                  </a:cubicBezTo>
                  <a:cubicBezTo>
                    <a:pt x="8573" y="2683"/>
                    <a:pt x="8212" y="2672"/>
                    <a:pt x="7862" y="2661"/>
                  </a:cubicBezTo>
                  <a:lnTo>
                    <a:pt x="7588" y="2650"/>
                  </a:lnTo>
                  <a:lnTo>
                    <a:pt x="7456" y="2650"/>
                  </a:lnTo>
                  <a:lnTo>
                    <a:pt x="7325" y="2639"/>
                  </a:lnTo>
                  <a:cubicBezTo>
                    <a:pt x="7139" y="2628"/>
                    <a:pt x="6964" y="2628"/>
                    <a:pt x="6789" y="2617"/>
                  </a:cubicBezTo>
                  <a:cubicBezTo>
                    <a:pt x="6668" y="2606"/>
                    <a:pt x="6548" y="2595"/>
                    <a:pt x="6439" y="2584"/>
                  </a:cubicBezTo>
                  <a:lnTo>
                    <a:pt x="6439" y="2584"/>
                  </a:lnTo>
                  <a:cubicBezTo>
                    <a:pt x="6887" y="2661"/>
                    <a:pt x="7336" y="2749"/>
                    <a:pt x="7774" y="2880"/>
                  </a:cubicBezTo>
                  <a:cubicBezTo>
                    <a:pt x="7982" y="2934"/>
                    <a:pt x="8234" y="3099"/>
                    <a:pt x="8169" y="3296"/>
                  </a:cubicBezTo>
                  <a:cubicBezTo>
                    <a:pt x="8135" y="3406"/>
                    <a:pt x="8026" y="3460"/>
                    <a:pt x="7938" y="3526"/>
                  </a:cubicBezTo>
                  <a:cubicBezTo>
                    <a:pt x="7544" y="3788"/>
                    <a:pt x="7303" y="4248"/>
                    <a:pt x="7315" y="4719"/>
                  </a:cubicBezTo>
                  <a:cubicBezTo>
                    <a:pt x="7336" y="5179"/>
                    <a:pt x="7599" y="5628"/>
                    <a:pt x="8004" y="5869"/>
                  </a:cubicBezTo>
                  <a:cubicBezTo>
                    <a:pt x="8573" y="6197"/>
                    <a:pt x="9395" y="6131"/>
                    <a:pt x="9778" y="6668"/>
                  </a:cubicBezTo>
                  <a:cubicBezTo>
                    <a:pt x="9821" y="6723"/>
                    <a:pt x="9855" y="6788"/>
                    <a:pt x="9833" y="6854"/>
                  </a:cubicBezTo>
                  <a:cubicBezTo>
                    <a:pt x="9799" y="6909"/>
                    <a:pt x="9745" y="6931"/>
                    <a:pt x="9679" y="6942"/>
                  </a:cubicBezTo>
                  <a:cubicBezTo>
                    <a:pt x="9471" y="6997"/>
                    <a:pt x="9252" y="7029"/>
                    <a:pt x="9066" y="7150"/>
                  </a:cubicBezTo>
                  <a:cubicBezTo>
                    <a:pt x="8880" y="7270"/>
                    <a:pt x="8738" y="7511"/>
                    <a:pt x="8825" y="7708"/>
                  </a:cubicBezTo>
                  <a:cubicBezTo>
                    <a:pt x="8836" y="7719"/>
                    <a:pt x="8836" y="7730"/>
                    <a:pt x="8847" y="7730"/>
                  </a:cubicBezTo>
                  <a:cubicBezTo>
                    <a:pt x="8989" y="7741"/>
                    <a:pt x="9132" y="7752"/>
                    <a:pt x="9274" y="7752"/>
                  </a:cubicBezTo>
                  <a:cubicBezTo>
                    <a:pt x="9449" y="7752"/>
                    <a:pt x="9624" y="7763"/>
                    <a:pt x="9799" y="7763"/>
                  </a:cubicBezTo>
                  <a:cubicBezTo>
                    <a:pt x="10577" y="7763"/>
                    <a:pt x="11344" y="7708"/>
                    <a:pt x="12110" y="7598"/>
                  </a:cubicBezTo>
                  <a:cubicBezTo>
                    <a:pt x="12580" y="7533"/>
                    <a:pt x="13052" y="7445"/>
                    <a:pt x="13512" y="7336"/>
                  </a:cubicBezTo>
                  <a:cubicBezTo>
                    <a:pt x="13971" y="7238"/>
                    <a:pt x="14431" y="7095"/>
                    <a:pt x="14880" y="6942"/>
                  </a:cubicBezTo>
                  <a:lnTo>
                    <a:pt x="14880" y="6942"/>
                  </a:lnTo>
                  <a:cubicBezTo>
                    <a:pt x="14431" y="7106"/>
                    <a:pt x="13971" y="7238"/>
                    <a:pt x="13512" y="7347"/>
                  </a:cubicBezTo>
                  <a:cubicBezTo>
                    <a:pt x="13052" y="7457"/>
                    <a:pt x="12580" y="7544"/>
                    <a:pt x="12121" y="7610"/>
                  </a:cubicBezTo>
                  <a:cubicBezTo>
                    <a:pt x="11344" y="7719"/>
                    <a:pt x="10555" y="7774"/>
                    <a:pt x="9767" y="7774"/>
                  </a:cubicBezTo>
                  <a:cubicBezTo>
                    <a:pt x="9602" y="7774"/>
                    <a:pt x="9439" y="7774"/>
                    <a:pt x="9274" y="7763"/>
                  </a:cubicBezTo>
                  <a:cubicBezTo>
                    <a:pt x="9132" y="7763"/>
                    <a:pt x="8989" y="7752"/>
                    <a:pt x="8847" y="7752"/>
                  </a:cubicBezTo>
                  <a:cubicBezTo>
                    <a:pt x="8902" y="7839"/>
                    <a:pt x="9001" y="7905"/>
                    <a:pt x="9066" y="7982"/>
                  </a:cubicBezTo>
                  <a:cubicBezTo>
                    <a:pt x="9154" y="8080"/>
                    <a:pt x="9208" y="8223"/>
                    <a:pt x="9143" y="8321"/>
                  </a:cubicBezTo>
                  <a:cubicBezTo>
                    <a:pt x="9088" y="8409"/>
                    <a:pt x="8979" y="8431"/>
                    <a:pt x="8880" y="8442"/>
                  </a:cubicBezTo>
                  <a:cubicBezTo>
                    <a:pt x="8289" y="8518"/>
                    <a:pt x="7697" y="8551"/>
                    <a:pt x="7106" y="8551"/>
                  </a:cubicBezTo>
                  <a:lnTo>
                    <a:pt x="7019" y="8551"/>
                  </a:lnTo>
                  <a:cubicBezTo>
                    <a:pt x="7040" y="8573"/>
                    <a:pt x="7074" y="8595"/>
                    <a:pt x="7106" y="8606"/>
                  </a:cubicBezTo>
                  <a:cubicBezTo>
                    <a:pt x="8081" y="8770"/>
                    <a:pt x="9066" y="8868"/>
                    <a:pt x="10052" y="8868"/>
                  </a:cubicBezTo>
                  <a:cubicBezTo>
                    <a:pt x="10709" y="8868"/>
                    <a:pt x="11366" y="8825"/>
                    <a:pt x="12033" y="8737"/>
                  </a:cubicBezTo>
                  <a:cubicBezTo>
                    <a:pt x="12898" y="8617"/>
                    <a:pt x="13796" y="8409"/>
                    <a:pt x="14507" y="7894"/>
                  </a:cubicBezTo>
                  <a:cubicBezTo>
                    <a:pt x="14979" y="7533"/>
                    <a:pt x="15361" y="7117"/>
                    <a:pt x="15690" y="6657"/>
                  </a:cubicBezTo>
                  <a:cubicBezTo>
                    <a:pt x="15690" y="6646"/>
                    <a:pt x="15701" y="6635"/>
                    <a:pt x="15701" y="6635"/>
                  </a:cubicBezTo>
                  <a:cubicBezTo>
                    <a:pt x="15964" y="6252"/>
                    <a:pt x="16183" y="5847"/>
                    <a:pt x="16369" y="5431"/>
                  </a:cubicBezTo>
                  <a:cubicBezTo>
                    <a:pt x="16369" y="5420"/>
                    <a:pt x="16380" y="5409"/>
                    <a:pt x="16380" y="5409"/>
                  </a:cubicBezTo>
                  <a:cubicBezTo>
                    <a:pt x="16490" y="5157"/>
                    <a:pt x="16588" y="4905"/>
                    <a:pt x="16675" y="4642"/>
                  </a:cubicBezTo>
                  <a:cubicBezTo>
                    <a:pt x="17201" y="3131"/>
                    <a:pt x="17453" y="1457"/>
                    <a:pt x="17825" y="0"/>
                  </a:cubicBez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3" name="Google Shape;2263;p244"/>
            <p:cNvSpPr/>
            <p:nvPr/>
          </p:nvSpPr>
          <p:spPr>
            <a:xfrm>
              <a:off x="6216388" y="2506957"/>
              <a:ext cx="182338" cy="153384"/>
            </a:xfrm>
            <a:custGeom>
              <a:rect b="b" l="l" r="r" t="t"/>
              <a:pathLst>
                <a:path extrusionOk="0" h="5324" w="6329">
                  <a:moveTo>
                    <a:pt x="4125" y="0"/>
                  </a:moveTo>
                  <a:cubicBezTo>
                    <a:pt x="4115" y="0"/>
                    <a:pt x="4105" y="1"/>
                    <a:pt x="4095" y="1"/>
                  </a:cubicBezTo>
                  <a:cubicBezTo>
                    <a:pt x="3942" y="1"/>
                    <a:pt x="3799" y="89"/>
                    <a:pt x="3646" y="89"/>
                  </a:cubicBezTo>
                  <a:cubicBezTo>
                    <a:pt x="3514" y="89"/>
                    <a:pt x="3394" y="23"/>
                    <a:pt x="3263" y="12"/>
                  </a:cubicBezTo>
                  <a:cubicBezTo>
                    <a:pt x="3240" y="8"/>
                    <a:pt x="3219" y="6"/>
                    <a:pt x="3198" y="6"/>
                  </a:cubicBezTo>
                  <a:cubicBezTo>
                    <a:pt x="3045" y="6"/>
                    <a:pt x="2932" y="105"/>
                    <a:pt x="2835" y="220"/>
                  </a:cubicBezTo>
                  <a:cubicBezTo>
                    <a:pt x="2770" y="286"/>
                    <a:pt x="2726" y="374"/>
                    <a:pt x="2638" y="396"/>
                  </a:cubicBezTo>
                  <a:cubicBezTo>
                    <a:pt x="2629" y="397"/>
                    <a:pt x="2620" y="398"/>
                    <a:pt x="2611" y="398"/>
                  </a:cubicBezTo>
                  <a:cubicBezTo>
                    <a:pt x="2552" y="398"/>
                    <a:pt x="2487" y="372"/>
                    <a:pt x="2431" y="362"/>
                  </a:cubicBezTo>
                  <a:cubicBezTo>
                    <a:pt x="2411" y="359"/>
                    <a:pt x="2391" y="358"/>
                    <a:pt x="2371" y="358"/>
                  </a:cubicBezTo>
                  <a:cubicBezTo>
                    <a:pt x="2238" y="358"/>
                    <a:pt x="2108" y="419"/>
                    <a:pt x="2003" y="505"/>
                  </a:cubicBezTo>
                  <a:cubicBezTo>
                    <a:pt x="1872" y="603"/>
                    <a:pt x="1784" y="735"/>
                    <a:pt x="1697" y="855"/>
                  </a:cubicBezTo>
                  <a:cubicBezTo>
                    <a:pt x="1639" y="803"/>
                    <a:pt x="1565" y="778"/>
                    <a:pt x="1489" y="778"/>
                  </a:cubicBezTo>
                  <a:cubicBezTo>
                    <a:pt x="1422" y="778"/>
                    <a:pt x="1354" y="797"/>
                    <a:pt x="1292" y="834"/>
                  </a:cubicBezTo>
                  <a:cubicBezTo>
                    <a:pt x="1171" y="899"/>
                    <a:pt x="1084" y="1019"/>
                    <a:pt x="996" y="1140"/>
                  </a:cubicBezTo>
                  <a:cubicBezTo>
                    <a:pt x="957" y="1101"/>
                    <a:pt x="907" y="1083"/>
                    <a:pt x="855" y="1083"/>
                  </a:cubicBezTo>
                  <a:cubicBezTo>
                    <a:pt x="747" y="1083"/>
                    <a:pt x="628" y="1157"/>
                    <a:pt x="569" y="1260"/>
                  </a:cubicBezTo>
                  <a:cubicBezTo>
                    <a:pt x="405" y="1523"/>
                    <a:pt x="394" y="1851"/>
                    <a:pt x="317" y="2147"/>
                  </a:cubicBezTo>
                  <a:cubicBezTo>
                    <a:pt x="230" y="2498"/>
                    <a:pt x="142" y="2859"/>
                    <a:pt x="54" y="3209"/>
                  </a:cubicBezTo>
                  <a:cubicBezTo>
                    <a:pt x="33" y="3308"/>
                    <a:pt x="0" y="3417"/>
                    <a:pt x="11" y="3527"/>
                  </a:cubicBezTo>
                  <a:cubicBezTo>
                    <a:pt x="44" y="3735"/>
                    <a:pt x="197" y="3899"/>
                    <a:pt x="339" y="4052"/>
                  </a:cubicBezTo>
                  <a:cubicBezTo>
                    <a:pt x="569" y="4293"/>
                    <a:pt x="810" y="4545"/>
                    <a:pt x="1051" y="4797"/>
                  </a:cubicBezTo>
                  <a:cubicBezTo>
                    <a:pt x="1139" y="4731"/>
                    <a:pt x="1139" y="4600"/>
                    <a:pt x="1117" y="4490"/>
                  </a:cubicBezTo>
                  <a:cubicBezTo>
                    <a:pt x="1084" y="4326"/>
                    <a:pt x="1018" y="4162"/>
                    <a:pt x="942" y="4019"/>
                  </a:cubicBezTo>
                  <a:cubicBezTo>
                    <a:pt x="843" y="3866"/>
                    <a:pt x="711" y="3713"/>
                    <a:pt x="701" y="3527"/>
                  </a:cubicBezTo>
                  <a:cubicBezTo>
                    <a:pt x="679" y="3111"/>
                    <a:pt x="821" y="2596"/>
                    <a:pt x="930" y="2202"/>
                  </a:cubicBezTo>
                  <a:cubicBezTo>
                    <a:pt x="974" y="2914"/>
                    <a:pt x="1007" y="3724"/>
                    <a:pt x="1434" y="4315"/>
                  </a:cubicBezTo>
                  <a:cubicBezTo>
                    <a:pt x="1599" y="4534"/>
                    <a:pt x="1796" y="4720"/>
                    <a:pt x="1949" y="4950"/>
                  </a:cubicBezTo>
                  <a:cubicBezTo>
                    <a:pt x="1993" y="5016"/>
                    <a:pt x="2037" y="5092"/>
                    <a:pt x="2102" y="5147"/>
                  </a:cubicBezTo>
                  <a:cubicBezTo>
                    <a:pt x="2141" y="5179"/>
                    <a:pt x="2203" y="5204"/>
                    <a:pt x="2259" y="5204"/>
                  </a:cubicBezTo>
                  <a:cubicBezTo>
                    <a:pt x="2281" y="5204"/>
                    <a:pt x="2303" y="5200"/>
                    <a:pt x="2321" y="5191"/>
                  </a:cubicBezTo>
                  <a:cubicBezTo>
                    <a:pt x="2441" y="5125"/>
                    <a:pt x="2441" y="4961"/>
                    <a:pt x="2397" y="4841"/>
                  </a:cubicBezTo>
                  <a:cubicBezTo>
                    <a:pt x="2288" y="4523"/>
                    <a:pt x="2047" y="4271"/>
                    <a:pt x="1905" y="3965"/>
                  </a:cubicBezTo>
                  <a:cubicBezTo>
                    <a:pt x="1774" y="3669"/>
                    <a:pt x="1741" y="3340"/>
                    <a:pt x="1719" y="3012"/>
                  </a:cubicBezTo>
                  <a:cubicBezTo>
                    <a:pt x="1686" y="2629"/>
                    <a:pt x="1653" y="2235"/>
                    <a:pt x="1730" y="1851"/>
                  </a:cubicBezTo>
                  <a:cubicBezTo>
                    <a:pt x="1916" y="2804"/>
                    <a:pt x="1949" y="3844"/>
                    <a:pt x="2431" y="4720"/>
                  </a:cubicBezTo>
                  <a:cubicBezTo>
                    <a:pt x="2529" y="4917"/>
                    <a:pt x="2660" y="5104"/>
                    <a:pt x="2825" y="5245"/>
                  </a:cubicBezTo>
                  <a:cubicBezTo>
                    <a:pt x="2869" y="5279"/>
                    <a:pt x="2923" y="5311"/>
                    <a:pt x="2978" y="5323"/>
                  </a:cubicBezTo>
                  <a:cubicBezTo>
                    <a:pt x="2983" y="5323"/>
                    <a:pt x="2988" y="5323"/>
                    <a:pt x="2993" y="5323"/>
                  </a:cubicBezTo>
                  <a:cubicBezTo>
                    <a:pt x="3106" y="5323"/>
                    <a:pt x="3198" y="5209"/>
                    <a:pt x="3208" y="5104"/>
                  </a:cubicBezTo>
                  <a:cubicBezTo>
                    <a:pt x="3230" y="4983"/>
                    <a:pt x="3175" y="4863"/>
                    <a:pt x="3131" y="4753"/>
                  </a:cubicBezTo>
                  <a:cubicBezTo>
                    <a:pt x="2901" y="4194"/>
                    <a:pt x="2693" y="3615"/>
                    <a:pt x="2595" y="3012"/>
                  </a:cubicBezTo>
                  <a:cubicBezTo>
                    <a:pt x="2507" y="2486"/>
                    <a:pt x="2409" y="1939"/>
                    <a:pt x="2726" y="1469"/>
                  </a:cubicBezTo>
                  <a:cubicBezTo>
                    <a:pt x="2726" y="2235"/>
                    <a:pt x="2813" y="3001"/>
                    <a:pt x="3000" y="3756"/>
                  </a:cubicBezTo>
                  <a:cubicBezTo>
                    <a:pt x="3066" y="4041"/>
                    <a:pt x="3142" y="4326"/>
                    <a:pt x="3307" y="4567"/>
                  </a:cubicBezTo>
                  <a:cubicBezTo>
                    <a:pt x="3350" y="4632"/>
                    <a:pt x="3416" y="4698"/>
                    <a:pt x="3492" y="4742"/>
                  </a:cubicBezTo>
                  <a:cubicBezTo>
                    <a:pt x="3526" y="4756"/>
                    <a:pt x="3564" y="4765"/>
                    <a:pt x="3601" y="4765"/>
                  </a:cubicBezTo>
                  <a:cubicBezTo>
                    <a:pt x="3649" y="4765"/>
                    <a:pt x="3696" y="4751"/>
                    <a:pt x="3733" y="4720"/>
                  </a:cubicBezTo>
                  <a:cubicBezTo>
                    <a:pt x="3821" y="4644"/>
                    <a:pt x="3799" y="4501"/>
                    <a:pt x="3777" y="4381"/>
                  </a:cubicBezTo>
                  <a:cubicBezTo>
                    <a:pt x="3667" y="3899"/>
                    <a:pt x="3504" y="3406"/>
                    <a:pt x="3536" y="2914"/>
                  </a:cubicBezTo>
                  <a:cubicBezTo>
                    <a:pt x="3569" y="2388"/>
                    <a:pt x="3657" y="1851"/>
                    <a:pt x="3733" y="1337"/>
                  </a:cubicBezTo>
                  <a:cubicBezTo>
                    <a:pt x="3745" y="1315"/>
                    <a:pt x="3745" y="1293"/>
                    <a:pt x="3755" y="1271"/>
                  </a:cubicBezTo>
                  <a:cubicBezTo>
                    <a:pt x="3766" y="1260"/>
                    <a:pt x="3788" y="1250"/>
                    <a:pt x="3810" y="1238"/>
                  </a:cubicBezTo>
                  <a:cubicBezTo>
                    <a:pt x="3940" y="1190"/>
                    <a:pt x="4068" y="1172"/>
                    <a:pt x="4197" y="1172"/>
                  </a:cubicBezTo>
                  <a:cubicBezTo>
                    <a:pt x="4360" y="1172"/>
                    <a:pt x="4525" y="1201"/>
                    <a:pt x="4697" y="1238"/>
                  </a:cubicBezTo>
                  <a:cubicBezTo>
                    <a:pt x="4762" y="1250"/>
                    <a:pt x="4828" y="1260"/>
                    <a:pt x="4883" y="1304"/>
                  </a:cubicBezTo>
                  <a:cubicBezTo>
                    <a:pt x="4959" y="1359"/>
                    <a:pt x="5003" y="1435"/>
                    <a:pt x="5047" y="1512"/>
                  </a:cubicBezTo>
                  <a:cubicBezTo>
                    <a:pt x="5198" y="1798"/>
                    <a:pt x="5615" y="2355"/>
                    <a:pt x="5998" y="2355"/>
                  </a:cubicBezTo>
                  <a:cubicBezTo>
                    <a:pt x="6114" y="2355"/>
                    <a:pt x="6227" y="2304"/>
                    <a:pt x="6328" y="2180"/>
                  </a:cubicBezTo>
                  <a:lnTo>
                    <a:pt x="6328" y="2180"/>
                  </a:lnTo>
                  <a:cubicBezTo>
                    <a:pt x="6328" y="2180"/>
                    <a:pt x="6328" y="2180"/>
                    <a:pt x="6328" y="2180"/>
                  </a:cubicBezTo>
                  <a:cubicBezTo>
                    <a:pt x="6309" y="2180"/>
                    <a:pt x="6000" y="1731"/>
                    <a:pt x="5978" y="1688"/>
                  </a:cubicBezTo>
                  <a:cubicBezTo>
                    <a:pt x="5890" y="1534"/>
                    <a:pt x="5847" y="1359"/>
                    <a:pt x="5770" y="1194"/>
                  </a:cubicBezTo>
                  <a:cubicBezTo>
                    <a:pt x="5682" y="1031"/>
                    <a:pt x="5616" y="844"/>
                    <a:pt x="5551" y="658"/>
                  </a:cubicBezTo>
                  <a:cubicBezTo>
                    <a:pt x="5540" y="636"/>
                    <a:pt x="5529" y="603"/>
                    <a:pt x="5507" y="593"/>
                  </a:cubicBezTo>
                  <a:cubicBezTo>
                    <a:pt x="5474" y="559"/>
                    <a:pt x="5431" y="549"/>
                    <a:pt x="5397" y="537"/>
                  </a:cubicBezTo>
                  <a:cubicBezTo>
                    <a:pt x="5058" y="461"/>
                    <a:pt x="4740" y="330"/>
                    <a:pt x="4445" y="143"/>
                  </a:cubicBezTo>
                  <a:cubicBezTo>
                    <a:pt x="4332" y="72"/>
                    <a:pt x="4259" y="0"/>
                    <a:pt x="4125" y="0"/>
                  </a:cubicBezTo>
                  <a:close/>
                </a:path>
              </a:pathLst>
            </a:custGeom>
            <a:solidFill>
              <a:srgbClr val="FFE1D1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4" name="Google Shape;2264;p244"/>
            <p:cNvSpPr/>
            <p:nvPr/>
          </p:nvSpPr>
          <p:spPr>
            <a:xfrm>
              <a:off x="6294607" y="2513295"/>
              <a:ext cx="10746" cy="106655"/>
            </a:xfrm>
            <a:custGeom>
              <a:rect b="b" l="l" r="r" t="t"/>
              <a:pathLst>
                <a:path extrusionOk="0" h="3702" w="373">
                  <a:moveTo>
                    <a:pt x="230" y="1"/>
                  </a:moveTo>
                  <a:cubicBezTo>
                    <a:pt x="120" y="143"/>
                    <a:pt x="44" y="318"/>
                    <a:pt x="22" y="493"/>
                  </a:cubicBezTo>
                  <a:cubicBezTo>
                    <a:pt x="0" y="668"/>
                    <a:pt x="11" y="854"/>
                    <a:pt x="22" y="1030"/>
                  </a:cubicBezTo>
                  <a:cubicBezTo>
                    <a:pt x="44" y="1215"/>
                    <a:pt x="77" y="1390"/>
                    <a:pt x="98" y="1566"/>
                  </a:cubicBezTo>
                  <a:cubicBezTo>
                    <a:pt x="110" y="1653"/>
                    <a:pt x="110" y="1752"/>
                    <a:pt x="110" y="1840"/>
                  </a:cubicBezTo>
                  <a:lnTo>
                    <a:pt x="120" y="1971"/>
                  </a:lnTo>
                  <a:lnTo>
                    <a:pt x="120" y="2103"/>
                  </a:lnTo>
                  <a:cubicBezTo>
                    <a:pt x="142" y="2463"/>
                    <a:pt x="164" y="2825"/>
                    <a:pt x="241" y="3186"/>
                  </a:cubicBezTo>
                  <a:cubicBezTo>
                    <a:pt x="274" y="3361"/>
                    <a:pt x="317" y="3536"/>
                    <a:pt x="373" y="3701"/>
                  </a:cubicBezTo>
                  <a:cubicBezTo>
                    <a:pt x="329" y="3536"/>
                    <a:pt x="285" y="3361"/>
                    <a:pt x="252" y="3176"/>
                  </a:cubicBezTo>
                  <a:cubicBezTo>
                    <a:pt x="176" y="2825"/>
                    <a:pt x="154" y="2463"/>
                    <a:pt x="132" y="2103"/>
                  </a:cubicBezTo>
                  <a:lnTo>
                    <a:pt x="132" y="1971"/>
                  </a:lnTo>
                  <a:lnTo>
                    <a:pt x="132" y="1840"/>
                  </a:lnTo>
                  <a:cubicBezTo>
                    <a:pt x="120" y="1741"/>
                    <a:pt x="120" y="1653"/>
                    <a:pt x="110" y="1566"/>
                  </a:cubicBezTo>
                  <a:cubicBezTo>
                    <a:pt x="88" y="1390"/>
                    <a:pt x="55" y="1205"/>
                    <a:pt x="33" y="1030"/>
                  </a:cubicBezTo>
                  <a:cubicBezTo>
                    <a:pt x="11" y="854"/>
                    <a:pt x="11" y="668"/>
                    <a:pt x="33" y="493"/>
                  </a:cubicBezTo>
                  <a:cubicBezTo>
                    <a:pt x="55" y="318"/>
                    <a:pt x="120" y="143"/>
                    <a:pt x="230" y="1"/>
                  </a:cubicBezTo>
                  <a:close/>
                </a:path>
              </a:pathLst>
            </a:custGeom>
            <a:solidFill>
              <a:srgbClr val="F4B9A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5" name="Google Shape;2265;p244"/>
            <p:cNvSpPr/>
            <p:nvPr/>
          </p:nvSpPr>
          <p:spPr>
            <a:xfrm>
              <a:off x="6265596" y="2527815"/>
              <a:ext cx="317" cy="2852"/>
            </a:xfrm>
            <a:custGeom>
              <a:rect b="b" l="l" r="r" t="t"/>
              <a:pathLst>
                <a:path extrusionOk="0" h="99" w="11">
                  <a:moveTo>
                    <a:pt x="0" y="0"/>
                  </a:moveTo>
                  <a:lnTo>
                    <a:pt x="0" y="98"/>
                  </a:lnTo>
                  <a:lnTo>
                    <a:pt x="11" y="98"/>
                  </a:lnTo>
                  <a:cubicBezTo>
                    <a:pt x="0" y="66"/>
                    <a:pt x="0" y="32"/>
                    <a:pt x="0" y="0"/>
                  </a:cubicBezTo>
                  <a:close/>
                </a:path>
              </a:pathLst>
            </a:custGeom>
            <a:solidFill>
              <a:srgbClr val="B1060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6" name="Google Shape;2266;p244"/>
            <p:cNvSpPr/>
            <p:nvPr/>
          </p:nvSpPr>
          <p:spPr>
            <a:xfrm>
              <a:off x="6268419" y="2573537"/>
              <a:ext cx="7289" cy="42293"/>
            </a:xfrm>
            <a:custGeom>
              <a:rect b="b" l="l" r="r" t="t"/>
              <a:pathLst>
                <a:path extrusionOk="0" h="1468" w="253">
                  <a:moveTo>
                    <a:pt x="0" y="0"/>
                  </a:moveTo>
                  <a:lnTo>
                    <a:pt x="0" y="0"/>
                  </a:lnTo>
                  <a:cubicBezTo>
                    <a:pt x="12" y="110"/>
                    <a:pt x="22" y="231"/>
                    <a:pt x="44" y="351"/>
                  </a:cubicBezTo>
                  <a:cubicBezTo>
                    <a:pt x="77" y="679"/>
                    <a:pt x="132" y="997"/>
                    <a:pt x="209" y="1314"/>
                  </a:cubicBezTo>
                  <a:cubicBezTo>
                    <a:pt x="219" y="1358"/>
                    <a:pt x="231" y="1413"/>
                    <a:pt x="252" y="1467"/>
                  </a:cubicBezTo>
                  <a:lnTo>
                    <a:pt x="219" y="1304"/>
                  </a:lnTo>
                  <a:cubicBezTo>
                    <a:pt x="143" y="997"/>
                    <a:pt x="88" y="668"/>
                    <a:pt x="55" y="351"/>
                  </a:cubicBezTo>
                  <a:cubicBezTo>
                    <a:pt x="55" y="329"/>
                    <a:pt x="44" y="296"/>
                    <a:pt x="44" y="274"/>
                  </a:cubicBezTo>
                  <a:cubicBezTo>
                    <a:pt x="33" y="175"/>
                    <a:pt x="22" y="88"/>
                    <a:pt x="0" y="0"/>
                  </a:cubicBezTo>
                  <a:close/>
                </a:path>
              </a:pathLst>
            </a:custGeom>
            <a:solidFill>
              <a:srgbClr val="DC858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7" name="Google Shape;2267;p244"/>
            <p:cNvSpPr/>
            <p:nvPr/>
          </p:nvSpPr>
          <p:spPr>
            <a:xfrm>
              <a:off x="6275679" y="2615801"/>
              <a:ext cx="317" cy="346"/>
            </a:xfrm>
            <a:custGeom>
              <a:rect b="b" l="l" r="r" t="t"/>
              <a:pathLst>
                <a:path extrusionOk="0" h="12" w="11">
                  <a:moveTo>
                    <a:pt x="0" y="0"/>
                  </a:moveTo>
                  <a:lnTo>
                    <a:pt x="0" y="12"/>
                  </a:lnTo>
                  <a:lnTo>
                    <a:pt x="11" y="12"/>
                  </a:lnTo>
                  <a:cubicBezTo>
                    <a:pt x="11" y="12"/>
                    <a:pt x="11" y="0"/>
                    <a:pt x="0" y="0"/>
                  </a:cubicBezTo>
                  <a:close/>
                </a:path>
              </a:pathLst>
            </a:custGeom>
            <a:solidFill>
              <a:srgbClr val="D37E7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8" name="Google Shape;2268;p244"/>
            <p:cNvSpPr/>
            <p:nvPr/>
          </p:nvSpPr>
          <p:spPr>
            <a:xfrm>
              <a:off x="6275679" y="2616118"/>
              <a:ext cx="5071" cy="14837"/>
            </a:xfrm>
            <a:custGeom>
              <a:rect b="b" l="l" r="r" t="t"/>
              <a:pathLst>
                <a:path extrusionOk="0" h="515" w="176">
                  <a:moveTo>
                    <a:pt x="0" y="1"/>
                  </a:moveTo>
                  <a:cubicBezTo>
                    <a:pt x="22" y="99"/>
                    <a:pt x="55" y="198"/>
                    <a:pt x="88" y="296"/>
                  </a:cubicBezTo>
                  <a:cubicBezTo>
                    <a:pt x="120" y="373"/>
                    <a:pt x="142" y="449"/>
                    <a:pt x="176" y="515"/>
                  </a:cubicBezTo>
                  <a:lnTo>
                    <a:pt x="142" y="417"/>
                  </a:lnTo>
                  <a:cubicBezTo>
                    <a:pt x="132" y="383"/>
                    <a:pt x="110" y="340"/>
                    <a:pt x="99" y="296"/>
                  </a:cubicBezTo>
                  <a:cubicBezTo>
                    <a:pt x="66" y="198"/>
                    <a:pt x="33" y="99"/>
                    <a:pt x="11" y="1"/>
                  </a:cubicBezTo>
                  <a:close/>
                </a:path>
              </a:pathLst>
            </a:custGeom>
            <a:solidFill>
              <a:srgbClr val="E9C7B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9" name="Google Shape;2269;p244"/>
            <p:cNvSpPr/>
            <p:nvPr/>
          </p:nvSpPr>
          <p:spPr>
            <a:xfrm>
              <a:off x="6280721" y="2630926"/>
              <a:ext cx="663" cy="1642"/>
            </a:xfrm>
            <a:custGeom>
              <a:rect b="b" l="l" r="r" t="t"/>
              <a:pathLst>
                <a:path extrusionOk="0" h="57" w="23">
                  <a:moveTo>
                    <a:pt x="1" y="1"/>
                  </a:moveTo>
                  <a:lnTo>
                    <a:pt x="1" y="1"/>
                  </a:lnTo>
                  <a:cubicBezTo>
                    <a:pt x="11" y="23"/>
                    <a:pt x="23" y="34"/>
                    <a:pt x="23" y="56"/>
                  </a:cubicBezTo>
                  <a:cubicBezTo>
                    <a:pt x="23" y="34"/>
                    <a:pt x="11" y="23"/>
                    <a:pt x="1" y="1"/>
                  </a:cubicBezTo>
                  <a:close/>
                </a:path>
              </a:pathLst>
            </a:custGeom>
            <a:solidFill>
              <a:srgbClr val="BC9659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0" name="Google Shape;2270;p244"/>
            <p:cNvSpPr/>
            <p:nvPr/>
          </p:nvSpPr>
          <p:spPr>
            <a:xfrm>
              <a:off x="6265596" y="2530639"/>
              <a:ext cx="18323" cy="106972"/>
            </a:xfrm>
            <a:custGeom>
              <a:rect b="b" l="l" r="r" t="t"/>
              <a:pathLst>
                <a:path extrusionOk="0" h="3713" w="636">
                  <a:moveTo>
                    <a:pt x="0" y="0"/>
                  </a:moveTo>
                  <a:cubicBezTo>
                    <a:pt x="11" y="132"/>
                    <a:pt x="22" y="263"/>
                    <a:pt x="22" y="384"/>
                  </a:cubicBezTo>
                  <a:lnTo>
                    <a:pt x="54" y="876"/>
                  </a:lnTo>
                  <a:cubicBezTo>
                    <a:pt x="66" y="1073"/>
                    <a:pt x="88" y="1282"/>
                    <a:pt x="98" y="1489"/>
                  </a:cubicBezTo>
                  <a:cubicBezTo>
                    <a:pt x="118" y="1569"/>
                    <a:pt x="129" y="1648"/>
                    <a:pt x="139" y="1736"/>
                  </a:cubicBezTo>
                  <a:lnTo>
                    <a:pt x="139" y="1736"/>
                  </a:lnTo>
                  <a:cubicBezTo>
                    <a:pt x="108" y="1449"/>
                    <a:pt x="87" y="1163"/>
                    <a:pt x="66" y="876"/>
                  </a:cubicBezTo>
                  <a:lnTo>
                    <a:pt x="33" y="384"/>
                  </a:lnTo>
                  <a:cubicBezTo>
                    <a:pt x="22" y="263"/>
                    <a:pt x="22" y="132"/>
                    <a:pt x="11" y="0"/>
                  </a:cubicBezTo>
                  <a:close/>
                  <a:moveTo>
                    <a:pt x="139" y="1736"/>
                  </a:moveTo>
                  <a:cubicBezTo>
                    <a:pt x="140" y="1745"/>
                    <a:pt x="141" y="1754"/>
                    <a:pt x="142" y="1763"/>
                  </a:cubicBezTo>
                  <a:cubicBezTo>
                    <a:pt x="141" y="1754"/>
                    <a:pt x="140" y="1745"/>
                    <a:pt x="139" y="1736"/>
                  </a:cubicBezTo>
                  <a:close/>
                  <a:moveTo>
                    <a:pt x="492" y="3384"/>
                  </a:moveTo>
                  <a:lnTo>
                    <a:pt x="526" y="3482"/>
                  </a:lnTo>
                  <a:cubicBezTo>
                    <a:pt x="536" y="3504"/>
                    <a:pt x="548" y="3515"/>
                    <a:pt x="548" y="3537"/>
                  </a:cubicBezTo>
                  <a:cubicBezTo>
                    <a:pt x="580" y="3591"/>
                    <a:pt x="602" y="3657"/>
                    <a:pt x="635" y="3712"/>
                  </a:cubicBezTo>
                  <a:cubicBezTo>
                    <a:pt x="580" y="3603"/>
                    <a:pt x="536" y="3504"/>
                    <a:pt x="492" y="3384"/>
                  </a:cubicBezTo>
                  <a:close/>
                </a:path>
              </a:pathLst>
            </a:custGeom>
            <a:solidFill>
              <a:srgbClr val="F4B9A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1" name="Google Shape;2271;p244"/>
            <p:cNvSpPr/>
            <p:nvPr/>
          </p:nvSpPr>
          <p:spPr>
            <a:xfrm>
              <a:off x="6242548" y="2571952"/>
              <a:ext cx="1613" cy="14866"/>
            </a:xfrm>
            <a:custGeom>
              <a:rect b="b" l="l" r="r" t="t"/>
              <a:pathLst>
                <a:path extrusionOk="0" h="516" w="56">
                  <a:moveTo>
                    <a:pt x="12" y="1"/>
                  </a:moveTo>
                  <a:cubicBezTo>
                    <a:pt x="0" y="11"/>
                    <a:pt x="0" y="23"/>
                    <a:pt x="0" y="33"/>
                  </a:cubicBezTo>
                  <a:cubicBezTo>
                    <a:pt x="0" y="121"/>
                    <a:pt x="12" y="198"/>
                    <a:pt x="22" y="286"/>
                  </a:cubicBezTo>
                  <a:lnTo>
                    <a:pt x="56" y="515"/>
                  </a:lnTo>
                  <a:cubicBezTo>
                    <a:pt x="56" y="461"/>
                    <a:pt x="44" y="395"/>
                    <a:pt x="44" y="340"/>
                  </a:cubicBezTo>
                  <a:cubicBezTo>
                    <a:pt x="44" y="318"/>
                    <a:pt x="44" y="296"/>
                    <a:pt x="34" y="286"/>
                  </a:cubicBezTo>
                  <a:cubicBezTo>
                    <a:pt x="22" y="187"/>
                    <a:pt x="12" y="99"/>
                    <a:pt x="12" y="1"/>
                  </a:cubicBezTo>
                  <a:close/>
                </a:path>
              </a:pathLst>
            </a:custGeom>
            <a:solidFill>
              <a:srgbClr val="DC858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2" name="Google Shape;2272;p244"/>
            <p:cNvSpPr/>
            <p:nvPr/>
          </p:nvSpPr>
          <p:spPr>
            <a:xfrm>
              <a:off x="6241914" y="2538216"/>
              <a:ext cx="10746" cy="83290"/>
            </a:xfrm>
            <a:custGeom>
              <a:rect b="b" l="l" r="r" t="t"/>
              <a:pathLst>
                <a:path extrusionOk="0" h="2891" w="373">
                  <a:moveTo>
                    <a:pt x="154" y="0"/>
                  </a:moveTo>
                  <a:cubicBezTo>
                    <a:pt x="110" y="121"/>
                    <a:pt x="66" y="230"/>
                    <a:pt x="44" y="350"/>
                  </a:cubicBezTo>
                  <a:cubicBezTo>
                    <a:pt x="22" y="471"/>
                    <a:pt x="12" y="603"/>
                    <a:pt x="1" y="723"/>
                  </a:cubicBezTo>
                  <a:cubicBezTo>
                    <a:pt x="1" y="887"/>
                    <a:pt x="1" y="1051"/>
                    <a:pt x="22" y="1204"/>
                  </a:cubicBezTo>
                  <a:cubicBezTo>
                    <a:pt x="22" y="1194"/>
                    <a:pt x="22" y="1182"/>
                    <a:pt x="34" y="1172"/>
                  </a:cubicBezTo>
                  <a:cubicBezTo>
                    <a:pt x="12" y="1019"/>
                    <a:pt x="12" y="876"/>
                    <a:pt x="12" y="723"/>
                  </a:cubicBezTo>
                  <a:cubicBezTo>
                    <a:pt x="22" y="603"/>
                    <a:pt x="34" y="471"/>
                    <a:pt x="56" y="350"/>
                  </a:cubicBezTo>
                  <a:cubicBezTo>
                    <a:pt x="78" y="230"/>
                    <a:pt x="110" y="121"/>
                    <a:pt x="154" y="0"/>
                  </a:cubicBezTo>
                  <a:close/>
                  <a:moveTo>
                    <a:pt x="66" y="1511"/>
                  </a:moveTo>
                  <a:cubicBezTo>
                    <a:pt x="66" y="1566"/>
                    <a:pt x="78" y="1632"/>
                    <a:pt x="78" y="1686"/>
                  </a:cubicBezTo>
                  <a:cubicBezTo>
                    <a:pt x="110" y="1851"/>
                    <a:pt x="143" y="2014"/>
                    <a:pt x="187" y="2179"/>
                  </a:cubicBezTo>
                  <a:cubicBezTo>
                    <a:pt x="209" y="2299"/>
                    <a:pt x="241" y="2420"/>
                    <a:pt x="275" y="2530"/>
                  </a:cubicBezTo>
                  <a:lnTo>
                    <a:pt x="373" y="2890"/>
                  </a:lnTo>
                  <a:cubicBezTo>
                    <a:pt x="340" y="2770"/>
                    <a:pt x="307" y="2650"/>
                    <a:pt x="285" y="2530"/>
                  </a:cubicBezTo>
                  <a:cubicBezTo>
                    <a:pt x="253" y="2409"/>
                    <a:pt x="219" y="2299"/>
                    <a:pt x="198" y="2179"/>
                  </a:cubicBezTo>
                  <a:cubicBezTo>
                    <a:pt x="143" y="1960"/>
                    <a:pt x="99" y="1730"/>
                    <a:pt x="66" y="1511"/>
                  </a:cubicBezTo>
                  <a:close/>
                </a:path>
              </a:pathLst>
            </a:custGeom>
            <a:solidFill>
              <a:srgbClr val="F4B9A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3" name="Google Shape;2273;p244"/>
            <p:cNvSpPr/>
            <p:nvPr/>
          </p:nvSpPr>
          <p:spPr>
            <a:xfrm>
              <a:off x="6914397" y="2693732"/>
              <a:ext cx="179198" cy="325553"/>
            </a:xfrm>
            <a:custGeom>
              <a:rect b="b" l="l" r="r" t="t"/>
              <a:pathLst>
                <a:path extrusionOk="0" h="11300" w="6220">
                  <a:moveTo>
                    <a:pt x="2694" y="0"/>
                  </a:moveTo>
                  <a:cubicBezTo>
                    <a:pt x="1862" y="1894"/>
                    <a:pt x="658" y="3745"/>
                    <a:pt x="89" y="5726"/>
                  </a:cubicBezTo>
                  <a:cubicBezTo>
                    <a:pt x="45" y="5869"/>
                    <a:pt x="1" y="6032"/>
                    <a:pt x="23" y="6186"/>
                  </a:cubicBezTo>
                  <a:cubicBezTo>
                    <a:pt x="45" y="6383"/>
                    <a:pt x="166" y="6569"/>
                    <a:pt x="297" y="6733"/>
                  </a:cubicBezTo>
                  <a:cubicBezTo>
                    <a:pt x="833" y="7379"/>
                    <a:pt x="1621" y="7740"/>
                    <a:pt x="2388" y="8091"/>
                  </a:cubicBezTo>
                  <a:cubicBezTo>
                    <a:pt x="2509" y="8146"/>
                    <a:pt x="2629" y="8212"/>
                    <a:pt x="2706" y="8310"/>
                  </a:cubicBezTo>
                  <a:cubicBezTo>
                    <a:pt x="2771" y="8409"/>
                    <a:pt x="2815" y="8540"/>
                    <a:pt x="2848" y="8671"/>
                  </a:cubicBezTo>
                  <a:cubicBezTo>
                    <a:pt x="2881" y="8791"/>
                    <a:pt x="2913" y="8912"/>
                    <a:pt x="2957" y="9022"/>
                  </a:cubicBezTo>
                  <a:cubicBezTo>
                    <a:pt x="3078" y="9306"/>
                    <a:pt x="3242" y="9580"/>
                    <a:pt x="3406" y="9843"/>
                  </a:cubicBezTo>
                  <a:cubicBezTo>
                    <a:pt x="3735" y="10336"/>
                    <a:pt x="4195" y="10993"/>
                    <a:pt x="4720" y="11299"/>
                  </a:cubicBezTo>
                  <a:cubicBezTo>
                    <a:pt x="4917" y="10971"/>
                    <a:pt x="4173" y="10368"/>
                    <a:pt x="4107" y="10040"/>
                  </a:cubicBezTo>
                  <a:lnTo>
                    <a:pt x="4107" y="10040"/>
                  </a:lnTo>
                  <a:cubicBezTo>
                    <a:pt x="4534" y="10456"/>
                    <a:pt x="4961" y="10883"/>
                    <a:pt x="5487" y="11156"/>
                  </a:cubicBezTo>
                  <a:cubicBezTo>
                    <a:pt x="5502" y="11164"/>
                    <a:pt x="5518" y="11172"/>
                    <a:pt x="5533" y="11172"/>
                  </a:cubicBezTo>
                  <a:cubicBezTo>
                    <a:pt x="5540" y="11172"/>
                    <a:pt x="5546" y="11171"/>
                    <a:pt x="5552" y="11168"/>
                  </a:cubicBezTo>
                  <a:cubicBezTo>
                    <a:pt x="5574" y="11156"/>
                    <a:pt x="5585" y="11134"/>
                    <a:pt x="5585" y="11102"/>
                  </a:cubicBezTo>
                  <a:cubicBezTo>
                    <a:pt x="5596" y="10949"/>
                    <a:pt x="5487" y="10817"/>
                    <a:pt x="5377" y="10708"/>
                  </a:cubicBezTo>
                  <a:cubicBezTo>
                    <a:pt x="5049" y="10358"/>
                    <a:pt x="4687" y="10018"/>
                    <a:pt x="4424" y="9613"/>
                  </a:cubicBezTo>
                  <a:lnTo>
                    <a:pt x="4424" y="9613"/>
                  </a:lnTo>
                  <a:cubicBezTo>
                    <a:pt x="4698" y="9810"/>
                    <a:pt x="4972" y="10018"/>
                    <a:pt x="5224" y="10248"/>
                  </a:cubicBezTo>
                  <a:cubicBezTo>
                    <a:pt x="5431" y="10445"/>
                    <a:pt x="5650" y="10839"/>
                    <a:pt x="5913" y="10937"/>
                  </a:cubicBezTo>
                  <a:cubicBezTo>
                    <a:pt x="5935" y="10946"/>
                    <a:pt x="5961" y="10951"/>
                    <a:pt x="5986" y="10951"/>
                  </a:cubicBezTo>
                  <a:cubicBezTo>
                    <a:pt x="6027" y="10951"/>
                    <a:pt x="6065" y="10938"/>
                    <a:pt x="6078" y="10905"/>
                  </a:cubicBezTo>
                  <a:cubicBezTo>
                    <a:pt x="6088" y="10872"/>
                    <a:pt x="6078" y="10839"/>
                    <a:pt x="6067" y="10806"/>
                  </a:cubicBezTo>
                  <a:cubicBezTo>
                    <a:pt x="5859" y="10204"/>
                    <a:pt x="5246" y="9843"/>
                    <a:pt x="4895" y="9306"/>
                  </a:cubicBezTo>
                  <a:cubicBezTo>
                    <a:pt x="4895" y="9306"/>
                    <a:pt x="4884" y="9295"/>
                    <a:pt x="4884" y="9285"/>
                  </a:cubicBezTo>
                  <a:cubicBezTo>
                    <a:pt x="4884" y="9266"/>
                    <a:pt x="4901" y="9258"/>
                    <a:pt x="4921" y="9258"/>
                  </a:cubicBezTo>
                  <a:cubicBezTo>
                    <a:pt x="4938" y="9258"/>
                    <a:pt x="4957" y="9263"/>
                    <a:pt x="4972" y="9273"/>
                  </a:cubicBezTo>
                  <a:cubicBezTo>
                    <a:pt x="5388" y="9547"/>
                    <a:pt x="5694" y="9952"/>
                    <a:pt x="6023" y="10336"/>
                  </a:cubicBezTo>
                  <a:cubicBezTo>
                    <a:pt x="6045" y="10358"/>
                    <a:pt x="6067" y="10390"/>
                    <a:pt x="6088" y="10401"/>
                  </a:cubicBezTo>
                  <a:cubicBezTo>
                    <a:pt x="6100" y="10406"/>
                    <a:pt x="6110" y="10408"/>
                    <a:pt x="6119" y="10408"/>
                  </a:cubicBezTo>
                  <a:cubicBezTo>
                    <a:pt x="6219" y="10408"/>
                    <a:pt x="6152" y="10144"/>
                    <a:pt x="6132" y="10083"/>
                  </a:cubicBezTo>
                  <a:cubicBezTo>
                    <a:pt x="6078" y="9898"/>
                    <a:pt x="5957" y="9723"/>
                    <a:pt x="5859" y="9558"/>
                  </a:cubicBezTo>
                  <a:cubicBezTo>
                    <a:pt x="5618" y="9197"/>
                    <a:pt x="5333" y="8869"/>
                    <a:pt x="5059" y="8529"/>
                  </a:cubicBezTo>
                  <a:lnTo>
                    <a:pt x="5059" y="8529"/>
                  </a:lnTo>
                  <a:cubicBezTo>
                    <a:pt x="5202" y="8606"/>
                    <a:pt x="5322" y="8726"/>
                    <a:pt x="5443" y="8813"/>
                  </a:cubicBezTo>
                  <a:cubicBezTo>
                    <a:pt x="5549" y="8888"/>
                    <a:pt x="5669" y="8961"/>
                    <a:pt x="5786" y="8961"/>
                  </a:cubicBezTo>
                  <a:cubicBezTo>
                    <a:pt x="5826" y="8961"/>
                    <a:pt x="5864" y="8953"/>
                    <a:pt x="5903" y="8934"/>
                  </a:cubicBezTo>
                  <a:cubicBezTo>
                    <a:pt x="5925" y="8934"/>
                    <a:pt x="5947" y="8912"/>
                    <a:pt x="5935" y="8890"/>
                  </a:cubicBezTo>
                  <a:cubicBezTo>
                    <a:pt x="5935" y="8879"/>
                    <a:pt x="5935" y="8879"/>
                    <a:pt x="5925" y="8869"/>
                  </a:cubicBezTo>
                  <a:cubicBezTo>
                    <a:pt x="5771" y="8628"/>
                    <a:pt x="5552" y="8353"/>
                    <a:pt x="5312" y="8200"/>
                  </a:cubicBezTo>
                  <a:cubicBezTo>
                    <a:pt x="5093" y="8069"/>
                    <a:pt x="4874" y="7839"/>
                    <a:pt x="4643" y="7740"/>
                  </a:cubicBezTo>
                  <a:cubicBezTo>
                    <a:pt x="4501" y="7675"/>
                    <a:pt x="4337" y="7686"/>
                    <a:pt x="4173" y="7664"/>
                  </a:cubicBezTo>
                  <a:cubicBezTo>
                    <a:pt x="3757" y="7598"/>
                    <a:pt x="3505" y="7248"/>
                    <a:pt x="3220" y="6974"/>
                  </a:cubicBezTo>
                  <a:cubicBezTo>
                    <a:pt x="2826" y="6591"/>
                    <a:pt x="2453" y="6208"/>
                    <a:pt x="2081" y="5803"/>
                  </a:cubicBezTo>
                  <a:cubicBezTo>
                    <a:pt x="2037" y="5759"/>
                    <a:pt x="1994" y="5704"/>
                    <a:pt x="1983" y="5638"/>
                  </a:cubicBezTo>
                  <a:cubicBezTo>
                    <a:pt x="1983" y="5594"/>
                    <a:pt x="2005" y="5540"/>
                    <a:pt x="2027" y="5496"/>
                  </a:cubicBezTo>
                  <a:cubicBezTo>
                    <a:pt x="2728" y="4073"/>
                    <a:pt x="3472" y="2693"/>
                    <a:pt x="4161" y="1281"/>
                  </a:cubicBezTo>
                  <a:cubicBezTo>
                    <a:pt x="4205" y="1193"/>
                    <a:pt x="4271" y="1237"/>
                    <a:pt x="4195" y="1171"/>
                  </a:cubicBezTo>
                  <a:cubicBezTo>
                    <a:pt x="3713" y="788"/>
                    <a:pt x="3231" y="329"/>
                    <a:pt x="2694" y="0"/>
                  </a:cubicBezTo>
                  <a:close/>
                </a:path>
              </a:pathLst>
            </a:custGeom>
            <a:solidFill>
              <a:srgbClr val="E7A1A1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4" name="Google Shape;2274;p244"/>
            <p:cNvSpPr/>
            <p:nvPr/>
          </p:nvSpPr>
          <p:spPr>
            <a:xfrm>
              <a:off x="7069308" y="2946079"/>
              <a:ext cx="1901" cy="1585"/>
            </a:xfrm>
            <a:custGeom>
              <a:rect b="b" l="l" r="r" t="t"/>
              <a:pathLst>
                <a:path extrusionOk="0" h="55" w="66">
                  <a:moveTo>
                    <a:pt x="0" y="0"/>
                  </a:moveTo>
                  <a:cubicBezTo>
                    <a:pt x="0" y="11"/>
                    <a:pt x="11" y="11"/>
                    <a:pt x="11" y="11"/>
                  </a:cubicBezTo>
                  <a:cubicBezTo>
                    <a:pt x="12" y="12"/>
                    <a:pt x="14" y="13"/>
                    <a:pt x="15" y="15"/>
                  </a:cubicBezTo>
                  <a:lnTo>
                    <a:pt x="15" y="15"/>
                  </a:lnTo>
                  <a:cubicBezTo>
                    <a:pt x="10" y="10"/>
                    <a:pt x="5" y="5"/>
                    <a:pt x="0" y="0"/>
                  </a:cubicBezTo>
                  <a:close/>
                  <a:moveTo>
                    <a:pt x="15" y="15"/>
                  </a:moveTo>
                  <a:cubicBezTo>
                    <a:pt x="32" y="31"/>
                    <a:pt x="49" y="46"/>
                    <a:pt x="66" y="54"/>
                  </a:cubicBezTo>
                  <a:cubicBezTo>
                    <a:pt x="55" y="45"/>
                    <a:pt x="35" y="34"/>
                    <a:pt x="15" y="15"/>
                  </a:cubicBezTo>
                  <a:close/>
                </a:path>
              </a:pathLst>
            </a:custGeom>
            <a:solidFill>
              <a:srgbClr val="BDB09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5" name="Google Shape;2275;p244"/>
            <p:cNvSpPr/>
            <p:nvPr/>
          </p:nvSpPr>
          <p:spPr>
            <a:xfrm>
              <a:off x="7061414" y="2940058"/>
              <a:ext cx="8211" cy="6338"/>
            </a:xfrm>
            <a:custGeom>
              <a:rect b="b" l="l" r="r" t="t"/>
              <a:pathLst>
                <a:path extrusionOk="0" h="220" w="285">
                  <a:moveTo>
                    <a:pt x="0" y="1"/>
                  </a:moveTo>
                  <a:cubicBezTo>
                    <a:pt x="85" y="75"/>
                    <a:pt x="180" y="149"/>
                    <a:pt x="275" y="213"/>
                  </a:cubicBezTo>
                  <a:lnTo>
                    <a:pt x="275" y="213"/>
                  </a:lnTo>
                  <a:cubicBezTo>
                    <a:pt x="274" y="212"/>
                    <a:pt x="274" y="210"/>
                    <a:pt x="274" y="209"/>
                  </a:cubicBezTo>
                  <a:cubicBezTo>
                    <a:pt x="187" y="143"/>
                    <a:pt x="99" y="56"/>
                    <a:pt x="0" y="1"/>
                  </a:cubicBezTo>
                  <a:close/>
                  <a:moveTo>
                    <a:pt x="275" y="213"/>
                  </a:moveTo>
                  <a:cubicBezTo>
                    <a:pt x="277" y="220"/>
                    <a:pt x="285" y="220"/>
                    <a:pt x="285" y="220"/>
                  </a:cubicBezTo>
                  <a:cubicBezTo>
                    <a:pt x="281" y="217"/>
                    <a:pt x="278" y="215"/>
                    <a:pt x="275" y="213"/>
                  </a:cubicBezTo>
                  <a:close/>
                </a:path>
              </a:pathLst>
            </a:custGeom>
            <a:solidFill>
              <a:srgbClr val="A69D7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6" name="Google Shape;2276;p244"/>
            <p:cNvSpPr/>
            <p:nvPr/>
          </p:nvSpPr>
          <p:spPr>
            <a:xfrm>
              <a:off x="7072765" y="2948585"/>
              <a:ext cx="6972" cy="3198"/>
            </a:xfrm>
            <a:custGeom>
              <a:rect b="b" l="l" r="r" t="t"/>
              <a:pathLst>
                <a:path extrusionOk="0" h="111" w="242">
                  <a:moveTo>
                    <a:pt x="0" y="1"/>
                  </a:moveTo>
                  <a:lnTo>
                    <a:pt x="0" y="1"/>
                  </a:lnTo>
                  <a:cubicBezTo>
                    <a:pt x="66" y="55"/>
                    <a:pt x="153" y="99"/>
                    <a:pt x="241" y="110"/>
                  </a:cubicBezTo>
                  <a:cubicBezTo>
                    <a:pt x="153" y="99"/>
                    <a:pt x="66" y="55"/>
                    <a:pt x="0" y="1"/>
                  </a:cubicBezTo>
                  <a:close/>
                </a:path>
              </a:pathLst>
            </a:custGeom>
            <a:solidFill>
              <a:srgbClr val="9D9B8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7" name="Google Shape;2277;p244"/>
            <p:cNvSpPr/>
            <p:nvPr/>
          </p:nvSpPr>
          <p:spPr>
            <a:xfrm>
              <a:off x="7071181" y="2947635"/>
              <a:ext cx="1613" cy="980"/>
            </a:xfrm>
            <a:custGeom>
              <a:rect b="b" l="l" r="r" t="t"/>
              <a:pathLst>
                <a:path extrusionOk="0" h="34" w="56">
                  <a:moveTo>
                    <a:pt x="1" y="0"/>
                  </a:moveTo>
                  <a:cubicBezTo>
                    <a:pt x="23" y="12"/>
                    <a:pt x="33" y="22"/>
                    <a:pt x="55" y="34"/>
                  </a:cubicBezTo>
                  <a:lnTo>
                    <a:pt x="55" y="34"/>
                  </a:lnTo>
                  <a:cubicBezTo>
                    <a:pt x="33" y="22"/>
                    <a:pt x="23" y="12"/>
                    <a:pt x="1" y="0"/>
                  </a:cubicBezTo>
                  <a:close/>
                </a:path>
              </a:pathLst>
            </a:custGeom>
            <a:solidFill>
              <a:srgbClr val="BDB09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8" name="Google Shape;2278;p244"/>
            <p:cNvSpPr/>
            <p:nvPr/>
          </p:nvSpPr>
          <p:spPr>
            <a:xfrm>
              <a:off x="7059196" y="2936917"/>
              <a:ext cx="25900" cy="14866"/>
            </a:xfrm>
            <a:custGeom>
              <a:rect b="b" l="l" r="r" t="t"/>
              <a:pathLst>
                <a:path extrusionOk="0" h="516" w="899">
                  <a:moveTo>
                    <a:pt x="77" y="0"/>
                  </a:moveTo>
                  <a:cubicBezTo>
                    <a:pt x="45" y="0"/>
                    <a:pt x="11" y="0"/>
                    <a:pt x="1" y="33"/>
                  </a:cubicBezTo>
                  <a:cubicBezTo>
                    <a:pt x="23" y="55"/>
                    <a:pt x="45" y="88"/>
                    <a:pt x="77" y="110"/>
                  </a:cubicBezTo>
                  <a:cubicBezTo>
                    <a:pt x="176" y="165"/>
                    <a:pt x="264" y="252"/>
                    <a:pt x="351" y="318"/>
                  </a:cubicBezTo>
                  <a:cubicBezTo>
                    <a:pt x="373" y="340"/>
                    <a:pt x="395" y="362"/>
                    <a:pt x="417" y="372"/>
                  </a:cubicBezTo>
                  <a:cubicBezTo>
                    <a:pt x="439" y="384"/>
                    <a:pt x="449" y="394"/>
                    <a:pt x="471" y="406"/>
                  </a:cubicBezTo>
                  <a:cubicBezTo>
                    <a:pt x="537" y="460"/>
                    <a:pt x="624" y="504"/>
                    <a:pt x="712" y="515"/>
                  </a:cubicBezTo>
                  <a:lnTo>
                    <a:pt x="745" y="515"/>
                  </a:lnTo>
                  <a:cubicBezTo>
                    <a:pt x="800" y="515"/>
                    <a:pt x="855" y="504"/>
                    <a:pt x="899" y="449"/>
                  </a:cubicBezTo>
                  <a:cubicBezTo>
                    <a:pt x="789" y="438"/>
                    <a:pt x="712" y="384"/>
                    <a:pt x="636" y="318"/>
                  </a:cubicBezTo>
                  <a:cubicBezTo>
                    <a:pt x="548" y="252"/>
                    <a:pt x="483" y="175"/>
                    <a:pt x="405" y="121"/>
                  </a:cubicBezTo>
                  <a:cubicBezTo>
                    <a:pt x="329" y="66"/>
                    <a:pt x="242" y="33"/>
                    <a:pt x="154" y="11"/>
                  </a:cubicBezTo>
                  <a:cubicBezTo>
                    <a:pt x="132" y="0"/>
                    <a:pt x="110" y="0"/>
                    <a:pt x="77" y="0"/>
                  </a:cubicBezTo>
                  <a:close/>
                </a:path>
              </a:pathLst>
            </a:custGeom>
            <a:solidFill>
              <a:srgbClr val="DF8B8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9" name="Google Shape;2279;p244"/>
            <p:cNvSpPr/>
            <p:nvPr/>
          </p:nvSpPr>
          <p:spPr>
            <a:xfrm>
              <a:off x="7089792" y="2993068"/>
              <a:ext cx="1930" cy="634"/>
            </a:xfrm>
            <a:custGeom>
              <a:rect b="b" l="l" r="r" t="t"/>
              <a:pathLst>
                <a:path extrusionOk="0" h="22" w="67">
                  <a:moveTo>
                    <a:pt x="66" y="0"/>
                  </a:moveTo>
                  <a:lnTo>
                    <a:pt x="66" y="0"/>
                  </a:lnTo>
                  <a:cubicBezTo>
                    <a:pt x="66" y="11"/>
                    <a:pt x="55" y="11"/>
                    <a:pt x="34" y="11"/>
                  </a:cubicBezTo>
                  <a:lnTo>
                    <a:pt x="0" y="11"/>
                  </a:lnTo>
                  <a:cubicBezTo>
                    <a:pt x="22" y="11"/>
                    <a:pt x="34" y="22"/>
                    <a:pt x="44" y="22"/>
                  </a:cubicBezTo>
                  <a:cubicBezTo>
                    <a:pt x="56" y="22"/>
                    <a:pt x="66" y="11"/>
                    <a:pt x="66" y="0"/>
                  </a:cubicBezTo>
                  <a:close/>
                </a:path>
              </a:pathLst>
            </a:custGeom>
            <a:solidFill>
              <a:srgbClr val="A69D7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0" name="Google Shape;2280;p244"/>
            <p:cNvSpPr/>
            <p:nvPr/>
          </p:nvSpPr>
          <p:spPr>
            <a:xfrm>
              <a:off x="7054788" y="2958064"/>
              <a:ext cx="37539" cy="35350"/>
            </a:xfrm>
            <a:custGeom>
              <a:rect b="b" l="l" r="r" t="t"/>
              <a:pathLst>
                <a:path extrusionOk="0" h="1227" w="1303">
                  <a:moveTo>
                    <a:pt x="88" y="0"/>
                  </a:moveTo>
                  <a:cubicBezTo>
                    <a:pt x="44" y="11"/>
                    <a:pt x="11" y="22"/>
                    <a:pt x="1" y="66"/>
                  </a:cubicBezTo>
                  <a:cubicBezTo>
                    <a:pt x="121" y="66"/>
                    <a:pt x="230" y="186"/>
                    <a:pt x="307" y="251"/>
                  </a:cubicBezTo>
                  <a:lnTo>
                    <a:pt x="318" y="263"/>
                  </a:lnTo>
                  <a:cubicBezTo>
                    <a:pt x="361" y="295"/>
                    <a:pt x="395" y="329"/>
                    <a:pt x="427" y="361"/>
                  </a:cubicBezTo>
                  <a:lnTo>
                    <a:pt x="439" y="361"/>
                  </a:lnTo>
                  <a:cubicBezTo>
                    <a:pt x="493" y="427"/>
                    <a:pt x="558" y="482"/>
                    <a:pt x="614" y="548"/>
                  </a:cubicBezTo>
                  <a:cubicBezTo>
                    <a:pt x="799" y="745"/>
                    <a:pt x="975" y="952"/>
                    <a:pt x="1150" y="1161"/>
                  </a:cubicBezTo>
                  <a:cubicBezTo>
                    <a:pt x="1172" y="1183"/>
                    <a:pt x="1194" y="1215"/>
                    <a:pt x="1215" y="1226"/>
                  </a:cubicBezTo>
                  <a:lnTo>
                    <a:pt x="1249" y="1226"/>
                  </a:lnTo>
                  <a:cubicBezTo>
                    <a:pt x="1271" y="1226"/>
                    <a:pt x="1281" y="1226"/>
                    <a:pt x="1281" y="1215"/>
                  </a:cubicBezTo>
                  <a:cubicBezTo>
                    <a:pt x="1303" y="1183"/>
                    <a:pt x="1249" y="1084"/>
                    <a:pt x="1227" y="1062"/>
                  </a:cubicBezTo>
                  <a:cubicBezTo>
                    <a:pt x="1106" y="908"/>
                    <a:pt x="1008" y="745"/>
                    <a:pt x="876" y="602"/>
                  </a:cubicBezTo>
                  <a:cubicBezTo>
                    <a:pt x="723" y="438"/>
                    <a:pt x="570" y="285"/>
                    <a:pt x="395" y="142"/>
                  </a:cubicBezTo>
                  <a:cubicBezTo>
                    <a:pt x="307" y="66"/>
                    <a:pt x="230" y="0"/>
                    <a:pt x="121" y="0"/>
                  </a:cubicBezTo>
                  <a:close/>
                </a:path>
              </a:pathLst>
            </a:custGeom>
            <a:solidFill>
              <a:srgbClr val="DF8B8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1" name="Google Shape;2281;p244"/>
            <p:cNvSpPr/>
            <p:nvPr/>
          </p:nvSpPr>
          <p:spPr>
            <a:xfrm>
              <a:off x="7042803" y="2971288"/>
              <a:ext cx="34082" cy="31893"/>
            </a:xfrm>
            <a:custGeom>
              <a:rect b="b" l="l" r="r" t="t"/>
              <a:pathLst>
                <a:path extrusionOk="0" h="1107" w="1183">
                  <a:moveTo>
                    <a:pt x="1" y="1"/>
                  </a:moveTo>
                  <a:cubicBezTo>
                    <a:pt x="77" y="99"/>
                    <a:pt x="230" y="176"/>
                    <a:pt x="307" y="242"/>
                  </a:cubicBezTo>
                  <a:cubicBezTo>
                    <a:pt x="208" y="154"/>
                    <a:pt x="99" y="77"/>
                    <a:pt x="1" y="1"/>
                  </a:cubicBezTo>
                  <a:close/>
                  <a:moveTo>
                    <a:pt x="767" y="614"/>
                  </a:moveTo>
                  <a:cubicBezTo>
                    <a:pt x="821" y="668"/>
                    <a:pt x="1008" y="921"/>
                    <a:pt x="1183" y="1106"/>
                  </a:cubicBezTo>
                  <a:cubicBezTo>
                    <a:pt x="1040" y="943"/>
                    <a:pt x="898" y="734"/>
                    <a:pt x="767" y="614"/>
                  </a:cubicBezTo>
                  <a:close/>
                </a:path>
              </a:pathLst>
            </a:custGeom>
            <a:solidFill>
              <a:srgbClr val="A69D7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2" name="Google Shape;2282;p244"/>
            <p:cNvSpPr/>
            <p:nvPr/>
          </p:nvSpPr>
          <p:spPr>
            <a:xfrm>
              <a:off x="7041219" y="2967831"/>
              <a:ext cx="47047" cy="41025"/>
            </a:xfrm>
            <a:custGeom>
              <a:rect b="b" l="l" r="r" t="t"/>
              <a:pathLst>
                <a:path extrusionOk="0" h="1424" w="1633">
                  <a:moveTo>
                    <a:pt x="0" y="0"/>
                  </a:moveTo>
                  <a:cubicBezTo>
                    <a:pt x="0" y="44"/>
                    <a:pt x="22" y="77"/>
                    <a:pt x="56" y="121"/>
                  </a:cubicBezTo>
                  <a:cubicBezTo>
                    <a:pt x="154" y="197"/>
                    <a:pt x="263" y="274"/>
                    <a:pt x="362" y="362"/>
                  </a:cubicBezTo>
                  <a:lnTo>
                    <a:pt x="373" y="362"/>
                  </a:lnTo>
                  <a:lnTo>
                    <a:pt x="406" y="394"/>
                  </a:lnTo>
                  <a:cubicBezTo>
                    <a:pt x="537" y="493"/>
                    <a:pt x="669" y="603"/>
                    <a:pt x="800" y="723"/>
                  </a:cubicBezTo>
                  <a:lnTo>
                    <a:pt x="811" y="723"/>
                  </a:lnTo>
                  <a:lnTo>
                    <a:pt x="811" y="734"/>
                  </a:lnTo>
                  <a:lnTo>
                    <a:pt x="822" y="734"/>
                  </a:lnTo>
                  <a:cubicBezTo>
                    <a:pt x="953" y="854"/>
                    <a:pt x="1095" y="1063"/>
                    <a:pt x="1238" y="1226"/>
                  </a:cubicBezTo>
                  <a:cubicBezTo>
                    <a:pt x="1358" y="1336"/>
                    <a:pt x="1467" y="1423"/>
                    <a:pt x="1545" y="1423"/>
                  </a:cubicBezTo>
                  <a:cubicBezTo>
                    <a:pt x="1577" y="1423"/>
                    <a:pt x="1610" y="1413"/>
                    <a:pt x="1632" y="1380"/>
                  </a:cubicBezTo>
                  <a:cubicBezTo>
                    <a:pt x="1501" y="1325"/>
                    <a:pt x="1413" y="1260"/>
                    <a:pt x="1336" y="1150"/>
                  </a:cubicBezTo>
                  <a:cubicBezTo>
                    <a:pt x="1150" y="920"/>
                    <a:pt x="964" y="679"/>
                    <a:pt x="756" y="460"/>
                  </a:cubicBezTo>
                  <a:cubicBezTo>
                    <a:pt x="537" y="252"/>
                    <a:pt x="285" y="77"/>
                    <a:pt x="0" y="0"/>
                  </a:cubicBezTo>
                  <a:close/>
                </a:path>
              </a:pathLst>
            </a:custGeom>
            <a:solidFill>
              <a:srgbClr val="DF8B8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3" name="Google Shape;2283;p244"/>
            <p:cNvSpPr/>
            <p:nvPr/>
          </p:nvSpPr>
          <p:spPr>
            <a:xfrm>
              <a:off x="7033008" y="2983273"/>
              <a:ext cx="37885" cy="30942"/>
            </a:xfrm>
            <a:custGeom>
              <a:rect b="b" l="l" r="r" t="t"/>
              <a:pathLst>
                <a:path extrusionOk="0" h="1074" w="1315">
                  <a:moveTo>
                    <a:pt x="1" y="1"/>
                  </a:moveTo>
                  <a:lnTo>
                    <a:pt x="1" y="1"/>
                  </a:lnTo>
                  <a:cubicBezTo>
                    <a:pt x="1" y="2"/>
                    <a:pt x="2" y="3"/>
                    <a:pt x="3" y="3"/>
                  </a:cubicBezTo>
                  <a:lnTo>
                    <a:pt x="3" y="3"/>
                  </a:lnTo>
                  <a:cubicBezTo>
                    <a:pt x="2" y="3"/>
                    <a:pt x="1" y="2"/>
                    <a:pt x="1" y="1"/>
                  </a:cubicBezTo>
                  <a:close/>
                  <a:moveTo>
                    <a:pt x="3" y="3"/>
                  </a:moveTo>
                  <a:cubicBezTo>
                    <a:pt x="12" y="13"/>
                    <a:pt x="13" y="24"/>
                    <a:pt x="23" y="33"/>
                  </a:cubicBezTo>
                  <a:cubicBezTo>
                    <a:pt x="78" y="110"/>
                    <a:pt x="165" y="154"/>
                    <a:pt x="220" y="220"/>
                  </a:cubicBezTo>
                  <a:lnTo>
                    <a:pt x="289" y="283"/>
                  </a:lnTo>
                  <a:lnTo>
                    <a:pt x="289" y="283"/>
                  </a:lnTo>
                  <a:cubicBezTo>
                    <a:pt x="192" y="191"/>
                    <a:pt x="97" y="97"/>
                    <a:pt x="3" y="3"/>
                  </a:cubicBezTo>
                  <a:close/>
                  <a:moveTo>
                    <a:pt x="289" y="283"/>
                  </a:moveTo>
                  <a:cubicBezTo>
                    <a:pt x="419" y="407"/>
                    <a:pt x="553" y="528"/>
                    <a:pt x="691" y="641"/>
                  </a:cubicBezTo>
                  <a:lnTo>
                    <a:pt x="691" y="641"/>
                  </a:lnTo>
                  <a:cubicBezTo>
                    <a:pt x="654" y="610"/>
                    <a:pt x="617" y="579"/>
                    <a:pt x="581" y="548"/>
                  </a:cubicBezTo>
                  <a:lnTo>
                    <a:pt x="289" y="283"/>
                  </a:lnTo>
                  <a:close/>
                  <a:moveTo>
                    <a:pt x="691" y="641"/>
                  </a:moveTo>
                  <a:cubicBezTo>
                    <a:pt x="887" y="806"/>
                    <a:pt x="1093" y="963"/>
                    <a:pt x="1314" y="1074"/>
                  </a:cubicBezTo>
                  <a:cubicBezTo>
                    <a:pt x="1093" y="951"/>
                    <a:pt x="887" y="803"/>
                    <a:pt x="691" y="641"/>
                  </a:cubicBezTo>
                  <a:close/>
                </a:path>
              </a:pathLst>
            </a:custGeom>
            <a:solidFill>
              <a:srgbClr val="A69D7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4" name="Google Shape;2284;p244"/>
            <p:cNvSpPr/>
            <p:nvPr/>
          </p:nvSpPr>
          <p:spPr>
            <a:xfrm>
              <a:off x="7030818" y="2974745"/>
              <a:ext cx="44195" cy="40420"/>
            </a:xfrm>
            <a:custGeom>
              <a:rect b="b" l="l" r="r" t="t"/>
              <a:pathLst>
                <a:path extrusionOk="0" h="1403" w="1534">
                  <a:moveTo>
                    <a:pt x="0" y="1"/>
                  </a:moveTo>
                  <a:lnTo>
                    <a:pt x="0" y="1"/>
                  </a:lnTo>
                  <a:cubicBezTo>
                    <a:pt x="11" y="67"/>
                    <a:pt x="22" y="132"/>
                    <a:pt x="33" y="187"/>
                  </a:cubicBezTo>
                  <a:cubicBezTo>
                    <a:pt x="44" y="231"/>
                    <a:pt x="66" y="264"/>
                    <a:pt x="77" y="297"/>
                  </a:cubicBezTo>
                  <a:cubicBezTo>
                    <a:pt x="482" y="702"/>
                    <a:pt x="898" y="1096"/>
                    <a:pt x="1390" y="1370"/>
                  </a:cubicBezTo>
                  <a:cubicBezTo>
                    <a:pt x="1424" y="1392"/>
                    <a:pt x="1456" y="1402"/>
                    <a:pt x="1468" y="1402"/>
                  </a:cubicBezTo>
                  <a:cubicBezTo>
                    <a:pt x="1533" y="1402"/>
                    <a:pt x="1533" y="1337"/>
                    <a:pt x="1446" y="1282"/>
                  </a:cubicBezTo>
                  <a:cubicBezTo>
                    <a:pt x="1325" y="1217"/>
                    <a:pt x="1227" y="1140"/>
                    <a:pt x="1128" y="1041"/>
                  </a:cubicBezTo>
                  <a:cubicBezTo>
                    <a:pt x="953" y="855"/>
                    <a:pt x="777" y="669"/>
                    <a:pt x="570" y="516"/>
                  </a:cubicBezTo>
                  <a:cubicBezTo>
                    <a:pt x="373" y="363"/>
                    <a:pt x="164" y="198"/>
                    <a:pt x="0" y="1"/>
                  </a:cubicBezTo>
                  <a:close/>
                </a:path>
              </a:pathLst>
            </a:custGeom>
            <a:solidFill>
              <a:srgbClr val="DF8B8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5" name="Google Shape;2285;p244"/>
            <p:cNvSpPr/>
            <p:nvPr/>
          </p:nvSpPr>
          <p:spPr>
            <a:xfrm>
              <a:off x="6915031" y="2874457"/>
              <a:ext cx="4466" cy="8557"/>
            </a:xfrm>
            <a:custGeom>
              <a:rect b="b" l="l" r="r" t="t"/>
              <a:pathLst>
                <a:path extrusionOk="0" h="297" w="155">
                  <a:moveTo>
                    <a:pt x="12" y="0"/>
                  </a:moveTo>
                  <a:cubicBezTo>
                    <a:pt x="12" y="0"/>
                    <a:pt x="12" y="12"/>
                    <a:pt x="1" y="12"/>
                  </a:cubicBezTo>
                  <a:cubicBezTo>
                    <a:pt x="20" y="67"/>
                    <a:pt x="49" y="123"/>
                    <a:pt x="81" y="177"/>
                  </a:cubicBezTo>
                  <a:lnTo>
                    <a:pt x="81" y="177"/>
                  </a:lnTo>
                  <a:cubicBezTo>
                    <a:pt x="53" y="122"/>
                    <a:pt x="31" y="63"/>
                    <a:pt x="12" y="0"/>
                  </a:cubicBezTo>
                  <a:close/>
                  <a:moveTo>
                    <a:pt x="81" y="177"/>
                  </a:moveTo>
                  <a:cubicBezTo>
                    <a:pt x="102" y="219"/>
                    <a:pt x="126" y="259"/>
                    <a:pt x="154" y="296"/>
                  </a:cubicBezTo>
                  <a:cubicBezTo>
                    <a:pt x="131" y="258"/>
                    <a:pt x="105" y="218"/>
                    <a:pt x="81" y="177"/>
                  </a:cubicBezTo>
                  <a:close/>
                </a:path>
              </a:pathLst>
            </a:custGeom>
            <a:solidFill>
              <a:srgbClr val="81837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6" name="Google Shape;2286;p244"/>
            <p:cNvSpPr/>
            <p:nvPr/>
          </p:nvSpPr>
          <p:spPr>
            <a:xfrm>
              <a:off x="6915031" y="2874140"/>
              <a:ext cx="375" cy="663"/>
            </a:xfrm>
            <a:custGeom>
              <a:rect b="b" l="l" r="r" t="t"/>
              <a:pathLst>
                <a:path extrusionOk="0" h="23" w="13">
                  <a:moveTo>
                    <a:pt x="12" y="1"/>
                  </a:moveTo>
                  <a:cubicBezTo>
                    <a:pt x="12" y="1"/>
                    <a:pt x="12" y="11"/>
                    <a:pt x="1" y="11"/>
                  </a:cubicBezTo>
                  <a:lnTo>
                    <a:pt x="1" y="23"/>
                  </a:lnTo>
                  <a:cubicBezTo>
                    <a:pt x="12" y="23"/>
                    <a:pt x="12" y="11"/>
                    <a:pt x="12" y="11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rgbClr val="715D5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7" name="Google Shape;2287;p244"/>
            <p:cNvSpPr/>
            <p:nvPr/>
          </p:nvSpPr>
          <p:spPr>
            <a:xfrm>
              <a:off x="6914743" y="2870366"/>
              <a:ext cx="663" cy="4120"/>
            </a:xfrm>
            <a:custGeom>
              <a:rect b="b" l="l" r="r" t="t"/>
              <a:pathLst>
                <a:path extrusionOk="0" h="143" w="23">
                  <a:moveTo>
                    <a:pt x="11" y="0"/>
                  </a:moveTo>
                  <a:cubicBezTo>
                    <a:pt x="0" y="44"/>
                    <a:pt x="0" y="88"/>
                    <a:pt x="11" y="142"/>
                  </a:cubicBezTo>
                  <a:cubicBezTo>
                    <a:pt x="22" y="142"/>
                    <a:pt x="22" y="132"/>
                    <a:pt x="22" y="132"/>
                  </a:cubicBezTo>
                  <a:cubicBezTo>
                    <a:pt x="22" y="110"/>
                    <a:pt x="11" y="77"/>
                    <a:pt x="11" y="55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9F3C6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8" name="Google Shape;2288;p244"/>
            <p:cNvSpPr/>
            <p:nvPr/>
          </p:nvSpPr>
          <p:spPr>
            <a:xfrm>
              <a:off x="6922953" y="2887710"/>
              <a:ext cx="29" cy="29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81837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9" name="Google Shape;2289;p244"/>
            <p:cNvSpPr/>
            <p:nvPr/>
          </p:nvSpPr>
          <p:spPr>
            <a:xfrm>
              <a:off x="7050380" y="3018277"/>
              <a:ext cx="663" cy="1008"/>
            </a:xfrm>
            <a:custGeom>
              <a:rect b="b" l="l" r="r" t="t"/>
              <a:pathLst>
                <a:path extrusionOk="0" h="35" w="23">
                  <a:moveTo>
                    <a:pt x="22" y="1"/>
                  </a:moveTo>
                  <a:cubicBezTo>
                    <a:pt x="11" y="12"/>
                    <a:pt x="11" y="23"/>
                    <a:pt x="0" y="34"/>
                  </a:cubicBezTo>
                  <a:lnTo>
                    <a:pt x="11" y="34"/>
                  </a:lnTo>
                  <a:cubicBezTo>
                    <a:pt x="11" y="34"/>
                    <a:pt x="11" y="23"/>
                    <a:pt x="22" y="1"/>
                  </a:cubicBezTo>
                  <a:close/>
                </a:path>
              </a:pathLst>
            </a:custGeom>
            <a:solidFill>
              <a:srgbClr val="A69D7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0" name="Google Shape;2290;p244"/>
            <p:cNvSpPr/>
            <p:nvPr/>
          </p:nvSpPr>
          <p:spPr>
            <a:xfrm>
              <a:off x="6915031" y="2867514"/>
              <a:ext cx="136012" cy="151771"/>
            </a:xfrm>
            <a:custGeom>
              <a:rect b="b" l="l" r="r" t="t"/>
              <a:pathLst>
                <a:path extrusionOk="0" h="5268" w="4721">
                  <a:moveTo>
                    <a:pt x="78" y="0"/>
                  </a:moveTo>
                  <a:cubicBezTo>
                    <a:pt x="34" y="22"/>
                    <a:pt x="12" y="66"/>
                    <a:pt x="1" y="99"/>
                  </a:cubicBezTo>
                  <a:lnTo>
                    <a:pt x="1" y="154"/>
                  </a:lnTo>
                  <a:cubicBezTo>
                    <a:pt x="1" y="176"/>
                    <a:pt x="12" y="209"/>
                    <a:pt x="12" y="231"/>
                  </a:cubicBezTo>
                  <a:lnTo>
                    <a:pt x="12" y="241"/>
                  </a:lnTo>
                  <a:cubicBezTo>
                    <a:pt x="45" y="351"/>
                    <a:pt x="88" y="450"/>
                    <a:pt x="154" y="537"/>
                  </a:cubicBezTo>
                  <a:cubicBezTo>
                    <a:pt x="198" y="603"/>
                    <a:pt x="242" y="669"/>
                    <a:pt x="275" y="701"/>
                  </a:cubicBezTo>
                  <a:cubicBezTo>
                    <a:pt x="811" y="1347"/>
                    <a:pt x="1599" y="1708"/>
                    <a:pt x="2366" y="2059"/>
                  </a:cubicBezTo>
                  <a:cubicBezTo>
                    <a:pt x="2487" y="2114"/>
                    <a:pt x="2607" y="2180"/>
                    <a:pt x="2684" y="2278"/>
                  </a:cubicBezTo>
                  <a:cubicBezTo>
                    <a:pt x="2749" y="2377"/>
                    <a:pt x="2793" y="2508"/>
                    <a:pt x="2826" y="2639"/>
                  </a:cubicBezTo>
                  <a:cubicBezTo>
                    <a:pt x="2859" y="2759"/>
                    <a:pt x="2891" y="2880"/>
                    <a:pt x="2935" y="2990"/>
                  </a:cubicBezTo>
                  <a:cubicBezTo>
                    <a:pt x="3056" y="3274"/>
                    <a:pt x="3220" y="3548"/>
                    <a:pt x="3384" y="3811"/>
                  </a:cubicBezTo>
                  <a:cubicBezTo>
                    <a:pt x="3713" y="4304"/>
                    <a:pt x="4173" y="4961"/>
                    <a:pt x="4698" y="5267"/>
                  </a:cubicBezTo>
                  <a:cubicBezTo>
                    <a:pt x="4709" y="5256"/>
                    <a:pt x="4709" y="5245"/>
                    <a:pt x="4720" y="5234"/>
                  </a:cubicBezTo>
                  <a:cubicBezTo>
                    <a:pt x="4720" y="5180"/>
                    <a:pt x="4709" y="5048"/>
                    <a:pt x="4698" y="5015"/>
                  </a:cubicBezTo>
                  <a:cubicBezTo>
                    <a:pt x="4633" y="4939"/>
                    <a:pt x="4501" y="4873"/>
                    <a:pt x="4414" y="4807"/>
                  </a:cubicBezTo>
                  <a:cubicBezTo>
                    <a:pt x="3800" y="4282"/>
                    <a:pt x="3395" y="3537"/>
                    <a:pt x="3144" y="2771"/>
                  </a:cubicBezTo>
                  <a:cubicBezTo>
                    <a:pt x="3023" y="2420"/>
                    <a:pt x="2935" y="2037"/>
                    <a:pt x="2672" y="1774"/>
                  </a:cubicBezTo>
                  <a:cubicBezTo>
                    <a:pt x="2487" y="1599"/>
                    <a:pt x="2234" y="1501"/>
                    <a:pt x="2005" y="1391"/>
                  </a:cubicBezTo>
                  <a:cubicBezTo>
                    <a:pt x="1260" y="1073"/>
                    <a:pt x="538" y="657"/>
                    <a:pt x="78" y="0"/>
                  </a:cubicBezTo>
                  <a:close/>
                </a:path>
              </a:pathLst>
            </a:custGeom>
            <a:solidFill>
              <a:srgbClr val="DF8B8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1" name="Google Shape;2291;p244"/>
            <p:cNvSpPr/>
            <p:nvPr/>
          </p:nvSpPr>
          <p:spPr>
            <a:xfrm>
              <a:off x="6959196" y="2754925"/>
              <a:ext cx="2881" cy="3486"/>
            </a:xfrm>
            <a:custGeom>
              <a:rect b="b" l="l" r="r" t="t"/>
              <a:pathLst>
                <a:path extrusionOk="0" h="121" w="100">
                  <a:moveTo>
                    <a:pt x="100" y="0"/>
                  </a:moveTo>
                  <a:lnTo>
                    <a:pt x="100" y="0"/>
                  </a:lnTo>
                  <a:cubicBezTo>
                    <a:pt x="56" y="66"/>
                    <a:pt x="23" y="98"/>
                    <a:pt x="1" y="98"/>
                  </a:cubicBezTo>
                  <a:cubicBezTo>
                    <a:pt x="12" y="98"/>
                    <a:pt x="23" y="110"/>
                    <a:pt x="34" y="120"/>
                  </a:cubicBezTo>
                  <a:cubicBezTo>
                    <a:pt x="56" y="76"/>
                    <a:pt x="78" y="44"/>
                    <a:pt x="100" y="0"/>
                  </a:cubicBezTo>
                  <a:close/>
                </a:path>
              </a:pathLst>
            </a:custGeom>
            <a:solidFill>
              <a:srgbClr val="9F3C6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2" name="Google Shape;2292;p244"/>
            <p:cNvSpPr/>
            <p:nvPr/>
          </p:nvSpPr>
          <p:spPr>
            <a:xfrm>
              <a:off x="6982244" y="2869416"/>
              <a:ext cx="10112" cy="10429"/>
            </a:xfrm>
            <a:custGeom>
              <a:rect b="b" l="l" r="r" t="t"/>
              <a:pathLst>
                <a:path extrusionOk="0" h="362" w="351">
                  <a:moveTo>
                    <a:pt x="1" y="0"/>
                  </a:moveTo>
                  <a:cubicBezTo>
                    <a:pt x="121" y="121"/>
                    <a:pt x="230" y="241"/>
                    <a:pt x="351" y="362"/>
                  </a:cubicBezTo>
                  <a:cubicBezTo>
                    <a:pt x="241" y="241"/>
                    <a:pt x="121" y="121"/>
                    <a:pt x="1" y="0"/>
                  </a:cubicBezTo>
                  <a:close/>
                </a:path>
              </a:pathLst>
            </a:custGeom>
            <a:solidFill>
              <a:srgbClr val="9D9B8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3" name="Google Shape;2293;p244"/>
            <p:cNvSpPr/>
            <p:nvPr/>
          </p:nvSpPr>
          <p:spPr>
            <a:xfrm>
              <a:off x="6974351" y="2860917"/>
              <a:ext cx="7923" cy="8528"/>
            </a:xfrm>
            <a:custGeom>
              <a:rect b="b" l="l" r="r" t="t"/>
              <a:pathLst>
                <a:path extrusionOk="0" h="296" w="275">
                  <a:moveTo>
                    <a:pt x="0" y="0"/>
                  </a:moveTo>
                  <a:lnTo>
                    <a:pt x="0" y="0"/>
                  </a:lnTo>
                  <a:cubicBezTo>
                    <a:pt x="88" y="98"/>
                    <a:pt x="175" y="197"/>
                    <a:pt x="274" y="295"/>
                  </a:cubicBezTo>
                  <a:cubicBezTo>
                    <a:pt x="187" y="197"/>
                    <a:pt x="88" y="98"/>
                    <a:pt x="0" y="0"/>
                  </a:cubicBezTo>
                  <a:close/>
                </a:path>
              </a:pathLst>
            </a:custGeom>
            <a:solidFill>
              <a:srgbClr val="81837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4" name="Google Shape;2294;p244"/>
            <p:cNvSpPr/>
            <p:nvPr/>
          </p:nvSpPr>
          <p:spPr>
            <a:xfrm>
              <a:off x="6929868" y="2730609"/>
              <a:ext cx="88994" cy="173523"/>
            </a:xfrm>
            <a:custGeom>
              <a:rect b="b" l="l" r="r" t="t"/>
              <a:pathLst>
                <a:path extrusionOk="0" h="6023" w="3089">
                  <a:moveTo>
                    <a:pt x="1041" y="4293"/>
                  </a:moveTo>
                  <a:cubicBezTo>
                    <a:pt x="1045" y="4295"/>
                    <a:pt x="1049" y="4298"/>
                    <a:pt x="1054" y="4300"/>
                  </a:cubicBezTo>
                  <a:lnTo>
                    <a:pt x="1054" y="4300"/>
                  </a:lnTo>
                  <a:cubicBezTo>
                    <a:pt x="1050" y="4297"/>
                    <a:pt x="1048" y="4293"/>
                    <a:pt x="1041" y="4293"/>
                  </a:cubicBezTo>
                  <a:close/>
                  <a:moveTo>
                    <a:pt x="1054" y="4300"/>
                  </a:moveTo>
                  <a:lnTo>
                    <a:pt x="1054" y="4300"/>
                  </a:lnTo>
                  <a:cubicBezTo>
                    <a:pt x="1055" y="4302"/>
                    <a:pt x="1057" y="4303"/>
                    <a:pt x="1060" y="4304"/>
                  </a:cubicBezTo>
                  <a:lnTo>
                    <a:pt x="1060" y="4304"/>
                  </a:lnTo>
                  <a:cubicBezTo>
                    <a:pt x="1058" y="4302"/>
                    <a:pt x="1056" y="4301"/>
                    <a:pt x="1054" y="4300"/>
                  </a:cubicBezTo>
                  <a:close/>
                  <a:moveTo>
                    <a:pt x="1578" y="1"/>
                  </a:moveTo>
                  <a:cubicBezTo>
                    <a:pt x="1402" y="362"/>
                    <a:pt x="1227" y="691"/>
                    <a:pt x="1118" y="844"/>
                  </a:cubicBezTo>
                  <a:cubicBezTo>
                    <a:pt x="1096" y="888"/>
                    <a:pt x="1074" y="920"/>
                    <a:pt x="1052" y="964"/>
                  </a:cubicBezTo>
                  <a:lnTo>
                    <a:pt x="1380" y="1194"/>
                  </a:lnTo>
                  <a:cubicBezTo>
                    <a:pt x="1172" y="1873"/>
                    <a:pt x="877" y="2541"/>
                    <a:pt x="505" y="3154"/>
                  </a:cubicBezTo>
                  <a:cubicBezTo>
                    <a:pt x="274" y="3537"/>
                    <a:pt x="1" y="3942"/>
                    <a:pt x="11" y="4391"/>
                  </a:cubicBezTo>
                  <a:cubicBezTo>
                    <a:pt x="143" y="4238"/>
                    <a:pt x="340" y="4161"/>
                    <a:pt x="548" y="4161"/>
                  </a:cubicBezTo>
                  <a:cubicBezTo>
                    <a:pt x="668" y="4161"/>
                    <a:pt x="789" y="4183"/>
                    <a:pt x="899" y="4227"/>
                  </a:cubicBezTo>
                  <a:lnTo>
                    <a:pt x="1062" y="4293"/>
                  </a:lnTo>
                  <a:cubicBezTo>
                    <a:pt x="1161" y="4336"/>
                    <a:pt x="1249" y="4391"/>
                    <a:pt x="1337" y="4457"/>
                  </a:cubicBezTo>
                  <a:cubicBezTo>
                    <a:pt x="1424" y="4523"/>
                    <a:pt x="1500" y="4589"/>
                    <a:pt x="1578" y="4665"/>
                  </a:cubicBezTo>
                  <a:cubicBezTo>
                    <a:pt x="1741" y="4808"/>
                    <a:pt x="1884" y="4971"/>
                    <a:pt x="2026" y="5114"/>
                  </a:cubicBezTo>
                  <a:lnTo>
                    <a:pt x="2256" y="5344"/>
                  </a:lnTo>
                  <a:cubicBezTo>
                    <a:pt x="2169" y="5278"/>
                    <a:pt x="2092" y="5202"/>
                    <a:pt x="2015" y="5125"/>
                  </a:cubicBezTo>
                  <a:cubicBezTo>
                    <a:pt x="1873" y="4971"/>
                    <a:pt x="1731" y="4818"/>
                    <a:pt x="1566" y="4676"/>
                  </a:cubicBezTo>
                  <a:cubicBezTo>
                    <a:pt x="1413" y="4523"/>
                    <a:pt x="1249" y="4391"/>
                    <a:pt x="1062" y="4304"/>
                  </a:cubicBezTo>
                  <a:cubicBezTo>
                    <a:pt x="1061" y="4304"/>
                    <a:pt x="1061" y="4304"/>
                    <a:pt x="1060" y="4304"/>
                  </a:cubicBezTo>
                  <a:lnTo>
                    <a:pt x="1060" y="4304"/>
                  </a:lnTo>
                  <a:cubicBezTo>
                    <a:pt x="1378" y="4491"/>
                    <a:pt x="1604" y="4791"/>
                    <a:pt x="1840" y="5070"/>
                  </a:cubicBezTo>
                  <a:cubicBezTo>
                    <a:pt x="2147" y="5421"/>
                    <a:pt x="2486" y="5738"/>
                    <a:pt x="2848" y="6022"/>
                  </a:cubicBezTo>
                  <a:cubicBezTo>
                    <a:pt x="2738" y="5847"/>
                    <a:pt x="2607" y="5683"/>
                    <a:pt x="2475" y="5530"/>
                  </a:cubicBezTo>
                  <a:cubicBezTo>
                    <a:pt x="2398" y="5475"/>
                    <a:pt x="2322" y="5409"/>
                    <a:pt x="2256" y="5344"/>
                  </a:cubicBezTo>
                  <a:lnTo>
                    <a:pt x="2256" y="5344"/>
                  </a:lnTo>
                  <a:cubicBezTo>
                    <a:pt x="2322" y="5409"/>
                    <a:pt x="2398" y="5465"/>
                    <a:pt x="2475" y="5519"/>
                  </a:cubicBezTo>
                  <a:cubicBezTo>
                    <a:pt x="2376" y="5409"/>
                    <a:pt x="2278" y="5300"/>
                    <a:pt x="2169" y="5180"/>
                  </a:cubicBezTo>
                  <a:cubicBezTo>
                    <a:pt x="2048" y="5059"/>
                    <a:pt x="1938" y="4939"/>
                    <a:pt x="1818" y="4818"/>
                  </a:cubicBezTo>
                  <a:cubicBezTo>
                    <a:pt x="1719" y="4720"/>
                    <a:pt x="1632" y="4621"/>
                    <a:pt x="1544" y="4523"/>
                  </a:cubicBezTo>
                  <a:cubicBezTo>
                    <a:pt x="1500" y="4479"/>
                    <a:pt x="1457" y="4424"/>
                    <a:pt x="1446" y="4358"/>
                  </a:cubicBezTo>
                  <a:lnTo>
                    <a:pt x="1446" y="4348"/>
                  </a:lnTo>
                  <a:cubicBezTo>
                    <a:pt x="1446" y="4304"/>
                    <a:pt x="1468" y="4260"/>
                    <a:pt x="1490" y="4216"/>
                  </a:cubicBezTo>
                  <a:cubicBezTo>
                    <a:pt x="2015" y="3165"/>
                    <a:pt x="2551" y="2125"/>
                    <a:pt x="3088" y="1085"/>
                  </a:cubicBezTo>
                  <a:cubicBezTo>
                    <a:pt x="2508" y="811"/>
                    <a:pt x="1972" y="450"/>
                    <a:pt x="1578" y="1"/>
                  </a:cubicBezTo>
                  <a:close/>
                </a:path>
              </a:pathLst>
            </a:custGeom>
            <a:solidFill>
              <a:srgbClr val="DF8B8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5" name="Google Shape;2295;p244"/>
            <p:cNvSpPr/>
            <p:nvPr/>
          </p:nvSpPr>
          <p:spPr>
            <a:xfrm>
              <a:off x="6942487" y="2850804"/>
              <a:ext cx="59637" cy="39441"/>
            </a:xfrm>
            <a:custGeom>
              <a:rect b="b" l="l" r="r" t="t"/>
              <a:pathLst>
                <a:path extrusionOk="0" h="1369" w="2070">
                  <a:moveTo>
                    <a:pt x="77" y="1"/>
                  </a:moveTo>
                  <a:cubicBezTo>
                    <a:pt x="55" y="1"/>
                    <a:pt x="23" y="1"/>
                    <a:pt x="1" y="11"/>
                  </a:cubicBezTo>
                  <a:cubicBezTo>
                    <a:pt x="28" y="2"/>
                    <a:pt x="55" y="1"/>
                    <a:pt x="88" y="1"/>
                  </a:cubicBezTo>
                  <a:lnTo>
                    <a:pt x="88" y="1"/>
                  </a:lnTo>
                  <a:cubicBezTo>
                    <a:pt x="271" y="2"/>
                    <a:pt x="442" y="46"/>
                    <a:pt x="603" y="121"/>
                  </a:cubicBezTo>
                  <a:cubicBezTo>
                    <a:pt x="559" y="99"/>
                    <a:pt x="504" y="77"/>
                    <a:pt x="461" y="55"/>
                  </a:cubicBezTo>
                  <a:cubicBezTo>
                    <a:pt x="417" y="44"/>
                    <a:pt x="373" y="33"/>
                    <a:pt x="318" y="22"/>
                  </a:cubicBezTo>
                  <a:cubicBezTo>
                    <a:pt x="252" y="11"/>
                    <a:pt x="176" y="1"/>
                    <a:pt x="110" y="1"/>
                  </a:cubicBezTo>
                  <a:cubicBezTo>
                    <a:pt x="103" y="1"/>
                    <a:pt x="95" y="1"/>
                    <a:pt x="88" y="1"/>
                  </a:cubicBezTo>
                  <a:lnTo>
                    <a:pt x="88" y="1"/>
                  </a:lnTo>
                  <a:cubicBezTo>
                    <a:pt x="85" y="1"/>
                    <a:pt x="81" y="1"/>
                    <a:pt x="77" y="1"/>
                  </a:cubicBezTo>
                  <a:close/>
                  <a:moveTo>
                    <a:pt x="2037" y="1347"/>
                  </a:moveTo>
                  <a:lnTo>
                    <a:pt x="2037" y="1358"/>
                  </a:lnTo>
                  <a:cubicBezTo>
                    <a:pt x="2048" y="1358"/>
                    <a:pt x="2059" y="1369"/>
                    <a:pt x="2070" y="1369"/>
                  </a:cubicBezTo>
                  <a:lnTo>
                    <a:pt x="2070" y="1369"/>
                  </a:lnTo>
                  <a:cubicBezTo>
                    <a:pt x="2059" y="1369"/>
                    <a:pt x="2048" y="1358"/>
                    <a:pt x="2037" y="1347"/>
                  </a:cubicBezTo>
                  <a:close/>
                </a:path>
              </a:pathLst>
            </a:custGeom>
            <a:solidFill>
              <a:srgbClr val="D1666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6" name="Google Shape;2296;p244"/>
            <p:cNvSpPr/>
            <p:nvPr/>
          </p:nvSpPr>
          <p:spPr>
            <a:xfrm>
              <a:off x="6955739" y="2852360"/>
              <a:ext cx="45462" cy="37597"/>
            </a:xfrm>
            <a:custGeom>
              <a:rect b="b" l="l" r="r" t="t"/>
              <a:pathLst>
                <a:path extrusionOk="0" h="1305" w="1578">
                  <a:moveTo>
                    <a:pt x="1" y="1"/>
                  </a:moveTo>
                  <a:cubicBezTo>
                    <a:pt x="44" y="23"/>
                    <a:pt x="99" y="45"/>
                    <a:pt x="143" y="67"/>
                  </a:cubicBezTo>
                  <a:cubicBezTo>
                    <a:pt x="154" y="67"/>
                    <a:pt x="154" y="78"/>
                    <a:pt x="164" y="78"/>
                  </a:cubicBezTo>
                  <a:cubicBezTo>
                    <a:pt x="351" y="165"/>
                    <a:pt x="515" y="297"/>
                    <a:pt x="668" y="450"/>
                  </a:cubicBezTo>
                  <a:cubicBezTo>
                    <a:pt x="833" y="592"/>
                    <a:pt x="975" y="745"/>
                    <a:pt x="1117" y="899"/>
                  </a:cubicBezTo>
                  <a:cubicBezTo>
                    <a:pt x="1194" y="976"/>
                    <a:pt x="1271" y="1052"/>
                    <a:pt x="1358" y="1118"/>
                  </a:cubicBezTo>
                  <a:lnTo>
                    <a:pt x="1128" y="888"/>
                  </a:lnTo>
                  <a:cubicBezTo>
                    <a:pt x="986" y="745"/>
                    <a:pt x="843" y="582"/>
                    <a:pt x="680" y="439"/>
                  </a:cubicBezTo>
                  <a:cubicBezTo>
                    <a:pt x="602" y="363"/>
                    <a:pt x="526" y="297"/>
                    <a:pt x="439" y="231"/>
                  </a:cubicBezTo>
                  <a:cubicBezTo>
                    <a:pt x="351" y="165"/>
                    <a:pt x="263" y="110"/>
                    <a:pt x="164" y="67"/>
                  </a:cubicBezTo>
                  <a:lnTo>
                    <a:pt x="1" y="1"/>
                  </a:lnTo>
                  <a:close/>
                  <a:moveTo>
                    <a:pt x="1358" y="1118"/>
                  </a:moveTo>
                  <a:cubicBezTo>
                    <a:pt x="1424" y="1183"/>
                    <a:pt x="1500" y="1249"/>
                    <a:pt x="1577" y="1304"/>
                  </a:cubicBezTo>
                  <a:lnTo>
                    <a:pt x="1577" y="1293"/>
                  </a:lnTo>
                  <a:cubicBezTo>
                    <a:pt x="1500" y="1239"/>
                    <a:pt x="1424" y="1183"/>
                    <a:pt x="1358" y="1118"/>
                  </a:cubicBezTo>
                  <a:close/>
                </a:path>
              </a:pathLst>
            </a:custGeom>
            <a:solidFill>
              <a:srgbClr val="CA5858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7" name="Google Shape;2297;p244"/>
            <p:cNvSpPr/>
            <p:nvPr/>
          </p:nvSpPr>
          <p:spPr>
            <a:xfrm>
              <a:off x="7270229" y="2607590"/>
              <a:ext cx="122414" cy="136675"/>
            </a:xfrm>
            <a:custGeom>
              <a:rect b="b" l="l" r="r" t="t"/>
              <a:pathLst>
                <a:path extrusionOk="0" h="4744" w="4249">
                  <a:moveTo>
                    <a:pt x="1533" y="1"/>
                  </a:moveTo>
                  <a:cubicBezTo>
                    <a:pt x="1401" y="88"/>
                    <a:pt x="0" y="1249"/>
                    <a:pt x="11" y="1271"/>
                  </a:cubicBezTo>
                  <a:cubicBezTo>
                    <a:pt x="822" y="2530"/>
                    <a:pt x="1817" y="3735"/>
                    <a:pt x="2946" y="4742"/>
                  </a:cubicBezTo>
                  <a:cubicBezTo>
                    <a:pt x="2947" y="4743"/>
                    <a:pt x="2950" y="4744"/>
                    <a:pt x="2953" y="4744"/>
                  </a:cubicBezTo>
                  <a:cubicBezTo>
                    <a:pt x="3061" y="4744"/>
                    <a:pt x="4098" y="4028"/>
                    <a:pt x="4194" y="3954"/>
                  </a:cubicBezTo>
                  <a:cubicBezTo>
                    <a:pt x="4216" y="3942"/>
                    <a:pt x="4238" y="3920"/>
                    <a:pt x="4248" y="3888"/>
                  </a:cubicBezTo>
                  <a:cubicBezTo>
                    <a:pt x="4248" y="3866"/>
                    <a:pt x="4226" y="3844"/>
                    <a:pt x="4216" y="3822"/>
                  </a:cubicBezTo>
                  <a:cubicBezTo>
                    <a:pt x="4172" y="3756"/>
                    <a:pt x="4128" y="3701"/>
                    <a:pt x="4084" y="3636"/>
                  </a:cubicBezTo>
                  <a:cubicBezTo>
                    <a:pt x="3241" y="2421"/>
                    <a:pt x="2387" y="1205"/>
                    <a:pt x="1533" y="1"/>
                  </a:cubicBezTo>
                  <a:close/>
                </a:path>
              </a:pathLst>
            </a:custGeom>
            <a:solidFill>
              <a:srgbClr val="E7A1A1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8" name="Google Shape;2298;p244"/>
            <p:cNvSpPr/>
            <p:nvPr/>
          </p:nvSpPr>
          <p:spPr>
            <a:xfrm>
              <a:off x="7276510" y="2653657"/>
              <a:ext cx="28119" cy="37856"/>
            </a:xfrm>
            <a:custGeom>
              <a:rect b="b" l="l" r="r" t="t"/>
              <a:pathLst>
                <a:path extrusionOk="0" h="1314" w="976">
                  <a:moveTo>
                    <a:pt x="12" y="0"/>
                  </a:moveTo>
                  <a:cubicBezTo>
                    <a:pt x="12" y="0"/>
                    <a:pt x="1" y="0"/>
                    <a:pt x="1" y="12"/>
                  </a:cubicBezTo>
                  <a:cubicBezTo>
                    <a:pt x="246" y="374"/>
                    <a:pt x="513" y="736"/>
                    <a:pt x="796" y="1085"/>
                  </a:cubicBezTo>
                  <a:lnTo>
                    <a:pt x="796" y="1085"/>
                  </a:lnTo>
                  <a:cubicBezTo>
                    <a:pt x="520" y="731"/>
                    <a:pt x="255" y="370"/>
                    <a:pt x="12" y="0"/>
                  </a:cubicBezTo>
                  <a:close/>
                  <a:moveTo>
                    <a:pt x="796" y="1085"/>
                  </a:moveTo>
                  <a:cubicBezTo>
                    <a:pt x="855" y="1162"/>
                    <a:pt x="915" y="1238"/>
                    <a:pt x="976" y="1314"/>
                  </a:cubicBezTo>
                  <a:lnTo>
                    <a:pt x="976" y="1303"/>
                  </a:lnTo>
                  <a:cubicBezTo>
                    <a:pt x="915" y="1231"/>
                    <a:pt x="855" y="1159"/>
                    <a:pt x="796" y="1085"/>
                  </a:cubicBezTo>
                  <a:close/>
                </a:path>
              </a:pathLst>
            </a:custGeom>
            <a:solidFill>
              <a:srgbClr val="B1060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9" name="Google Shape;2299;p244"/>
            <p:cNvSpPr/>
            <p:nvPr/>
          </p:nvSpPr>
          <p:spPr>
            <a:xfrm>
              <a:off x="7276856" y="2621477"/>
              <a:ext cx="89282" cy="73206"/>
            </a:xfrm>
            <a:custGeom>
              <a:rect b="b" l="l" r="r" t="t"/>
              <a:pathLst>
                <a:path extrusionOk="0" h="2541" w="3099">
                  <a:moveTo>
                    <a:pt x="1631" y="0"/>
                  </a:moveTo>
                  <a:cubicBezTo>
                    <a:pt x="1566" y="66"/>
                    <a:pt x="1500" y="132"/>
                    <a:pt x="1424" y="187"/>
                  </a:cubicBezTo>
                  <a:cubicBezTo>
                    <a:pt x="1008" y="570"/>
                    <a:pt x="526" y="888"/>
                    <a:pt x="0" y="1117"/>
                  </a:cubicBezTo>
                  <a:cubicBezTo>
                    <a:pt x="296" y="1566"/>
                    <a:pt x="624" y="2004"/>
                    <a:pt x="964" y="2431"/>
                  </a:cubicBezTo>
                  <a:lnTo>
                    <a:pt x="996" y="2431"/>
                  </a:lnTo>
                  <a:cubicBezTo>
                    <a:pt x="1095" y="2399"/>
                    <a:pt x="1183" y="2387"/>
                    <a:pt x="1270" y="2387"/>
                  </a:cubicBezTo>
                  <a:cubicBezTo>
                    <a:pt x="1434" y="2387"/>
                    <a:pt x="1577" y="2431"/>
                    <a:pt x="1686" y="2540"/>
                  </a:cubicBezTo>
                  <a:cubicBezTo>
                    <a:pt x="1730" y="2530"/>
                    <a:pt x="1763" y="2519"/>
                    <a:pt x="1806" y="2508"/>
                  </a:cubicBezTo>
                  <a:cubicBezTo>
                    <a:pt x="1960" y="2464"/>
                    <a:pt x="2113" y="2431"/>
                    <a:pt x="2256" y="2409"/>
                  </a:cubicBezTo>
                  <a:cubicBezTo>
                    <a:pt x="2288" y="2399"/>
                    <a:pt x="2310" y="2399"/>
                    <a:pt x="2343" y="2399"/>
                  </a:cubicBezTo>
                  <a:cubicBezTo>
                    <a:pt x="2376" y="2399"/>
                    <a:pt x="2420" y="2399"/>
                    <a:pt x="2453" y="2409"/>
                  </a:cubicBezTo>
                  <a:lnTo>
                    <a:pt x="2475" y="2409"/>
                  </a:lnTo>
                  <a:cubicBezTo>
                    <a:pt x="2201" y="2311"/>
                    <a:pt x="1916" y="2245"/>
                    <a:pt x="1621" y="2223"/>
                  </a:cubicBezTo>
                  <a:cubicBezTo>
                    <a:pt x="1643" y="2212"/>
                    <a:pt x="1653" y="2212"/>
                    <a:pt x="1675" y="2202"/>
                  </a:cubicBezTo>
                  <a:lnTo>
                    <a:pt x="1653" y="2202"/>
                  </a:lnTo>
                  <a:cubicBezTo>
                    <a:pt x="1949" y="2103"/>
                    <a:pt x="2256" y="2048"/>
                    <a:pt x="2562" y="2048"/>
                  </a:cubicBezTo>
                  <a:cubicBezTo>
                    <a:pt x="2748" y="2048"/>
                    <a:pt x="2923" y="2070"/>
                    <a:pt x="3098" y="2103"/>
                  </a:cubicBezTo>
                  <a:cubicBezTo>
                    <a:pt x="2617" y="1402"/>
                    <a:pt x="2124" y="701"/>
                    <a:pt x="1631" y="0"/>
                  </a:cubicBezTo>
                  <a:close/>
                </a:path>
              </a:pathLst>
            </a:custGeom>
            <a:solidFill>
              <a:srgbClr val="DF8B8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0" name="Google Shape;2300;p244"/>
            <p:cNvSpPr/>
            <p:nvPr/>
          </p:nvSpPr>
          <p:spPr>
            <a:xfrm>
              <a:off x="7309958" y="3508796"/>
              <a:ext cx="100028" cy="177729"/>
            </a:xfrm>
            <a:custGeom>
              <a:rect b="b" l="l" r="r" t="t"/>
              <a:pathLst>
                <a:path extrusionOk="0" h="6169" w="3472">
                  <a:moveTo>
                    <a:pt x="1183" y="0"/>
                  </a:moveTo>
                  <a:cubicBezTo>
                    <a:pt x="975" y="482"/>
                    <a:pt x="625" y="909"/>
                    <a:pt x="176" y="1183"/>
                  </a:cubicBezTo>
                  <a:cubicBezTo>
                    <a:pt x="110" y="1227"/>
                    <a:pt x="44" y="1259"/>
                    <a:pt x="22" y="1325"/>
                  </a:cubicBezTo>
                  <a:cubicBezTo>
                    <a:pt x="1" y="1391"/>
                    <a:pt x="12" y="1468"/>
                    <a:pt x="34" y="1533"/>
                  </a:cubicBezTo>
                  <a:cubicBezTo>
                    <a:pt x="275" y="2475"/>
                    <a:pt x="537" y="3427"/>
                    <a:pt x="1030" y="4270"/>
                  </a:cubicBezTo>
                  <a:cubicBezTo>
                    <a:pt x="1511" y="5113"/>
                    <a:pt x="2245" y="5858"/>
                    <a:pt x="3176" y="6154"/>
                  </a:cubicBezTo>
                  <a:cubicBezTo>
                    <a:pt x="3199" y="6161"/>
                    <a:pt x="3222" y="6169"/>
                    <a:pt x="3245" y="6169"/>
                  </a:cubicBezTo>
                  <a:cubicBezTo>
                    <a:pt x="3255" y="6169"/>
                    <a:pt x="3265" y="6168"/>
                    <a:pt x="3275" y="6164"/>
                  </a:cubicBezTo>
                  <a:cubicBezTo>
                    <a:pt x="3307" y="6154"/>
                    <a:pt x="3318" y="6110"/>
                    <a:pt x="3329" y="6077"/>
                  </a:cubicBezTo>
                  <a:cubicBezTo>
                    <a:pt x="3472" y="5617"/>
                    <a:pt x="3373" y="5124"/>
                    <a:pt x="3198" y="4675"/>
                  </a:cubicBezTo>
                  <a:cubicBezTo>
                    <a:pt x="3034" y="4227"/>
                    <a:pt x="2793" y="3811"/>
                    <a:pt x="2640" y="3361"/>
                  </a:cubicBezTo>
                  <a:cubicBezTo>
                    <a:pt x="2399" y="2639"/>
                    <a:pt x="2399" y="1850"/>
                    <a:pt x="2618" y="1128"/>
                  </a:cubicBezTo>
                  <a:cubicBezTo>
                    <a:pt x="2662" y="974"/>
                    <a:pt x="2727" y="789"/>
                    <a:pt x="2650" y="636"/>
                  </a:cubicBezTo>
                  <a:cubicBezTo>
                    <a:pt x="2584" y="515"/>
                    <a:pt x="2443" y="449"/>
                    <a:pt x="2311" y="395"/>
                  </a:cubicBezTo>
                  <a:cubicBezTo>
                    <a:pt x="1939" y="252"/>
                    <a:pt x="1567" y="120"/>
                    <a:pt x="1183" y="0"/>
                  </a:cubicBezTo>
                  <a:close/>
                </a:path>
              </a:pathLst>
            </a:custGeom>
            <a:solidFill>
              <a:srgbClr val="BB534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1" name="Google Shape;2301;p244"/>
            <p:cNvSpPr/>
            <p:nvPr/>
          </p:nvSpPr>
          <p:spPr>
            <a:xfrm>
              <a:off x="7308691" y="3537491"/>
              <a:ext cx="98156" cy="149063"/>
            </a:xfrm>
            <a:custGeom>
              <a:rect b="b" l="l" r="r" t="t"/>
              <a:pathLst>
                <a:path extrusionOk="0" h="5174" w="3407">
                  <a:moveTo>
                    <a:pt x="406" y="0"/>
                  </a:moveTo>
                  <a:cubicBezTo>
                    <a:pt x="220" y="143"/>
                    <a:pt x="1" y="263"/>
                    <a:pt x="78" y="537"/>
                  </a:cubicBezTo>
                  <a:cubicBezTo>
                    <a:pt x="319" y="1479"/>
                    <a:pt x="581" y="2431"/>
                    <a:pt x="1074" y="3274"/>
                  </a:cubicBezTo>
                  <a:cubicBezTo>
                    <a:pt x="1348" y="3767"/>
                    <a:pt x="1709" y="4216"/>
                    <a:pt x="2158" y="4577"/>
                  </a:cubicBezTo>
                  <a:cubicBezTo>
                    <a:pt x="2377" y="4752"/>
                    <a:pt x="2628" y="4917"/>
                    <a:pt x="2891" y="5037"/>
                  </a:cubicBezTo>
                  <a:cubicBezTo>
                    <a:pt x="2950" y="5066"/>
                    <a:pt x="3138" y="5174"/>
                    <a:pt x="3233" y="5174"/>
                  </a:cubicBezTo>
                  <a:cubicBezTo>
                    <a:pt x="3245" y="5174"/>
                    <a:pt x="3255" y="5172"/>
                    <a:pt x="3263" y="5168"/>
                  </a:cubicBezTo>
                  <a:cubicBezTo>
                    <a:pt x="3297" y="5168"/>
                    <a:pt x="3319" y="5114"/>
                    <a:pt x="3341" y="5070"/>
                  </a:cubicBezTo>
                  <a:lnTo>
                    <a:pt x="3406" y="4939"/>
                  </a:lnTo>
                  <a:cubicBezTo>
                    <a:pt x="2771" y="4895"/>
                    <a:pt x="2278" y="4380"/>
                    <a:pt x="1906" y="3866"/>
                  </a:cubicBezTo>
                  <a:cubicBezTo>
                    <a:pt x="1271" y="2990"/>
                    <a:pt x="800" y="1993"/>
                    <a:pt x="526" y="931"/>
                  </a:cubicBezTo>
                  <a:cubicBezTo>
                    <a:pt x="450" y="625"/>
                    <a:pt x="384" y="307"/>
                    <a:pt x="406" y="0"/>
                  </a:cubicBezTo>
                  <a:close/>
                </a:path>
              </a:pathLst>
            </a:custGeom>
            <a:solidFill>
              <a:srgbClr val="FFF6C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2" name="Google Shape;2302;p244"/>
            <p:cNvSpPr/>
            <p:nvPr/>
          </p:nvSpPr>
          <p:spPr>
            <a:xfrm>
              <a:off x="7101460" y="2853570"/>
              <a:ext cx="353614" cy="711117"/>
            </a:xfrm>
            <a:custGeom>
              <a:rect b="b" l="l" r="r" t="t"/>
              <a:pathLst>
                <a:path extrusionOk="0" h="24683" w="12274">
                  <a:moveTo>
                    <a:pt x="8341" y="0"/>
                  </a:moveTo>
                  <a:cubicBezTo>
                    <a:pt x="8236" y="0"/>
                    <a:pt x="8128" y="26"/>
                    <a:pt x="8026" y="58"/>
                  </a:cubicBezTo>
                  <a:cubicBezTo>
                    <a:pt x="6668" y="441"/>
                    <a:pt x="5322" y="824"/>
                    <a:pt x="3964" y="1207"/>
                  </a:cubicBezTo>
                  <a:cubicBezTo>
                    <a:pt x="3702" y="1284"/>
                    <a:pt x="931" y="2050"/>
                    <a:pt x="899" y="2160"/>
                  </a:cubicBezTo>
                  <a:cubicBezTo>
                    <a:pt x="537" y="3408"/>
                    <a:pt x="1" y="4185"/>
                    <a:pt x="45" y="5510"/>
                  </a:cubicBezTo>
                  <a:cubicBezTo>
                    <a:pt x="110" y="7021"/>
                    <a:pt x="165" y="8521"/>
                    <a:pt x="220" y="10021"/>
                  </a:cubicBezTo>
                  <a:cubicBezTo>
                    <a:pt x="220" y="10087"/>
                    <a:pt x="230" y="10174"/>
                    <a:pt x="286" y="10229"/>
                  </a:cubicBezTo>
                  <a:cubicBezTo>
                    <a:pt x="329" y="10272"/>
                    <a:pt x="406" y="10284"/>
                    <a:pt x="483" y="10284"/>
                  </a:cubicBezTo>
                  <a:cubicBezTo>
                    <a:pt x="730" y="10297"/>
                    <a:pt x="976" y="10303"/>
                    <a:pt x="1221" y="10303"/>
                  </a:cubicBezTo>
                  <a:cubicBezTo>
                    <a:pt x="1561" y="10303"/>
                    <a:pt x="1901" y="10292"/>
                    <a:pt x="2245" y="10272"/>
                  </a:cubicBezTo>
                  <a:cubicBezTo>
                    <a:pt x="2968" y="10240"/>
                    <a:pt x="3636" y="10054"/>
                    <a:pt x="4337" y="9934"/>
                  </a:cubicBezTo>
                  <a:cubicBezTo>
                    <a:pt x="4716" y="9873"/>
                    <a:pt x="5555" y="9542"/>
                    <a:pt x="6104" y="9542"/>
                  </a:cubicBezTo>
                  <a:cubicBezTo>
                    <a:pt x="6253" y="9542"/>
                    <a:pt x="6380" y="9566"/>
                    <a:pt x="6471" y="9627"/>
                  </a:cubicBezTo>
                  <a:cubicBezTo>
                    <a:pt x="6658" y="9747"/>
                    <a:pt x="6723" y="9966"/>
                    <a:pt x="6789" y="10163"/>
                  </a:cubicBezTo>
                  <a:cubicBezTo>
                    <a:pt x="7128" y="11258"/>
                    <a:pt x="7446" y="12265"/>
                    <a:pt x="7588" y="13404"/>
                  </a:cubicBezTo>
                  <a:cubicBezTo>
                    <a:pt x="7785" y="14970"/>
                    <a:pt x="7753" y="16568"/>
                    <a:pt x="7512" y="18123"/>
                  </a:cubicBezTo>
                  <a:cubicBezTo>
                    <a:pt x="7337" y="19196"/>
                    <a:pt x="7074" y="20367"/>
                    <a:pt x="7621" y="21309"/>
                  </a:cubicBezTo>
                  <a:cubicBezTo>
                    <a:pt x="7796" y="21615"/>
                    <a:pt x="8048" y="21911"/>
                    <a:pt x="7982" y="22250"/>
                  </a:cubicBezTo>
                  <a:cubicBezTo>
                    <a:pt x="7916" y="22590"/>
                    <a:pt x="7534" y="22863"/>
                    <a:pt x="7621" y="23203"/>
                  </a:cubicBezTo>
                  <a:cubicBezTo>
                    <a:pt x="7654" y="23345"/>
                    <a:pt x="7763" y="23444"/>
                    <a:pt x="7873" y="23542"/>
                  </a:cubicBezTo>
                  <a:cubicBezTo>
                    <a:pt x="8470" y="24092"/>
                    <a:pt x="9197" y="24683"/>
                    <a:pt x="9972" y="24683"/>
                  </a:cubicBezTo>
                  <a:cubicBezTo>
                    <a:pt x="10092" y="24683"/>
                    <a:pt x="10214" y="24668"/>
                    <a:pt x="10336" y="24637"/>
                  </a:cubicBezTo>
                  <a:cubicBezTo>
                    <a:pt x="10555" y="24583"/>
                    <a:pt x="10950" y="20652"/>
                    <a:pt x="11070" y="20148"/>
                  </a:cubicBezTo>
                  <a:cubicBezTo>
                    <a:pt x="11256" y="19382"/>
                    <a:pt x="11529" y="18637"/>
                    <a:pt x="11551" y="17849"/>
                  </a:cubicBezTo>
                  <a:cubicBezTo>
                    <a:pt x="11573" y="17182"/>
                    <a:pt x="11464" y="16525"/>
                    <a:pt x="11650" y="15856"/>
                  </a:cubicBezTo>
                  <a:cubicBezTo>
                    <a:pt x="11705" y="15627"/>
                    <a:pt x="11825" y="15418"/>
                    <a:pt x="11891" y="15189"/>
                  </a:cubicBezTo>
                  <a:cubicBezTo>
                    <a:pt x="11979" y="14904"/>
                    <a:pt x="11979" y="14598"/>
                    <a:pt x="11979" y="14302"/>
                  </a:cubicBezTo>
                  <a:cubicBezTo>
                    <a:pt x="11967" y="12243"/>
                    <a:pt x="11989" y="10196"/>
                    <a:pt x="12110" y="8138"/>
                  </a:cubicBezTo>
                  <a:cubicBezTo>
                    <a:pt x="12208" y="6550"/>
                    <a:pt x="12274" y="5236"/>
                    <a:pt x="11551" y="3780"/>
                  </a:cubicBezTo>
                  <a:cubicBezTo>
                    <a:pt x="11103" y="2871"/>
                    <a:pt x="10424" y="2105"/>
                    <a:pt x="9756" y="1338"/>
                  </a:cubicBezTo>
                  <a:cubicBezTo>
                    <a:pt x="9449" y="999"/>
                    <a:pt x="9143" y="649"/>
                    <a:pt x="8836" y="309"/>
                  </a:cubicBezTo>
                  <a:cubicBezTo>
                    <a:pt x="8738" y="189"/>
                    <a:pt x="8617" y="58"/>
                    <a:pt x="8464" y="14"/>
                  </a:cubicBezTo>
                  <a:cubicBezTo>
                    <a:pt x="8424" y="5"/>
                    <a:pt x="8382" y="0"/>
                    <a:pt x="8341" y="0"/>
                  </a:cubicBezTo>
                  <a:close/>
                </a:path>
              </a:pathLst>
            </a:custGeom>
            <a:solidFill>
              <a:srgbClr val="D3A23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3" name="Google Shape;2303;p244"/>
            <p:cNvSpPr/>
            <p:nvPr/>
          </p:nvSpPr>
          <p:spPr>
            <a:xfrm>
              <a:off x="7102094" y="2943544"/>
              <a:ext cx="14232" cy="61509"/>
            </a:xfrm>
            <a:custGeom>
              <a:rect b="b" l="l" r="r" t="t"/>
              <a:pathLst>
                <a:path extrusionOk="0" h="2135" w="494">
                  <a:moveTo>
                    <a:pt x="493" y="0"/>
                  </a:moveTo>
                  <a:lnTo>
                    <a:pt x="493" y="0"/>
                  </a:lnTo>
                  <a:cubicBezTo>
                    <a:pt x="329" y="427"/>
                    <a:pt x="154" y="854"/>
                    <a:pt x="55" y="1303"/>
                  </a:cubicBezTo>
                  <a:cubicBezTo>
                    <a:pt x="1" y="1566"/>
                    <a:pt x="1" y="1828"/>
                    <a:pt x="11" y="2103"/>
                  </a:cubicBezTo>
                  <a:cubicBezTo>
                    <a:pt x="23" y="2113"/>
                    <a:pt x="23" y="2124"/>
                    <a:pt x="23" y="2135"/>
                  </a:cubicBezTo>
                  <a:cubicBezTo>
                    <a:pt x="33" y="1369"/>
                    <a:pt x="252" y="777"/>
                    <a:pt x="493" y="132"/>
                  </a:cubicBezTo>
                  <a:cubicBezTo>
                    <a:pt x="475" y="132"/>
                    <a:pt x="464" y="132"/>
                    <a:pt x="462" y="138"/>
                  </a:cubicBezTo>
                  <a:lnTo>
                    <a:pt x="462" y="138"/>
                  </a:lnTo>
                  <a:cubicBezTo>
                    <a:pt x="472" y="86"/>
                    <a:pt x="483" y="43"/>
                    <a:pt x="493" y="0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4" name="Google Shape;2304;p244"/>
            <p:cNvSpPr/>
            <p:nvPr/>
          </p:nvSpPr>
          <p:spPr>
            <a:xfrm>
              <a:off x="7102411" y="3004102"/>
              <a:ext cx="346" cy="1585"/>
            </a:xfrm>
            <a:custGeom>
              <a:rect b="b" l="l" r="r" t="t"/>
              <a:pathLst>
                <a:path extrusionOk="0" h="55" w="12">
                  <a:moveTo>
                    <a:pt x="0" y="1"/>
                  </a:moveTo>
                  <a:lnTo>
                    <a:pt x="0" y="33"/>
                  </a:lnTo>
                  <a:cubicBezTo>
                    <a:pt x="12" y="33"/>
                    <a:pt x="12" y="44"/>
                    <a:pt x="12" y="55"/>
                  </a:cubicBezTo>
                  <a:lnTo>
                    <a:pt x="12" y="33"/>
                  </a:lnTo>
                  <a:cubicBezTo>
                    <a:pt x="12" y="22"/>
                    <a:pt x="12" y="11"/>
                    <a:pt x="0" y="1"/>
                  </a:cubicBezTo>
                  <a:close/>
                </a:path>
              </a:pathLst>
            </a:custGeom>
            <a:solidFill>
              <a:srgbClr val="B29D8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5" name="Google Shape;2305;p244"/>
            <p:cNvSpPr/>
            <p:nvPr/>
          </p:nvSpPr>
          <p:spPr>
            <a:xfrm>
              <a:off x="7102411" y="3005024"/>
              <a:ext cx="346" cy="2881"/>
            </a:xfrm>
            <a:custGeom>
              <a:rect b="b" l="l" r="r" t="t"/>
              <a:pathLst>
                <a:path extrusionOk="0" h="100" w="12">
                  <a:moveTo>
                    <a:pt x="0" y="1"/>
                  </a:moveTo>
                  <a:cubicBezTo>
                    <a:pt x="12" y="34"/>
                    <a:pt x="12" y="67"/>
                    <a:pt x="12" y="100"/>
                  </a:cubicBezTo>
                  <a:lnTo>
                    <a:pt x="12" y="23"/>
                  </a:lnTo>
                  <a:cubicBezTo>
                    <a:pt x="12" y="12"/>
                    <a:pt x="12" y="1"/>
                    <a:pt x="0" y="1"/>
                  </a:cubicBezTo>
                  <a:close/>
                </a:path>
              </a:pathLst>
            </a:custGeom>
            <a:solidFill>
              <a:srgbClr val="9C8C6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6" name="Google Shape;2306;p244"/>
            <p:cNvSpPr/>
            <p:nvPr/>
          </p:nvSpPr>
          <p:spPr>
            <a:xfrm>
              <a:off x="7385354" y="3566214"/>
              <a:ext cx="346" cy="317"/>
            </a:xfrm>
            <a:custGeom>
              <a:rect b="b" l="l" r="r" t="t"/>
              <a:pathLst>
                <a:path extrusionOk="0" h="11" w="12">
                  <a:moveTo>
                    <a:pt x="1" y="0"/>
                  </a:moveTo>
                  <a:cubicBezTo>
                    <a:pt x="1" y="0"/>
                    <a:pt x="1" y="11"/>
                    <a:pt x="11" y="1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7" name="Google Shape;2307;p244"/>
            <p:cNvSpPr/>
            <p:nvPr/>
          </p:nvSpPr>
          <p:spPr>
            <a:xfrm>
              <a:off x="7102728" y="2947318"/>
              <a:ext cx="345115" cy="565598"/>
            </a:xfrm>
            <a:custGeom>
              <a:rect b="b" l="l" r="r" t="t"/>
              <a:pathLst>
                <a:path extrusionOk="0" h="19632" w="11979">
                  <a:moveTo>
                    <a:pt x="471" y="1"/>
                  </a:moveTo>
                  <a:cubicBezTo>
                    <a:pt x="230" y="646"/>
                    <a:pt x="11" y="1238"/>
                    <a:pt x="1" y="2004"/>
                  </a:cubicBezTo>
                  <a:lnTo>
                    <a:pt x="1" y="2026"/>
                  </a:lnTo>
                  <a:lnTo>
                    <a:pt x="1" y="2103"/>
                  </a:lnTo>
                  <a:cubicBezTo>
                    <a:pt x="11" y="2267"/>
                    <a:pt x="33" y="2431"/>
                    <a:pt x="55" y="2585"/>
                  </a:cubicBezTo>
                  <a:lnTo>
                    <a:pt x="504" y="2585"/>
                  </a:lnTo>
                  <a:cubicBezTo>
                    <a:pt x="723" y="2223"/>
                    <a:pt x="1030" y="1938"/>
                    <a:pt x="1435" y="1807"/>
                  </a:cubicBezTo>
                  <a:cubicBezTo>
                    <a:pt x="1566" y="1775"/>
                    <a:pt x="1709" y="1753"/>
                    <a:pt x="1851" y="1753"/>
                  </a:cubicBezTo>
                  <a:cubicBezTo>
                    <a:pt x="2234" y="1753"/>
                    <a:pt x="2585" y="1928"/>
                    <a:pt x="2661" y="2322"/>
                  </a:cubicBezTo>
                  <a:cubicBezTo>
                    <a:pt x="2672" y="2366"/>
                    <a:pt x="2661" y="2453"/>
                    <a:pt x="2628" y="2585"/>
                  </a:cubicBezTo>
                  <a:lnTo>
                    <a:pt x="3340" y="2585"/>
                  </a:lnTo>
                  <a:cubicBezTo>
                    <a:pt x="3373" y="2530"/>
                    <a:pt x="3395" y="2486"/>
                    <a:pt x="3395" y="2475"/>
                  </a:cubicBezTo>
                  <a:cubicBezTo>
                    <a:pt x="3559" y="2125"/>
                    <a:pt x="3646" y="1719"/>
                    <a:pt x="3614" y="1325"/>
                  </a:cubicBezTo>
                  <a:cubicBezTo>
                    <a:pt x="3559" y="592"/>
                    <a:pt x="3164" y="351"/>
                    <a:pt x="2519" y="252"/>
                  </a:cubicBezTo>
                  <a:cubicBezTo>
                    <a:pt x="2366" y="230"/>
                    <a:pt x="877" y="1"/>
                    <a:pt x="515" y="1"/>
                  </a:cubicBezTo>
                  <a:close/>
                  <a:moveTo>
                    <a:pt x="7018" y="2497"/>
                  </a:moveTo>
                  <a:cubicBezTo>
                    <a:pt x="7008" y="2530"/>
                    <a:pt x="7008" y="2551"/>
                    <a:pt x="6996" y="2585"/>
                  </a:cubicBezTo>
                  <a:lnTo>
                    <a:pt x="7413" y="2585"/>
                  </a:lnTo>
                  <a:cubicBezTo>
                    <a:pt x="7281" y="2563"/>
                    <a:pt x="7150" y="2530"/>
                    <a:pt x="7018" y="2497"/>
                  </a:cubicBezTo>
                  <a:close/>
                  <a:moveTo>
                    <a:pt x="9811" y="2891"/>
                  </a:moveTo>
                  <a:lnTo>
                    <a:pt x="9811" y="11070"/>
                  </a:lnTo>
                  <a:cubicBezTo>
                    <a:pt x="9821" y="11004"/>
                    <a:pt x="9843" y="10938"/>
                    <a:pt x="9865" y="10872"/>
                  </a:cubicBezTo>
                  <a:cubicBezTo>
                    <a:pt x="10040" y="10150"/>
                    <a:pt x="10161" y="4325"/>
                    <a:pt x="11278" y="4325"/>
                  </a:cubicBezTo>
                  <a:cubicBezTo>
                    <a:pt x="11300" y="4325"/>
                    <a:pt x="11332" y="4325"/>
                    <a:pt x="11354" y="4336"/>
                  </a:cubicBezTo>
                  <a:cubicBezTo>
                    <a:pt x="11584" y="4380"/>
                    <a:pt x="11738" y="4577"/>
                    <a:pt x="11814" y="4818"/>
                  </a:cubicBezTo>
                  <a:cubicBezTo>
                    <a:pt x="11825" y="4544"/>
                    <a:pt x="11880" y="4271"/>
                    <a:pt x="11967" y="4019"/>
                  </a:cubicBezTo>
                  <a:cubicBezTo>
                    <a:pt x="11979" y="3975"/>
                    <a:pt x="11979" y="3931"/>
                    <a:pt x="11979" y="3887"/>
                  </a:cubicBezTo>
                  <a:cubicBezTo>
                    <a:pt x="11376" y="3362"/>
                    <a:pt x="10610" y="3066"/>
                    <a:pt x="9811" y="2891"/>
                  </a:cubicBezTo>
                  <a:close/>
                  <a:moveTo>
                    <a:pt x="9811" y="12220"/>
                  </a:moveTo>
                  <a:lnTo>
                    <a:pt x="9811" y="14814"/>
                  </a:lnTo>
                  <a:cubicBezTo>
                    <a:pt x="10249" y="14157"/>
                    <a:pt x="10599" y="13402"/>
                    <a:pt x="10347" y="12668"/>
                  </a:cubicBezTo>
                  <a:cubicBezTo>
                    <a:pt x="10106" y="12636"/>
                    <a:pt x="9920" y="12449"/>
                    <a:pt x="9811" y="12220"/>
                  </a:cubicBezTo>
                  <a:close/>
                  <a:moveTo>
                    <a:pt x="9811" y="19391"/>
                  </a:moveTo>
                  <a:lnTo>
                    <a:pt x="9811" y="19631"/>
                  </a:lnTo>
                  <a:cubicBezTo>
                    <a:pt x="9855" y="19621"/>
                    <a:pt x="9887" y="19621"/>
                    <a:pt x="9931" y="19609"/>
                  </a:cubicBezTo>
                  <a:cubicBezTo>
                    <a:pt x="9898" y="19533"/>
                    <a:pt x="9855" y="19468"/>
                    <a:pt x="9811" y="19391"/>
                  </a:cubicBez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8" name="Google Shape;2308;p244"/>
            <p:cNvSpPr/>
            <p:nvPr/>
          </p:nvSpPr>
          <p:spPr>
            <a:xfrm>
              <a:off x="7116297" y="2929023"/>
              <a:ext cx="5704" cy="14549"/>
            </a:xfrm>
            <a:custGeom>
              <a:rect b="b" l="l" r="r" t="t"/>
              <a:pathLst>
                <a:path extrusionOk="0" h="505" w="198">
                  <a:moveTo>
                    <a:pt x="187" y="1"/>
                  </a:moveTo>
                  <a:cubicBezTo>
                    <a:pt x="121" y="165"/>
                    <a:pt x="55" y="329"/>
                    <a:pt x="0" y="504"/>
                  </a:cubicBezTo>
                  <a:lnTo>
                    <a:pt x="197" y="11"/>
                  </a:lnTo>
                  <a:cubicBezTo>
                    <a:pt x="197" y="11"/>
                    <a:pt x="187" y="11"/>
                    <a:pt x="187" y="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9" name="Google Shape;2309;p244"/>
            <p:cNvSpPr/>
            <p:nvPr/>
          </p:nvSpPr>
          <p:spPr>
            <a:xfrm>
              <a:off x="7115347" y="2929340"/>
              <a:ext cx="7606" cy="18323"/>
            </a:xfrm>
            <a:custGeom>
              <a:rect b="b" l="l" r="r" t="t"/>
              <a:pathLst>
                <a:path extrusionOk="0" h="636" w="264">
                  <a:moveTo>
                    <a:pt x="230" y="0"/>
                  </a:moveTo>
                  <a:lnTo>
                    <a:pt x="33" y="493"/>
                  </a:lnTo>
                  <a:cubicBezTo>
                    <a:pt x="23" y="536"/>
                    <a:pt x="12" y="579"/>
                    <a:pt x="2" y="631"/>
                  </a:cubicBezTo>
                  <a:lnTo>
                    <a:pt x="2" y="631"/>
                  </a:lnTo>
                  <a:cubicBezTo>
                    <a:pt x="4" y="625"/>
                    <a:pt x="15" y="625"/>
                    <a:pt x="33" y="625"/>
                  </a:cubicBezTo>
                  <a:cubicBezTo>
                    <a:pt x="110" y="428"/>
                    <a:pt x="186" y="231"/>
                    <a:pt x="263" y="22"/>
                  </a:cubicBezTo>
                  <a:cubicBezTo>
                    <a:pt x="252" y="12"/>
                    <a:pt x="242" y="12"/>
                    <a:pt x="230" y="0"/>
                  </a:cubicBezTo>
                  <a:close/>
                  <a:moveTo>
                    <a:pt x="2" y="631"/>
                  </a:moveTo>
                  <a:cubicBezTo>
                    <a:pt x="1" y="632"/>
                    <a:pt x="1" y="634"/>
                    <a:pt x="1" y="635"/>
                  </a:cubicBezTo>
                  <a:cubicBezTo>
                    <a:pt x="1" y="634"/>
                    <a:pt x="1" y="632"/>
                    <a:pt x="2" y="63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0" name="Google Shape;2310;p244"/>
            <p:cNvSpPr/>
            <p:nvPr/>
          </p:nvSpPr>
          <p:spPr>
            <a:xfrm>
              <a:off x="7116297" y="2906955"/>
              <a:ext cx="188648" cy="114837"/>
            </a:xfrm>
            <a:custGeom>
              <a:rect b="b" l="l" r="r" t="t"/>
              <a:pathLst>
                <a:path extrusionOk="0" h="3986" w="6548">
                  <a:moveTo>
                    <a:pt x="4401" y="3964"/>
                  </a:moveTo>
                  <a:cubicBezTo>
                    <a:pt x="4248" y="3964"/>
                    <a:pt x="4106" y="3974"/>
                    <a:pt x="3964" y="3986"/>
                  </a:cubicBezTo>
                  <a:lnTo>
                    <a:pt x="4861" y="3986"/>
                  </a:lnTo>
                  <a:cubicBezTo>
                    <a:pt x="4708" y="3974"/>
                    <a:pt x="4555" y="3964"/>
                    <a:pt x="4401" y="3964"/>
                  </a:cubicBezTo>
                  <a:close/>
                  <a:moveTo>
                    <a:pt x="4730" y="0"/>
                  </a:moveTo>
                  <a:cubicBezTo>
                    <a:pt x="4555" y="154"/>
                    <a:pt x="4380" y="307"/>
                    <a:pt x="4182" y="438"/>
                  </a:cubicBezTo>
                  <a:cubicBezTo>
                    <a:pt x="3690" y="755"/>
                    <a:pt x="3165" y="1030"/>
                    <a:pt x="2595" y="1161"/>
                  </a:cubicBezTo>
                  <a:cubicBezTo>
                    <a:pt x="2365" y="1205"/>
                    <a:pt x="2136" y="1227"/>
                    <a:pt x="1895" y="1227"/>
                  </a:cubicBezTo>
                  <a:cubicBezTo>
                    <a:pt x="1314" y="1227"/>
                    <a:pt x="734" y="1084"/>
                    <a:pt x="230" y="799"/>
                  </a:cubicBezTo>
                  <a:cubicBezTo>
                    <a:pt x="153" y="1008"/>
                    <a:pt x="77" y="1205"/>
                    <a:pt x="0" y="1402"/>
                  </a:cubicBezTo>
                  <a:lnTo>
                    <a:pt x="44" y="1402"/>
                  </a:lnTo>
                  <a:cubicBezTo>
                    <a:pt x="406" y="1402"/>
                    <a:pt x="1895" y="1631"/>
                    <a:pt x="2048" y="1653"/>
                  </a:cubicBezTo>
                  <a:cubicBezTo>
                    <a:pt x="2693" y="1752"/>
                    <a:pt x="3088" y="1993"/>
                    <a:pt x="3143" y="2726"/>
                  </a:cubicBezTo>
                  <a:cubicBezTo>
                    <a:pt x="3175" y="3120"/>
                    <a:pt x="3088" y="3526"/>
                    <a:pt x="2924" y="3876"/>
                  </a:cubicBezTo>
                  <a:cubicBezTo>
                    <a:pt x="2924" y="3887"/>
                    <a:pt x="2902" y="3931"/>
                    <a:pt x="2869" y="3986"/>
                  </a:cubicBezTo>
                  <a:lnTo>
                    <a:pt x="3832" y="3986"/>
                  </a:lnTo>
                  <a:cubicBezTo>
                    <a:pt x="3953" y="3974"/>
                    <a:pt x="4084" y="3952"/>
                    <a:pt x="4204" y="3952"/>
                  </a:cubicBezTo>
                  <a:cubicBezTo>
                    <a:pt x="4281" y="3942"/>
                    <a:pt x="4358" y="3942"/>
                    <a:pt x="4435" y="3942"/>
                  </a:cubicBezTo>
                  <a:cubicBezTo>
                    <a:pt x="4577" y="3942"/>
                    <a:pt x="4719" y="3952"/>
                    <a:pt x="4861" y="3964"/>
                  </a:cubicBezTo>
                  <a:cubicBezTo>
                    <a:pt x="4905" y="3974"/>
                    <a:pt x="4960" y="3974"/>
                    <a:pt x="5004" y="3986"/>
                  </a:cubicBezTo>
                  <a:lnTo>
                    <a:pt x="5442" y="3986"/>
                  </a:lnTo>
                  <a:cubicBezTo>
                    <a:pt x="5398" y="3931"/>
                    <a:pt x="5354" y="3865"/>
                    <a:pt x="5299" y="3821"/>
                  </a:cubicBezTo>
                  <a:cubicBezTo>
                    <a:pt x="5255" y="3777"/>
                    <a:pt x="5201" y="3733"/>
                    <a:pt x="5146" y="3712"/>
                  </a:cubicBezTo>
                  <a:cubicBezTo>
                    <a:pt x="5080" y="3690"/>
                    <a:pt x="5026" y="3679"/>
                    <a:pt x="4960" y="3668"/>
                  </a:cubicBezTo>
                  <a:lnTo>
                    <a:pt x="4883" y="3668"/>
                  </a:lnTo>
                  <a:cubicBezTo>
                    <a:pt x="4774" y="3668"/>
                    <a:pt x="4676" y="3679"/>
                    <a:pt x="4566" y="3679"/>
                  </a:cubicBezTo>
                  <a:lnTo>
                    <a:pt x="4544" y="3679"/>
                  </a:lnTo>
                  <a:cubicBezTo>
                    <a:pt x="4489" y="3679"/>
                    <a:pt x="4423" y="3679"/>
                    <a:pt x="4369" y="3668"/>
                  </a:cubicBezTo>
                  <a:cubicBezTo>
                    <a:pt x="4303" y="3657"/>
                    <a:pt x="4238" y="3635"/>
                    <a:pt x="4182" y="3602"/>
                  </a:cubicBezTo>
                  <a:cubicBezTo>
                    <a:pt x="4128" y="3570"/>
                    <a:pt x="4073" y="3536"/>
                    <a:pt x="4019" y="3493"/>
                  </a:cubicBezTo>
                  <a:cubicBezTo>
                    <a:pt x="3964" y="3449"/>
                    <a:pt x="3920" y="3394"/>
                    <a:pt x="3876" y="3351"/>
                  </a:cubicBezTo>
                  <a:cubicBezTo>
                    <a:pt x="3844" y="3296"/>
                    <a:pt x="3800" y="3241"/>
                    <a:pt x="3778" y="3186"/>
                  </a:cubicBezTo>
                  <a:cubicBezTo>
                    <a:pt x="3756" y="3154"/>
                    <a:pt x="3745" y="3120"/>
                    <a:pt x="3734" y="3088"/>
                  </a:cubicBezTo>
                  <a:cubicBezTo>
                    <a:pt x="3712" y="3066"/>
                    <a:pt x="3701" y="3033"/>
                    <a:pt x="3690" y="3000"/>
                  </a:cubicBezTo>
                  <a:cubicBezTo>
                    <a:pt x="3646" y="2879"/>
                    <a:pt x="3613" y="2748"/>
                    <a:pt x="3569" y="2628"/>
                  </a:cubicBezTo>
                  <a:cubicBezTo>
                    <a:pt x="3504" y="2376"/>
                    <a:pt x="3438" y="2124"/>
                    <a:pt x="3350" y="1884"/>
                  </a:cubicBezTo>
                  <a:cubicBezTo>
                    <a:pt x="3307" y="1752"/>
                    <a:pt x="3252" y="1643"/>
                    <a:pt x="3187" y="1522"/>
                  </a:cubicBezTo>
                  <a:lnTo>
                    <a:pt x="3131" y="1446"/>
                  </a:lnTo>
                  <a:cubicBezTo>
                    <a:pt x="3121" y="1412"/>
                    <a:pt x="3099" y="1390"/>
                    <a:pt x="3088" y="1358"/>
                  </a:cubicBezTo>
                  <a:lnTo>
                    <a:pt x="3055" y="1314"/>
                  </a:lnTo>
                  <a:lnTo>
                    <a:pt x="3033" y="1281"/>
                  </a:lnTo>
                  <a:lnTo>
                    <a:pt x="2968" y="1193"/>
                  </a:lnTo>
                  <a:lnTo>
                    <a:pt x="2968" y="1193"/>
                  </a:lnTo>
                  <a:cubicBezTo>
                    <a:pt x="3055" y="1303"/>
                    <a:pt x="3131" y="1402"/>
                    <a:pt x="3197" y="1522"/>
                  </a:cubicBezTo>
                  <a:cubicBezTo>
                    <a:pt x="3263" y="1631"/>
                    <a:pt x="3318" y="1752"/>
                    <a:pt x="3362" y="1872"/>
                  </a:cubicBezTo>
                  <a:cubicBezTo>
                    <a:pt x="3460" y="2113"/>
                    <a:pt x="3526" y="2376"/>
                    <a:pt x="3591" y="2617"/>
                  </a:cubicBezTo>
                  <a:lnTo>
                    <a:pt x="3625" y="2716"/>
                  </a:lnTo>
                  <a:cubicBezTo>
                    <a:pt x="3635" y="2748"/>
                    <a:pt x="3646" y="2781"/>
                    <a:pt x="3657" y="2803"/>
                  </a:cubicBezTo>
                  <a:lnTo>
                    <a:pt x="3690" y="2901"/>
                  </a:lnTo>
                  <a:lnTo>
                    <a:pt x="3723" y="2989"/>
                  </a:lnTo>
                  <a:cubicBezTo>
                    <a:pt x="3723" y="3022"/>
                    <a:pt x="3745" y="3055"/>
                    <a:pt x="3756" y="3088"/>
                  </a:cubicBezTo>
                  <a:cubicBezTo>
                    <a:pt x="3766" y="3110"/>
                    <a:pt x="3778" y="3142"/>
                    <a:pt x="3800" y="3164"/>
                  </a:cubicBezTo>
                  <a:cubicBezTo>
                    <a:pt x="3822" y="3230"/>
                    <a:pt x="3865" y="3285"/>
                    <a:pt x="3898" y="3329"/>
                  </a:cubicBezTo>
                  <a:cubicBezTo>
                    <a:pt x="3942" y="3383"/>
                    <a:pt x="3985" y="3427"/>
                    <a:pt x="4041" y="3471"/>
                  </a:cubicBezTo>
                  <a:cubicBezTo>
                    <a:pt x="4084" y="3514"/>
                    <a:pt x="4139" y="3548"/>
                    <a:pt x="4194" y="3580"/>
                  </a:cubicBezTo>
                  <a:cubicBezTo>
                    <a:pt x="4248" y="3602"/>
                    <a:pt x="4314" y="3624"/>
                    <a:pt x="4380" y="3635"/>
                  </a:cubicBezTo>
                  <a:cubicBezTo>
                    <a:pt x="4435" y="3646"/>
                    <a:pt x="4489" y="3657"/>
                    <a:pt x="4544" y="3657"/>
                  </a:cubicBezTo>
                  <a:lnTo>
                    <a:pt x="4566" y="3657"/>
                  </a:lnTo>
                  <a:cubicBezTo>
                    <a:pt x="4664" y="3657"/>
                    <a:pt x="4774" y="3646"/>
                    <a:pt x="4873" y="3646"/>
                  </a:cubicBezTo>
                  <a:lnTo>
                    <a:pt x="4960" y="3646"/>
                  </a:lnTo>
                  <a:cubicBezTo>
                    <a:pt x="5026" y="3646"/>
                    <a:pt x="5092" y="3657"/>
                    <a:pt x="5157" y="3690"/>
                  </a:cubicBezTo>
                  <a:cubicBezTo>
                    <a:pt x="5212" y="3712"/>
                    <a:pt x="5267" y="3755"/>
                    <a:pt x="5321" y="3799"/>
                  </a:cubicBezTo>
                  <a:cubicBezTo>
                    <a:pt x="5376" y="3854"/>
                    <a:pt x="5431" y="3920"/>
                    <a:pt x="5464" y="3986"/>
                  </a:cubicBezTo>
                  <a:lnTo>
                    <a:pt x="6525" y="3986"/>
                  </a:lnTo>
                  <a:cubicBezTo>
                    <a:pt x="6537" y="3952"/>
                    <a:pt x="6537" y="3931"/>
                    <a:pt x="6547" y="3898"/>
                  </a:cubicBezTo>
                  <a:cubicBezTo>
                    <a:pt x="6230" y="3799"/>
                    <a:pt x="5956" y="3646"/>
                    <a:pt x="5749" y="3383"/>
                  </a:cubicBezTo>
                  <a:cubicBezTo>
                    <a:pt x="5474" y="3033"/>
                    <a:pt x="5398" y="2562"/>
                    <a:pt x="5453" y="2113"/>
                  </a:cubicBezTo>
                  <a:cubicBezTo>
                    <a:pt x="5114" y="1862"/>
                    <a:pt x="4851" y="1500"/>
                    <a:pt x="4741" y="1084"/>
                  </a:cubicBezTo>
                  <a:cubicBezTo>
                    <a:pt x="4719" y="1030"/>
                    <a:pt x="4708" y="974"/>
                    <a:pt x="4697" y="920"/>
                  </a:cubicBezTo>
                  <a:cubicBezTo>
                    <a:pt x="4686" y="920"/>
                    <a:pt x="4676" y="931"/>
                    <a:pt x="4664" y="931"/>
                  </a:cubicBezTo>
                  <a:cubicBezTo>
                    <a:pt x="4664" y="789"/>
                    <a:pt x="4664" y="657"/>
                    <a:pt x="4676" y="515"/>
                  </a:cubicBezTo>
                  <a:cubicBezTo>
                    <a:pt x="4676" y="361"/>
                    <a:pt x="4697" y="208"/>
                    <a:pt x="4730" y="55"/>
                  </a:cubicBezTo>
                  <a:lnTo>
                    <a:pt x="4730" y="0"/>
                  </a:lnTo>
                  <a:close/>
                </a:path>
              </a:pathLst>
            </a:custGeom>
            <a:solidFill>
              <a:srgbClr val="554B69">
                <a:alpha val="3631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1" name="Google Shape;2311;p244"/>
            <p:cNvSpPr/>
            <p:nvPr/>
          </p:nvSpPr>
          <p:spPr>
            <a:xfrm>
              <a:off x="7226697" y="3020495"/>
              <a:ext cx="33794" cy="1296"/>
            </a:xfrm>
            <a:custGeom>
              <a:rect b="b" l="l" r="r" t="t"/>
              <a:pathLst>
                <a:path extrusionOk="0" h="45" w="1173">
                  <a:moveTo>
                    <a:pt x="603" y="1"/>
                  </a:moveTo>
                  <a:cubicBezTo>
                    <a:pt x="526" y="1"/>
                    <a:pt x="449" y="1"/>
                    <a:pt x="372" y="11"/>
                  </a:cubicBezTo>
                  <a:cubicBezTo>
                    <a:pt x="252" y="11"/>
                    <a:pt x="121" y="33"/>
                    <a:pt x="0" y="45"/>
                  </a:cubicBezTo>
                  <a:lnTo>
                    <a:pt x="132" y="45"/>
                  </a:lnTo>
                  <a:cubicBezTo>
                    <a:pt x="274" y="33"/>
                    <a:pt x="416" y="23"/>
                    <a:pt x="569" y="23"/>
                  </a:cubicBezTo>
                  <a:cubicBezTo>
                    <a:pt x="723" y="23"/>
                    <a:pt x="876" y="33"/>
                    <a:pt x="1029" y="45"/>
                  </a:cubicBezTo>
                  <a:lnTo>
                    <a:pt x="1172" y="45"/>
                  </a:lnTo>
                  <a:cubicBezTo>
                    <a:pt x="1128" y="33"/>
                    <a:pt x="1073" y="33"/>
                    <a:pt x="1029" y="23"/>
                  </a:cubicBezTo>
                  <a:cubicBezTo>
                    <a:pt x="887" y="11"/>
                    <a:pt x="745" y="1"/>
                    <a:pt x="603" y="1"/>
                  </a:cubicBezTo>
                  <a:close/>
                </a:path>
              </a:pathLst>
            </a:custGeom>
            <a:solidFill>
              <a:srgbClr val="795D2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2" name="Google Shape;2312;p244"/>
            <p:cNvSpPr/>
            <p:nvPr/>
          </p:nvSpPr>
          <p:spPr>
            <a:xfrm>
              <a:off x="7201777" y="2941325"/>
              <a:ext cx="71939" cy="80466"/>
            </a:xfrm>
            <a:custGeom>
              <a:rect b="b" l="l" r="r" t="t"/>
              <a:pathLst>
                <a:path extrusionOk="0" h="2793" w="2497">
                  <a:moveTo>
                    <a:pt x="1" y="0"/>
                  </a:moveTo>
                  <a:lnTo>
                    <a:pt x="66" y="88"/>
                  </a:lnTo>
                  <a:lnTo>
                    <a:pt x="88" y="121"/>
                  </a:lnTo>
                  <a:lnTo>
                    <a:pt x="121" y="165"/>
                  </a:lnTo>
                  <a:cubicBezTo>
                    <a:pt x="132" y="197"/>
                    <a:pt x="154" y="219"/>
                    <a:pt x="164" y="253"/>
                  </a:cubicBezTo>
                  <a:lnTo>
                    <a:pt x="220" y="329"/>
                  </a:lnTo>
                  <a:cubicBezTo>
                    <a:pt x="285" y="450"/>
                    <a:pt x="340" y="559"/>
                    <a:pt x="383" y="691"/>
                  </a:cubicBezTo>
                  <a:cubicBezTo>
                    <a:pt x="471" y="931"/>
                    <a:pt x="537" y="1183"/>
                    <a:pt x="602" y="1435"/>
                  </a:cubicBezTo>
                  <a:cubicBezTo>
                    <a:pt x="646" y="1555"/>
                    <a:pt x="679" y="1686"/>
                    <a:pt x="723" y="1807"/>
                  </a:cubicBezTo>
                  <a:cubicBezTo>
                    <a:pt x="734" y="1840"/>
                    <a:pt x="745" y="1873"/>
                    <a:pt x="767" y="1895"/>
                  </a:cubicBezTo>
                  <a:cubicBezTo>
                    <a:pt x="778" y="1927"/>
                    <a:pt x="789" y="1961"/>
                    <a:pt x="811" y="1993"/>
                  </a:cubicBezTo>
                  <a:cubicBezTo>
                    <a:pt x="833" y="2048"/>
                    <a:pt x="877" y="2103"/>
                    <a:pt x="909" y="2158"/>
                  </a:cubicBezTo>
                  <a:cubicBezTo>
                    <a:pt x="953" y="2201"/>
                    <a:pt x="997" y="2256"/>
                    <a:pt x="1052" y="2300"/>
                  </a:cubicBezTo>
                  <a:cubicBezTo>
                    <a:pt x="1106" y="2343"/>
                    <a:pt x="1161" y="2377"/>
                    <a:pt x="1215" y="2409"/>
                  </a:cubicBezTo>
                  <a:cubicBezTo>
                    <a:pt x="1271" y="2442"/>
                    <a:pt x="1336" y="2464"/>
                    <a:pt x="1402" y="2475"/>
                  </a:cubicBezTo>
                  <a:cubicBezTo>
                    <a:pt x="1456" y="2486"/>
                    <a:pt x="1522" y="2486"/>
                    <a:pt x="1577" y="2486"/>
                  </a:cubicBezTo>
                  <a:lnTo>
                    <a:pt x="1599" y="2486"/>
                  </a:lnTo>
                  <a:cubicBezTo>
                    <a:pt x="1709" y="2486"/>
                    <a:pt x="1807" y="2475"/>
                    <a:pt x="1916" y="2475"/>
                  </a:cubicBezTo>
                  <a:lnTo>
                    <a:pt x="1993" y="2475"/>
                  </a:lnTo>
                  <a:cubicBezTo>
                    <a:pt x="2059" y="2486"/>
                    <a:pt x="2113" y="2497"/>
                    <a:pt x="2179" y="2519"/>
                  </a:cubicBezTo>
                  <a:cubicBezTo>
                    <a:pt x="2234" y="2540"/>
                    <a:pt x="2288" y="2584"/>
                    <a:pt x="2332" y="2628"/>
                  </a:cubicBezTo>
                  <a:cubicBezTo>
                    <a:pt x="2387" y="2672"/>
                    <a:pt x="2431" y="2738"/>
                    <a:pt x="2475" y="2793"/>
                  </a:cubicBezTo>
                  <a:lnTo>
                    <a:pt x="2497" y="2793"/>
                  </a:lnTo>
                  <a:cubicBezTo>
                    <a:pt x="2464" y="2727"/>
                    <a:pt x="2409" y="2661"/>
                    <a:pt x="2354" y="2606"/>
                  </a:cubicBezTo>
                  <a:cubicBezTo>
                    <a:pt x="2300" y="2562"/>
                    <a:pt x="2245" y="2519"/>
                    <a:pt x="2190" y="2497"/>
                  </a:cubicBezTo>
                  <a:cubicBezTo>
                    <a:pt x="2125" y="2464"/>
                    <a:pt x="2059" y="2453"/>
                    <a:pt x="1993" y="2453"/>
                  </a:cubicBezTo>
                  <a:lnTo>
                    <a:pt x="1906" y="2453"/>
                  </a:lnTo>
                  <a:cubicBezTo>
                    <a:pt x="1807" y="2453"/>
                    <a:pt x="1697" y="2464"/>
                    <a:pt x="1599" y="2464"/>
                  </a:cubicBezTo>
                  <a:lnTo>
                    <a:pt x="1577" y="2464"/>
                  </a:lnTo>
                  <a:cubicBezTo>
                    <a:pt x="1522" y="2464"/>
                    <a:pt x="1468" y="2453"/>
                    <a:pt x="1413" y="2442"/>
                  </a:cubicBezTo>
                  <a:cubicBezTo>
                    <a:pt x="1347" y="2431"/>
                    <a:pt x="1281" y="2409"/>
                    <a:pt x="1227" y="2387"/>
                  </a:cubicBezTo>
                  <a:cubicBezTo>
                    <a:pt x="1172" y="2355"/>
                    <a:pt x="1117" y="2321"/>
                    <a:pt x="1074" y="2278"/>
                  </a:cubicBezTo>
                  <a:cubicBezTo>
                    <a:pt x="1018" y="2234"/>
                    <a:pt x="975" y="2190"/>
                    <a:pt x="931" y="2136"/>
                  </a:cubicBezTo>
                  <a:cubicBezTo>
                    <a:pt x="898" y="2092"/>
                    <a:pt x="855" y="2037"/>
                    <a:pt x="833" y="1971"/>
                  </a:cubicBezTo>
                  <a:cubicBezTo>
                    <a:pt x="811" y="1949"/>
                    <a:pt x="799" y="1917"/>
                    <a:pt x="789" y="1895"/>
                  </a:cubicBezTo>
                  <a:cubicBezTo>
                    <a:pt x="778" y="1862"/>
                    <a:pt x="756" y="1829"/>
                    <a:pt x="756" y="1796"/>
                  </a:cubicBezTo>
                  <a:lnTo>
                    <a:pt x="723" y="1708"/>
                  </a:lnTo>
                  <a:lnTo>
                    <a:pt x="690" y="1610"/>
                  </a:lnTo>
                  <a:cubicBezTo>
                    <a:pt x="679" y="1588"/>
                    <a:pt x="668" y="1555"/>
                    <a:pt x="658" y="1523"/>
                  </a:cubicBezTo>
                  <a:lnTo>
                    <a:pt x="624" y="1424"/>
                  </a:lnTo>
                  <a:cubicBezTo>
                    <a:pt x="559" y="1183"/>
                    <a:pt x="493" y="920"/>
                    <a:pt x="395" y="679"/>
                  </a:cubicBezTo>
                  <a:cubicBezTo>
                    <a:pt x="351" y="559"/>
                    <a:pt x="296" y="438"/>
                    <a:pt x="230" y="329"/>
                  </a:cubicBezTo>
                  <a:cubicBezTo>
                    <a:pt x="164" y="209"/>
                    <a:pt x="88" y="110"/>
                    <a:pt x="1" y="0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3" name="Google Shape;2313;p244"/>
            <p:cNvSpPr/>
            <p:nvPr/>
          </p:nvSpPr>
          <p:spPr>
            <a:xfrm>
              <a:off x="6967407" y="2532828"/>
              <a:ext cx="402505" cy="409678"/>
            </a:xfrm>
            <a:custGeom>
              <a:rect b="b" l="l" r="r" t="t"/>
              <a:pathLst>
                <a:path extrusionOk="0" h="14220" w="13971">
                  <a:moveTo>
                    <a:pt x="8286" y="0"/>
                  </a:moveTo>
                  <a:cubicBezTo>
                    <a:pt x="6869" y="0"/>
                    <a:pt x="5496" y="401"/>
                    <a:pt x="4238" y="1030"/>
                  </a:cubicBezTo>
                  <a:cubicBezTo>
                    <a:pt x="2956" y="1676"/>
                    <a:pt x="1971" y="2191"/>
                    <a:pt x="1314" y="3549"/>
                  </a:cubicBezTo>
                  <a:cubicBezTo>
                    <a:pt x="854" y="4523"/>
                    <a:pt x="581" y="5585"/>
                    <a:pt x="0" y="6483"/>
                  </a:cubicBezTo>
                  <a:cubicBezTo>
                    <a:pt x="635" y="7556"/>
                    <a:pt x="2102" y="8191"/>
                    <a:pt x="3263" y="8464"/>
                  </a:cubicBezTo>
                  <a:cubicBezTo>
                    <a:pt x="3088" y="8420"/>
                    <a:pt x="3197" y="6779"/>
                    <a:pt x="3197" y="6614"/>
                  </a:cubicBezTo>
                  <a:lnTo>
                    <a:pt x="3197" y="6614"/>
                  </a:lnTo>
                  <a:cubicBezTo>
                    <a:pt x="3197" y="6724"/>
                    <a:pt x="3219" y="6833"/>
                    <a:pt x="3253" y="6943"/>
                  </a:cubicBezTo>
                  <a:cubicBezTo>
                    <a:pt x="3406" y="7446"/>
                    <a:pt x="3789" y="7819"/>
                    <a:pt x="3997" y="8300"/>
                  </a:cubicBezTo>
                  <a:cubicBezTo>
                    <a:pt x="4282" y="9023"/>
                    <a:pt x="4489" y="9789"/>
                    <a:pt x="4577" y="10556"/>
                  </a:cubicBezTo>
                  <a:cubicBezTo>
                    <a:pt x="4599" y="10741"/>
                    <a:pt x="4621" y="10939"/>
                    <a:pt x="4730" y="11092"/>
                  </a:cubicBezTo>
                  <a:cubicBezTo>
                    <a:pt x="4883" y="11300"/>
                    <a:pt x="5168" y="11398"/>
                    <a:pt x="5267" y="11629"/>
                  </a:cubicBezTo>
                  <a:cubicBezTo>
                    <a:pt x="5387" y="11902"/>
                    <a:pt x="5201" y="12252"/>
                    <a:pt x="5355" y="12505"/>
                  </a:cubicBezTo>
                  <a:cubicBezTo>
                    <a:pt x="5431" y="12614"/>
                    <a:pt x="5552" y="12680"/>
                    <a:pt x="5584" y="12800"/>
                  </a:cubicBezTo>
                  <a:cubicBezTo>
                    <a:pt x="5661" y="13041"/>
                    <a:pt x="5289" y="13446"/>
                    <a:pt x="5201" y="13665"/>
                  </a:cubicBezTo>
                  <a:cubicBezTo>
                    <a:pt x="5751" y="14029"/>
                    <a:pt x="6409" y="14219"/>
                    <a:pt x="7068" y="14219"/>
                  </a:cubicBezTo>
                  <a:cubicBezTo>
                    <a:pt x="7301" y="14219"/>
                    <a:pt x="7534" y="14195"/>
                    <a:pt x="7763" y="14147"/>
                  </a:cubicBezTo>
                  <a:cubicBezTo>
                    <a:pt x="8333" y="14016"/>
                    <a:pt x="8858" y="13741"/>
                    <a:pt x="9350" y="13424"/>
                  </a:cubicBezTo>
                  <a:cubicBezTo>
                    <a:pt x="9778" y="13140"/>
                    <a:pt x="10128" y="12746"/>
                    <a:pt x="10566" y="12483"/>
                  </a:cubicBezTo>
                  <a:cubicBezTo>
                    <a:pt x="11192" y="12105"/>
                    <a:pt x="11980" y="11936"/>
                    <a:pt x="12750" y="11936"/>
                  </a:cubicBezTo>
                  <a:cubicBezTo>
                    <a:pt x="13164" y="11936"/>
                    <a:pt x="13573" y="11985"/>
                    <a:pt x="13949" y="12077"/>
                  </a:cubicBezTo>
                  <a:cubicBezTo>
                    <a:pt x="13971" y="12077"/>
                    <a:pt x="13555" y="10621"/>
                    <a:pt x="13479" y="10479"/>
                  </a:cubicBezTo>
                  <a:cubicBezTo>
                    <a:pt x="13204" y="9965"/>
                    <a:pt x="12975" y="9527"/>
                    <a:pt x="12756" y="8968"/>
                  </a:cubicBezTo>
                  <a:cubicBezTo>
                    <a:pt x="12131" y="7359"/>
                    <a:pt x="11420" y="5782"/>
                    <a:pt x="10719" y="4206"/>
                  </a:cubicBezTo>
                  <a:cubicBezTo>
                    <a:pt x="11496" y="3866"/>
                    <a:pt x="12187" y="3340"/>
                    <a:pt x="12723" y="2683"/>
                  </a:cubicBezTo>
                  <a:cubicBezTo>
                    <a:pt x="12153" y="2191"/>
                    <a:pt x="11584" y="1709"/>
                    <a:pt x="11015" y="1216"/>
                  </a:cubicBezTo>
                  <a:cubicBezTo>
                    <a:pt x="10248" y="559"/>
                    <a:pt x="9438" y="12"/>
                    <a:pt x="8398" y="1"/>
                  </a:cubicBezTo>
                  <a:cubicBezTo>
                    <a:pt x="8361" y="1"/>
                    <a:pt x="8323" y="0"/>
                    <a:pt x="8286" y="0"/>
                  </a:cubicBezTo>
                  <a:close/>
                </a:path>
              </a:pathLst>
            </a:custGeom>
            <a:solidFill>
              <a:srgbClr val="84BED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4" name="Google Shape;2314;p244"/>
            <p:cNvSpPr/>
            <p:nvPr/>
          </p:nvSpPr>
          <p:spPr>
            <a:xfrm>
              <a:off x="7324162" y="2610126"/>
              <a:ext cx="9795" cy="11063"/>
            </a:xfrm>
            <a:custGeom>
              <a:rect b="b" l="l" r="r" t="t"/>
              <a:pathLst>
                <a:path extrusionOk="0" h="384" w="340">
                  <a:moveTo>
                    <a:pt x="340" y="0"/>
                  </a:moveTo>
                  <a:cubicBezTo>
                    <a:pt x="230" y="132"/>
                    <a:pt x="121" y="263"/>
                    <a:pt x="1" y="384"/>
                  </a:cubicBezTo>
                  <a:lnTo>
                    <a:pt x="1" y="384"/>
                  </a:lnTo>
                  <a:cubicBezTo>
                    <a:pt x="121" y="263"/>
                    <a:pt x="230" y="132"/>
                    <a:pt x="340" y="0"/>
                  </a:cubicBezTo>
                  <a:close/>
                </a:path>
              </a:pathLst>
            </a:custGeom>
            <a:solidFill>
              <a:srgbClr val="95050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5" name="Google Shape;2315;p244"/>
            <p:cNvSpPr/>
            <p:nvPr/>
          </p:nvSpPr>
          <p:spPr>
            <a:xfrm>
              <a:off x="7323845" y="2621160"/>
              <a:ext cx="346" cy="346"/>
            </a:xfrm>
            <a:custGeom>
              <a:rect b="b" l="l" r="r" t="t"/>
              <a:pathLst>
                <a:path extrusionOk="0" h="12" w="12">
                  <a:moveTo>
                    <a:pt x="12" y="1"/>
                  </a:moveTo>
                  <a:cubicBezTo>
                    <a:pt x="0" y="1"/>
                    <a:pt x="0" y="1"/>
                    <a:pt x="0" y="11"/>
                  </a:cubicBezTo>
                  <a:cubicBezTo>
                    <a:pt x="0" y="11"/>
                    <a:pt x="12" y="11"/>
                    <a:pt x="12" y="1"/>
                  </a:cubicBezTo>
                  <a:close/>
                </a:path>
              </a:pathLst>
            </a:custGeom>
            <a:solidFill>
              <a:srgbClr val="C2919A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6" name="Google Shape;2316;p244"/>
            <p:cNvSpPr/>
            <p:nvPr/>
          </p:nvSpPr>
          <p:spPr>
            <a:xfrm>
              <a:off x="7317852" y="2621477"/>
              <a:ext cx="6021" cy="5387"/>
            </a:xfrm>
            <a:custGeom>
              <a:rect b="b" l="l" r="r" t="t"/>
              <a:pathLst>
                <a:path extrusionOk="0" h="187" w="209">
                  <a:moveTo>
                    <a:pt x="208" y="1"/>
                  </a:moveTo>
                  <a:lnTo>
                    <a:pt x="208" y="1"/>
                  </a:lnTo>
                  <a:cubicBezTo>
                    <a:pt x="143" y="66"/>
                    <a:pt x="77" y="121"/>
                    <a:pt x="1" y="187"/>
                  </a:cubicBezTo>
                  <a:cubicBezTo>
                    <a:pt x="77" y="132"/>
                    <a:pt x="143" y="66"/>
                    <a:pt x="208" y="1"/>
                  </a:cubicBezTo>
                  <a:close/>
                </a:path>
              </a:pathLst>
            </a:custGeom>
            <a:solidFill>
              <a:srgbClr val="BB7D8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7" name="Google Shape;2317;p244"/>
            <p:cNvSpPr/>
            <p:nvPr/>
          </p:nvSpPr>
          <p:spPr>
            <a:xfrm>
              <a:off x="7285671" y="2675438"/>
              <a:ext cx="7289" cy="16076"/>
            </a:xfrm>
            <a:custGeom>
              <a:rect b="b" l="l" r="r" t="t"/>
              <a:pathLst>
                <a:path extrusionOk="0" h="558" w="253">
                  <a:moveTo>
                    <a:pt x="1" y="0"/>
                  </a:moveTo>
                  <a:cubicBezTo>
                    <a:pt x="89" y="186"/>
                    <a:pt x="165" y="372"/>
                    <a:pt x="252" y="558"/>
                  </a:cubicBezTo>
                  <a:lnTo>
                    <a:pt x="252" y="558"/>
                  </a:lnTo>
                  <a:cubicBezTo>
                    <a:pt x="165" y="372"/>
                    <a:pt x="89" y="186"/>
                    <a:pt x="1" y="0"/>
                  </a:cubicBezTo>
                  <a:close/>
                </a:path>
              </a:pathLst>
            </a:custGeom>
            <a:solidFill>
              <a:srgbClr val="95050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8" name="Google Shape;2318;p244"/>
            <p:cNvSpPr/>
            <p:nvPr/>
          </p:nvSpPr>
          <p:spPr>
            <a:xfrm>
              <a:off x="7059513" y="2723378"/>
              <a:ext cx="1930" cy="53327"/>
            </a:xfrm>
            <a:custGeom>
              <a:rect b="b" l="l" r="r" t="t"/>
              <a:pathLst>
                <a:path extrusionOk="0" h="1851" w="67">
                  <a:moveTo>
                    <a:pt x="56" y="1850"/>
                  </a:moveTo>
                  <a:lnTo>
                    <a:pt x="66" y="1850"/>
                  </a:lnTo>
                  <a:lnTo>
                    <a:pt x="66" y="1850"/>
                  </a:lnTo>
                  <a:lnTo>
                    <a:pt x="56" y="1850"/>
                  </a:lnTo>
                  <a:close/>
                  <a:moveTo>
                    <a:pt x="12" y="154"/>
                  </a:moveTo>
                  <a:lnTo>
                    <a:pt x="12" y="154"/>
                  </a:lnTo>
                  <a:lnTo>
                    <a:pt x="12" y="154"/>
                  </a:lnTo>
                  <a:close/>
                  <a:moveTo>
                    <a:pt x="12" y="154"/>
                  </a:moveTo>
                  <a:lnTo>
                    <a:pt x="12" y="154"/>
                  </a:lnTo>
                  <a:lnTo>
                    <a:pt x="12" y="154"/>
                  </a:lnTo>
                  <a:close/>
                  <a:moveTo>
                    <a:pt x="12" y="142"/>
                  </a:moveTo>
                  <a:lnTo>
                    <a:pt x="12" y="154"/>
                  </a:lnTo>
                  <a:lnTo>
                    <a:pt x="12" y="142"/>
                  </a:lnTo>
                  <a:close/>
                  <a:moveTo>
                    <a:pt x="12" y="142"/>
                  </a:moveTo>
                  <a:lnTo>
                    <a:pt x="12" y="142"/>
                  </a:lnTo>
                  <a:lnTo>
                    <a:pt x="12" y="142"/>
                  </a:lnTo>
                  <a:close/>
                  <a:moveTo>
                    <a:pt x="0" y="22"/>
                  </a:moveTo>
                  <a:cubicBezTo>
                    <a:pt x="0" y="66"/>
                    <a:pt x="0" y="98"/>
                    <a:pt x="12" y="142"/>
                  </a:cubicBezTo>
                  <a:cubicBezTo>
                    <a:pt x="0" y="98"/>
                    <a:pt x="0" y="66"/>
                    <a:pt x="0" y="22"/>
                  </a:cubicBezTo>
                  <a:close/>
                  <a:moveTo>
                    <a:pt x="0" y="11"/>
                  </a:moveTo>
                  <a:lnTo>
                    <a:pt x="0" y="22"/>
                  </a:lnTo>
                  <a:lnTo>
                    <a:pt x="0" y="11"/>
                  </a:lnTo>
                  <a:close/>
                  <a:moveTo>
                    <a:pt x="0" y="0"/>
                  </a:moveTo>
                  <a:lnTo>
                    <a:pt x="0" y="11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9" name="Google Shape;2319;p244"/>
            <p:cNvSpPr/>
            <p:nvPr/>
          </p:nvSpPr>
          <p:spPr>
            <a:xfrm>
              <a:off x="7010622" y="2532857"/>
              <a:ext cx="323335" cy="406307"/>
            </a:xfrm>
            <a:custGeom>
              <a:rect b="b" l="l" r="r" t="t"/>
              <a:pathLst>
                <a:path extrusionOk="0" h="14103" w="11223">
                  <a:moveTo>
                    <a:pt x="5981" y="12110"/>
                  </a:moveTo>
                  <a:cubicBezTo>
                    <a:pt x="6068" y="12142"/>
                    <a:pt x="6165" y="12153"/>
                    <a:pt x="6263" y="12164"/>
                  </a:cubicBezTo>
                  <a:cubicBezTo>
                    <a:pt x="6318" y="12175"/>
                    <a:pt x="6373" y="12175"/>
                    <a:pt x="6417" y="12175"/>
                  </a:cubicBezTo>
                  <a:lnTo>
                    <a:pt x="6263" y="12175"/>
                  </a:lnTo>
                  <a:cubicBezTo>
                    <a:pt x="6165" y="12153"/>
                    <a:pt x="6068" y="12142"/>
                    <a:pt x="5981" y="12110"/>
                  </a:cubicBezTo>
                  <a:close/>
                  <a:moveTo>
                    <a:pt x="7303" y="12898"/>
                  </a:moveTo>
                  <a:lnTo>
                    <a:pt x="7303" y="12898"/>
                  </a:lnTo>
                  <a:cubicBezTo>
                    <a:pt x="7161" y="12996"/>
                    <a:pt x="7008" y="13095"/>
                    <a:pt x="6855" y="13171"/>
                  </a:cubicBezTo>
                  <a:cubicBezTo>
                    <a:pt x="6723" y="13237"/>
                    <a:pt x="6592" y="13302"/>
                    <a:pt x="6460" y="13358"/>
                  </a:cubicBezTo>
                  <a:cubicBezTo>
                    <a:pt x="6329" y="13412"/>
                    <a:pt x="6198" y="13456"/>
                    <a:pt x="6055" y="13500"/>
                  </a:cubicBezTo>
                  <a:cubicBezTo>
                    <a:pt x="5792" y="13587"/>
                    <a:pt x="5507" y="13653"/>
                    <a:pt x="5223" y="13664"/>
                  </a:cubicBezTo>
                  <a:lnTo>
                    <a:pt x="5125" y="13664"/>
                  </a:lnTo>
                  <a:cubicBezTo>
                    <a:pt x="5118" y="13664"/>
                    <a:pt x="5111" y="13664"/>
                    <a:pt x="5104" y="13664"/>
                  </a:cubicBezTo>
                  <a:lnTo>
                    <a:pt x="5104" y="13664"/>
                  </a:lnTo>
                  <a:cubicBezTo>
                    <a:pt x="5147" y="13664"/>
                    <a:pt x="5180" y="13653"/>
                    <a:pt x="5223" y="13653"/>
                  </a:cubicBezTo>
                  <a:cubicBezTo>
                    <a:pt x="5507" y="13642"/>
                    <a:pt x="5782" y="13577"/>
                    <a:pt x="6055" y="13489"/>
                  </a:cubicBezTo>
                  <a:cubicBezTo>
                    <a:pt x="6198" y="13445"/>
                    <a:pt x="6329" y="13401"/>
                    <a:pt x="6460" y="13346"/>
                  </a:cubicBezTo>
                  <a:cubicBezTo>
                    <a:pt x="6592" y="13292"/>
                    <a:pt x="6723" y="13226"/>
                    <a:pt x="6843" y="13161"/>
                  </a:cubicBezTo>
                  <a:cubicBezTo>
                    <a:pt x="6876" y="13149"/>
                    <a:pt x="6909" y="13127"/>
                    <a:pt x="6942" y="13117"/>
                  </a:cubicBezTo>
                  <a:lnTo>
                    <a:pt x="7040" y="13062"/>
                  </a:lnTo>
                  <a:lnTo>
                    <a:pt x="7128" y="13007"/>
                  </a:lnTo>
                  <a:cubicBezTo>
                    <a:pt x="7161" y="12985"/>
                    <a:pt x="7194" y="12974"/>
                    <a:pt x="7215" y="12952"/>
                  </a:cubicBezTo>
                  <a:cubicBezTo>
                    <a:pt x="7249" y="12930"/>
                    <a:pt x="7271" y="12920"/>
                    <a:pt x="7303" y="12898"/>
                  </a:cubicBezTo>
                  <a:close/>
                  <a:moveTo>
                    <a:pt x="6789" y="0"/>
                  </a:moveTo>
                  <a:cubicBezTo>
                    <a:pt x="5782" y="0"/>
                    <a:pt x="4796" y="197"/>
                    <a:pt x="3855" y="548"/>
                  </a:cubicBezTo>
                  <a:cubicBezTo>
                    <a:pt x="3920" y="690"/>
                    <a:pt x="4008" y="821"/>
                    <a:pt x="4106" y="898"/>
                  </a:cubicBezTo>
                  <a:cubicBezTo>
                    <a:pt x="4205" y="974"/>
                    <a:pt x="4293" y="1008"/>
                    <a:pt x="4391" y="1008"/>
                  </a:cubicBezTo>
                  <a:cubicBezTo>
                    <a:pt x="4478" y="1008"/>
                    <a:pt x="4577" y="986"/>
                    <a:pt x="4675" y="964"/>
                  </a:cubicBezTo>
                  <a:cubicBezTo>
                    <a:pt x="4741" y="942"/>
                    <a:pt x="4840" y="920"/>
                    <a:pt x="4906" y="920"/>
                  </a:cubicBezTo>
                  <a:cubicBezTo>
                    <a:pt x="4982" y="920"/>
                    <a:pt x="5026" y="952"/>
                    <a:pt x="4950" y="1106"/>
                  </a:cubicBezTo>
                  <a:cubicBezTo>
                    <a:pt x="4697" y="1609"/>
                    <a:pt x="4391" y="2015"/>
                    <a:pt x="3887" y="2278"/>
                  </a:cubicBezTo>
                  <a:cubicBezTo>
                    <a:pt x="3624" y="2409"/>
                    <a:pt x="3329" y="2497"/>
                    <a:pt x="3033" y="2497"/>
                  </a:cubicBezTo>
                  <a:lnTo>
                    <a:pt x="2924" y="2497"/>
                  </a:lnTo>
                  <a:cubicBezTo>
                    <a:pt x="2858" y="2485"/>
                    <a:pt x="2147" y="2365"/>
                    <a:pt x="2179" y="2299"/>
                  </a:cubicBezTo>
                  <a:cubicBezTo>
                    <a:pt x="2212" y="2234"/>
                    <a:pt x="2245" y="2168"/>
                    <a:pt x="2300" y="2113"/>
                  </a:cubicBezTo>
                  <a:cubicBezTo>
                    <a:pt x="2409" y="1927"/>
                    <a:pt x="2683" y="1774"/>
                    <a:pt x="2760" y="1555"/>
                  </a:cubicBezTo>
                  <a:cubicBezTo>
                    <a:pt x="2770" y="1522"/>
                    <a:pt x="2760" y="1424"/>
                    <a:pt x="2727" y="1292"/>
                  </a:cubicBezTo>
                  <a:lnTo>
                    <a:pt x="2727" y="1281"/>
                  </a:lnTo>
                  <a:cubicBezTo>
                    <a:pt x="2705" y="1215"/>
                    <a:pt x="2683" y="1139"/>
                    <a:pt x="2661" y="1062"/>
                  </a:cubicBezTo>
                  <a:cubicBezTo>
                    <a:pt x="1665" y="1577"/>
                    <a:pt x="920" y="2113"/>
                    <a:pt x="176" y="2956"/>
                  </a:cubicBezTo>
                  <a:cubicBezTo>
                    <a:pt x="132" y="3000"/>
                    <a:pt x="88" y="3054"/>
                    <a:pt x="88" y="3120"/>
                  </a:cubicBezTo>
                  <a:cubicBezTo>
                    <a:pt x="77" y="3175"/>
                    <a:pt x="110" y="3219"/>
                    <a:pt x="132" y="3273"/>
                  </a:cubicBezTo>
                  <a:cubicBezTo>
                    <a:pt x="723" y="4434"/>
                    <a:pt x="646" y="5803"/>
                    <a:pt x="417" y="7040"/>
                  </a:cubicBezTo>
                  <a:cubicBezTo>
                    <a:pt x="373" y="7324"/>
                    <a:pt x="264" y="7642"/>
                    <a:pt x="1" y="7730"/>
                  </a:cubicBezTo>
                  <a:cubicBezTo>
                    <a:pt x="592" y="8015"/>
                    <a:pt x="1106" y="8310"/>
                    <a:pt x="1753" y="8463"/>
                  </a:cubicBezTo>
                  <a:lnTo>
                    <a:pt x="1763" y="8463"/>
                  </a:lnTo>
                  <a:cubicBezTo>
                    <a:pt x="1588" y="8419"/>
                    <a:pt x="1697" y="6909"/>
                    <a:pt x="1697" y="6635"/>
                  </a:cubicBezTo>
                  <a:lnTo>
                    <a:pt x="1697" y="6635"/>
                  </a:lnTo>
                  <a:cubicBezTo>
                    <a:pt x="1697" y="6679"/>
                    <a:pt x="1697" y="6711"/>
                    <a:pt x="1709" y="6755"/>
                  </a:cubicBezTo>
                  <a:lnTo>
                    <a:pt x="1709" y="6767"/>
                  </a:lnTo>
                  <a:cubicBezTo>
                    <a:pt x="1709" y="6788"/>
                    <a:pt x="1719" y="6799"/>
                    <a:pt x="1719" y="6810"/>
                  </a:cubicBezTo>
                  <a:lnTo>
                    <a:pt x="1774" y="6646"/>
                  </a:lnTo>
                  <a:cubicBezTo>
                    <a:pt x="1599" y="6022"/>
                    <a:pt x="1413" y="5398"/>
                    <a:pt x="1369" y="4752"/>
                  </a:cubicBezTo>
                  <a:cubicBezTo>
                    <a:pt x="1325" y="4095"/>
                    <a:pt x="1435" y="3427"/>
                    <a:pt x="1785" y="2879"/>
                  </a:cubicBezTo>
                  <a:cubicBezTo>
                    <a:pt x="2070" y="3164"/>
                    <a:pt x="2344" y="3460"/>
                    <a:pt x="2705" y="3635"/>
                  </a:cubicBezTo>
                  <a:cubicBezTo>
                    <a:pt x="2945" y="3767"/>
                    <a:pt x="3220" y="3821"/>
                    <a:pt x="3504" y="3821"/>
                  </a:cubicBezTo>
                  <a:cubicBezTo>
                    <a:pt x="3778" y="3821"/>
                    <a:pt x="4052" y="3767"/>
                    <a:pt x="4315" y="3668"/>
                  </a:cubicBezTo>
                  <a:cubicBezTo>
                    <a:pt x="4840" y="3482"/>
                    <a:pt x="5300" y="3153"/>
                    <a:pt x="5738" y="2814"/>
                  </a:cubicBezTo>
                  <a:lnTo>
                    <a:pt x="5738" y="2814"/>
                  </a:lnTo>
                  <a:cubicBezTo>
                    <a:pt x="5782" y="2967"/>
                    <a:pt x="5726" y="3132"/>
                    <a:pt x="5661" y="3285"/>
                  </a:cubicBezTo>
                  <a:cubicBezTo>
                    <a:pt x="5288" y="4205"/>
                    <a:pt x="4862" y="5102"/>
                    <a:pt x="4380" y="5967"/>
                  </a:cubicBezTo>
                  <a:cubicBezTo>
                    <a:pt x="5037" y="5901"/>
                    <a:pt x="5519" y="5299"/>
                    <a:pt x="6142" y="5080"/>
                  </a:cubicBezTo>
                  <a:lnTo>
                    <a:pt x="6142" y="5080"/>
                  </a:lnTo>
                  <a:cubicBezTo>
                    <a:pt x="6164" y="5398"/>
                    <a:pt x="5989" y="5694"/>
                    <a:pt x="5825" y="5967"/>
                  </a:cubicBezTo>
                  <a:cubicBezTo>
                    <a:pt x="5464" y="6536"/>
                    <a:pt x="5113" y="7117"/>
                    <a:pt x="4752" y="7686"/>
                  </a:cubicBezTo>
                  <a:cubicBezTo>
                    <a:pt x="4577" y="7981"/>
                    <a:pt x="4391" y="8299"/>
                    <a:pt x="4413" y="8650"/>
                  </a:cubicBezTo>
                  <a:cubicBezTo>
                    <a:pt x="4446" y="8956"/>
                    <a:pt x="4643" y="9230"/>
                    <a:pt x="4906" y="9405"/>
                  </a:cubicBezTo>
                  <a:cubicBezTo>
                    <a:pt x="5245" y="9635"/>
                    <a:pt x="5782" y="9876"/>
                    <a:pt x="6186" y="9952"/>
                  </a:cubicBezTo>
                  <a:cubicBezTo>
                    <a:pt x="6296" y="9974"/>
                    <a:pt x="6439" y="10007"/>
                    <a:pt x="6482" y="10127"/>
                  </a:cubicBezTo>
                  <a:cubicBezTo>
                    <a:pt x="6493" y="10183"/>
                    <a:pt x="6482" y="10248"/>
                    <a:pt x="6460" y="10303"/>
                  </a:cubicBezTo>
                  <a:cubicBezTo>
                    <a:pt x="6307" y="10784"/>
                    <a:pt x="5869" y="11124"/>
                    <a:pt x="5387" y="11288"/>
                  </a:cubicBezTo>
                  <a:cubicBezTo>
                    <a:pt x="4906" y="11453"/>
                    <a:pt x="4391" y="11474"/>
                    <a:pt x="3887" y="11485"/>
                  </a:cubicBezTo>
                  <a:cubicBezTo>
                    <a:pt x="3986" y="11934"/>
                    <a:pt x="4117" y="12438"/>
                    <a:pt x="4522" y="12646"/>
                  </a:cubicBezTo>
                  <a:cubicBezTo>
                    <a:pt x="4709" y="12745"/>
                    <a:pt x="4928" y="12766"/>
                    <a:pt x="5135" y="12777"/>
                  </a:cubicBezTo>
                  <a:cubicBezTo>
                    <a:pt x="5322" y="12788"/>
                    <a:pt x="5507" y="12799"/>
                    <a:pt x="5694" y="12799"/>
                  </a:cubicBezTo>
                  <a:cubicBezTo>
                    <a:pt x="5902" y="12799"/>
                    <a:pt x="6110" y="12788"/>
                    <a:pt x="6318" y="12777"/>
                  </a:cubicBezTo>
                  <a:lnTo>
                    <a:pt x="6318" y="12777"/>
                  </a:lnTo>
                  <a:cubicBezTo>
                    <a:pt x="6022" y="13193"/>
                    <a:pt x="5398" y="13127"/>
                    <a:pt x="4906" y="13292"/>
                  </a:cubicBezTo>
                  <a:cubicBezTo>
                    <a:pt x="4763" y="13336"/>
                    <a:pt x="4610" y="13445"/>
                    <a:pt x="4621" y="13587"/>
                  </a:cubicBezTo>
                  <a:cubicBezTo>
                    <a:pt x="4675" y="13609"/>
                    <a:pt x="4741" y="13620"/>
                    <a:pt x="4796" y="13631"/>
                  </a:cubicBezTo>
                  <a:cubicBezTo>
                    <a:pt x="4892" y="13652"/>
                    <a:pt x="4989" y="13664"/>
                    <a:pt x="5096" y="13664"/>
                  </a:cubicBezTo>
                  <a:lnTo>
                    <a:pt x="5096" y="13664"/>
                  </a:lnTo>
                  <a:cubicBezTo>
                    <a:pt x="4995" y="13664"/>
                    <a:pt x="4886" y="13662"/>
                    <a:pt x="4796" y="13642"/>
                  </a:cubicBezTo>
                  <a:cubicBezTo>
                    <a:pt x="4731" y="13631"/>
                    <a:pt x="4675" y="13609"/>
                    <a:pt x="4632" y="13599"/>
                  </a:cubicBezTo>
                  <a:lnTo>
                    <a:pt x="4632" y="13609"/>
                  </a:lnTo>
                  <a:cubicBezTo>
                    <a:pt x="4643" y="13708"/>
                    <a:pt x="4741" y="13774"/>
                    <a:pt x="4840" y="13817"/>
                  </a:cubicBezTo>
                  <a:cubicBezTo>
                    <a:pt x="5223" y="14015"/>
                    <a:pt x="5595" y="14102"/>
                    <a:pt x="5957" y="14102"/>
                  </a:cubicBezTo>
                  <a:cubicBezTo>
                    <a:pt x="6614" y="14102"/>
                    <a:pt x="7249" y="13817"/>
                    <a:pt x="7850" y="13423"/>
                  </a:cubicBezTo>
                  <a:cubicBezTo>
                    <a:pt x="8048" y="13292"/>
                    <a:pt x="8223" y="13139"/>
                    <a:pt x="8398" y="12985"/>
                  </a:cubicBezTo>
                  <a:cubicBezTo>
                    <a:pt x="8409" y="12952"/>
                    <a:pt x="8420" y="12908"/>
                    <a:pt x="8431" y="12876"/>
                  </a:cubicBezTo>
                  <a:lnTo>
                    <a:pt x="8431" y="12876"/>
                  </a:lnTo>
                  <a:cubicBezTo>
                    <a:pt x="8332" y="12942"/>
                    <a:pt x="8234" y="12996"/>
                    <a:pt x="8125" y="13029"/>
                  </a:cubicBezTo>
                  <a:cubicBezTo>
                    <a:pt x="8004" y="13073"/>
                    <a:pt x="7906" y="13083"/>
                    <a:pt x="7818" y="13083"/>
                  </a:cubicBezTo>
                  <a:cubicBezTo>
                    <a:pt x="7719" y="13083"/>
                    <a:pt x="7643" y="13073"/>
                    <a:pt x="7566" y="13040"/>
                  </a:cubicBezTo>
                  <a:cubicBezTo>
                    <a:pt x="7468" y="13007"/>
                    <a:pt x="7380" y="12963"/>
                    <a:pt x="7303" y="12898"/>
                  </a:cubicBezTo>
                  <a:cubicBezTo>
                    <a:pt x="7293" y="12886"/>
                    <a:pt x="7271" y="12876"/>
                    <a:pt x="7259" y="12865"/>
                  </a:cubicBezTo>
                  <a:cubicBezTo>
                    <a:pt x="7074" y="12667"/>
                    <a:pt x="7018" y="12372"/>
                    <a:pt x="7008" y="12098"/>
                  </a:cubicBezTo>
                  <a:cubicBezTo>
                    <a:pt x="6953" y="12109"/>
                    <a:pt x="6909" y="12120"/>
                    <a:pt x="6855" y="12131"/>
                  </a:cubicBezTo>
                  <a:cubicBezTo>
                    <a:pt x="6756" y="12153"/>
                    <a:pt x="6658" y="12164"/>
                    <a:pt x="6559" y="12175"/>
                  </a:cubicBezTo>
                  <a:lnTo>
                    <a:pt x="6417" y="12175"/>
                  </a:lnTo>
                  <a:cubicBezTo>
                    <a:pt x="6471" y="12175"/>
                    <a:pt x="6515" y="12175"/>
                    <a:pt x="6559" y="12164"/>
                  </a:cubicBezTo>
                  <a:cubicBezTo>
                    <a:pt x="6658" y="12164"/>
                    <a:pt x="6756" y="12142"/>
                    <a:pt x="6855" y="12120"/>
                  </a:cubicBezTo>
                  <a:cubicBezTo>
                    <a:pt x="6909" y="12109"/>
                    <a:pt x="6953" y="12098"/>
                    <a:pt x="7008" y="12088"/>
                  </a:cubicBezTo>
                  <a:lnTo>
                    <a:pt x="7008" y="12032"/>
                  </a:lnTo>
                  <a:cubicBezTo>
                    <a:pt x="6986" y="10927"/>
                    <a:pt x="7380" y="9843"/>
                    <a:pt x="7446" y="8737"/>
                  </a:cubicBezTo>
                  <a:cubicBezTo>
                    <a:pt x="7478" y="8200"/>
                    <a:pt x="7434" y="7653"/>
                    <a:pt x="7512" y="7117"/>
                  </a:cubicBezTo>
                  <a:cubicBezTo>
                    <a:pt x="7599" y="6591"/>
                    <a:pt x="7840" y="6044"/>
                    <a:pt x="8310" y="5781"/>
                  </a:cubicBezTo>
                  <a:cubicBezTo>
                    <a:pt x="8639" y="5584"/>
                    <a:pt x="9044" y="5551"/>
                    <a:pt x="9427" y="5529"/>
                  </a:cubicBezTo>
                  <a:cubicBezTo>
                    <a:pt x="9548" y="5518"/>
                    <a:pt x="9679" y="5507"/>
                    <a:pt x="9799" y="5507"/>
                  </a:cubicBezTo>
                  <a:cubicBezTo>
                    <a:pt x="9712" y="5321"/>
                    <a:pt x="9636" y="5135"/>
                    <a:pt x="9548" y="4949"/>
                  </a:cubicBezTo>
                  <a:cubicBezTo>
                    <a:pt x="9537" y="4938"/>
                    <a:pt x="9537" y="4916"/>
                    <a:pt x="9526" y="4905"/>
                  </a:cubicBezTo>
                  <a:cubicBezTo>
                    <a:pt x="8935" y="3580"/>
                    <a:pt x="8157" y="2354"/>
                    <a:pt x="7424" y="1095"/>
                  </a:cubicBezTo>
                  <a:cubicBezTo>
                    <a:pt x="7478" y="1073"/>
                    <a:pt x="7544" y="1051"/>
                    <a:pt x="7610" y="1051"/>
                  </a:cubicBezTo>
                  <a:cubicBezTo>
                    <a:pt x="7730" y="1051"/>
                    <a:pt x="7862" y="1095"/>
                    <a:pt x="7971" y="1139"/>
                  </a:cubicBezTo>
                  <a:cubicBezTo>
                    <a:pt x="9077" y="1587"/>
                    <a:pt x="9799" y="2431"/>
                    <a:pt x="10325" y="3471"/>
                  </a:cubicBezTo>
                  <a:cubicBezTo>
                    <a:pt x="10446" y="3416"/>
                    <a:pt x="10566" y="3351"/>
                    <a:pt x="10665" y="3263"/>
                  </a:cubicBezTo>
                  <a:cubicBezTo>
                    <a:pt x="10741" y="3197"/>
                    <a:pt x="10807" y="3142"/>
                    <a:pt x="10872" y="3076"/>
                  </a:cubicBezTo>
                  <a:cubicBezTo>
                    <a:pt x="10872" y="3066"/>
                    <a:pt x="10872" y="3066"/>
                    <a:pt x="10884" y="3066"/>
                  </a:cubicBezTo>
                  <a:cubicBezTo>
                    <a:pt x="11004" y="2945"/>
                    <a:pt x="11113" y="2814"/>
                    <a:pt x="11223" y="2682"/>
                  </a:cubicBezTo>
                  <a:cubicBezTo>
                    <a:pt x="10653" y="2190"/>
                    <a:pt x="10084" y="1708"/>
                    <a:pt x="9515" y="1215"/>
                  </a:cubicBezTo>
                  <a:cubicBezTo>
                    <a:pt x="9373" y="1106"/>
                    <a:pt x="9241" y="986"/>
                    <a:pt x="9099" y="876"/>
                  </a:cubicBezTo>
                  <a:lnTo>
                    <a:pt x="9088" y="876"/>
                  </a:lnTo>
                  <a:cubicBezTo>
                    <a:pt x="8442" y="372"/>
                    <a:pt x="7752" y="11"/>
                    <a:pt x="6898" y="0"/>
                  </a:cubicBez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0" name="Google Shape;2320;p244"/>
            <p:cNvSpPr/>
            <p:nvPr/>
          </p:nvSpPr>
          <p:spPr>
            <a:xfrm>
              <a:off x="6925143" y="2242510"/>
              <a:ext cx="315786" cy="326331"/>
            </a:xfrm>
            <a:custGeom>
              <a:rect b="b" l="l" r="r" t="t"/>
              <a:pathLst>
                <a:path extrusionOk="0" h="11327" w="10961">
                  <a:moveTo>
                    <a:pt x="5211" y="0"/>
                  </a:moveTo>
                  <a:cubicBezTo>
                    <a:pt x="4944" y="0"/>
                    <a:pt x="4678" y="20"/>
                    <a:pt x="4413" y="60"/>
                  </a:cubicBezTo>
                  <a:cubicBezTo>
                    <a:pt x="3143" y="268"/>
                    <a:pt x="1840" y="706"/>
                    <a:pt x="964" y="1702"/>
                  </a:cubicBezTo>
                  <a:cubicBezTo>
                    <a:pt x="362" y="2392"/>
                    <a:pt x="0" y="3301"/>
                    <a:pt x="22" y="4210"/>
                  </a:cubicBezTo>
                  <a:cubicBezTo>
                    <a:pt x="44" y="5206"/>
                    <a:pt x="406" y="6082"/>
                    <a:pt x="548" y="7056"/>
                  </a:cubicBezTo>
                  <a:cubicBezTo>
                    <a:pt x="613" y="7516"/>
                    <a:pt x="428" y="7845"/>
                    <a:pt x="351" y="8293"/>
                  </a:cubicBezTo>
                  <a:cubicBezTo>
                    <a:pt x="274" y="8786"/>
                    <a:pt x="307" y="9300"/>
                    <a:pt x="471" y="9772"/>
                  </a:cubicBezTo>
                  <a:cubicBezTo>
                    <a:pt x="756" y="10538"/>
                    <a:pt x="1435" y="11173"/>
                    <a:pt x="2234" y="11326"/>
                  </a:cubicBezTo>
                  <a:cubicBezTo>
                    <a:pt x="1753" y="11064"/>
                    <a:pt x="1381" y="10594"/>
                    <a:pt x="1227" y="10069"/>
                  </a:cubicBezTo>
                  <a:lnTo>
                    <a:pt x="1227" y="10069"/>
                  </a:lnTo>
                  <a:cubicBezTo>
                    <a:pt x="1296" y="10298"/>
                    <a:pt x="1939" y="10483"/>
                    <a:pt x="2136" y="10527"/>
                  </a:cubicBezTo>
                  <a:cubicBezTo>
                    <a:pt x="2271" y="10559"/>
                    <a:pt x="2404" y="10572"/>
                    <a:pt x="2535" y="10572"/>
                  </a:cubicBezTo>
                  <a:cubicBezTo>
                    <a:pt x="2765" y="10572"/>
                    <a:pt x="2990" y="10532"/>
                    <a:pt x="3219" y="10483"/>
                  </a:cubicBezTo>
                  <a:cubicBezTo>
                    <a:pt x="4041" y="10308"/>
                    <a:pt x="4840" y="9935"/>
                    <a:pt x="5694" y="9935"/>
                  </a:cubicBezTo>
                  <a:cubicBezTo>
                    <a:pt x="6110" y="9947"/>
                    <a:pt x="6526" y="10034"/>
                    <a:pt x="6942" y="10056"/>
                  </a:cubicBezTo>
                  <a:cubicBezTo>
                    <a:pt x="6976" y="10057"/>
                    <a:pt x="7010" y="10058"/>
                    <a:pt x="7044" y="10058"/>
                  </a:cubicBezTo>
                  <a:cubicBezTo>
                    <a:pt x="7684" y="10058"/>
                    <a:pt x="8285" y="9864"/>
                    <a:pt x="8847" y="9531"/>
                  </a:cubicBezTo>
                  <a:cubicBezTo>
                    <a:pt x="9328" y="9257"/>
                    <a:pt x="9646" y="9147"/>
                    <a:pt x="9800" y="8545"/>
                  </a:cubicBezTo>
                  <a:cubicBezTo>
                    <a:pt x="9876" y="8797"/>
                    <a:pt x="10007" y="9038"/>
                    <a:pt x="10216" y="9202"/>
                  </a:cubicBezTo>
                  <a:cubicBezTo>
                    <a:pt x="10364" y="9319"/>
                    <a:pt x="10558" y="9392"/>
                    <a:pt x="10744" y="9392"/>
                  </a:cubicBezTo>
                  <a:cubicBezTo>
                    <a:pt x="10818" y="9392"/>
                    <a:pt x="10892" y="9381"/>
                    <a:pt x="10960" y="9356"/>
                  </a:cubicBezTo>
                  <a:cubicBezTo>
                    <a:pt x="10599" y="9257"/>
                    <a:pt x="10413" y="8841"/>
                    <a:pt x="10358" y="8458"/>
                  </a:cubicBezTo>
                  <a:cubicBezTo>
                    <a:pt x="10226" y="7505"/>
                    <a:pt x="10555" y="6563"/>
                    <a:pt x="10511" y="5611"/>
                  </a:cubicBezTo>
                  <a:cubicBezTo>
                    <a:pt x="10479" y="4691"/>
                    <a:pt x="10270" y="3772"/>
                    <a:pt x="9865" y="2950"/>
                  </a:cubicBezTo>
                  <a:cubicBezTo>
                    <a:pt x="9307" y="1812"/>
                    <a:pt x="8234" y="739"/>
                    <a:pt x="7019" y="312"/>
                  </a:cubicBezTo>
                  <a:cubicBezTo>
                    <a:pt x="6438" y="105"/>
                    <a:pt x="5825" y="0"/>
                    <a:pt x="5211" y="0"/>
                  </a:cubicBezTo>
                  <a:close/>
                </a:path>
              </a:pathLst>
            </a:custGeom>
            <a:solidFill>
              <a:srgbClr val="3F4D8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1" name="Google Shape;2321;p244"/>
            <p:cNvSpPr/>
            <p:nvPr/>
          </p:nvSpPr>
          <p:spPr>
            <a:xfrm>
              <a:off x="6941536" y="2255705"/>
              <a:ext cx="275712" cy="349177"/>
            </a:xfrm>
            <a:custGeom>
              <a:rect b="b" l="l" r="r" t="t"/>
              <a:pathLst>
                <a:path extrusionOk="0" h="12120" w="9570">
                  <a:moveTo>
                    <a:pt x="4401" y="1"/>
                  </a:moveTo>
                  <a:cubicBezTo>
                    <a:pt x="3953" y="1"/>
                    <a:pt x="3501" y="56"/>
                    <a:pt x="3066" y="139"/>
                  </a:cubicBezTo>
                  <a:cubicBezTo>
                    <a:pt x="1928" y="358"/>
                    <a:pt x="866" y="1200"/>
                    <a:pt x="329" y="2219"/>
                  </a:cubicBezTo>
                  <a:cubicBezTo>
                    <a:pt x="1" y="2832"/>
                    <a:pt x="44" y="3412"/>
                    <a:pt x="88" y="4102"/>
                  </a:cubicBezTo>
                  <a:cubicBezTo>
                    <a:pt x="132" y="4879"/>
                    <a:pt x="231" y="5657"/>
                    <a:pt x="319" y="6434"/>
                  </a:cubicBezTo>
                  <a:cubicBezTo>
                    <a:pt x="373" y="6828"/>
                    <a:pt x="417" y="7233"/>
                    <a:pt x="526" y="7616"/>
                  </a:cubicBezTo>
                  <a:cubicBezTo>
                    <a:pt x="691" y="8229"/>
                    <a:pt x="1008" y="8821"/>
                    <a:pt x="1501" y="9215"/>
                  </a:cubicBezTo>
                  <a:cubicBezTo>
                    <a:pt x="1971" y="9587"/>
                    <a:pt x="2552" y="9784"/>
                    <a:pt x="3132" y="9861"/>
                  </a:cubicBezTo>
                  <a:cubicBezTo>
                    <a:pt x="3438" y="9902"/>
                    <a:pt x="3782" y="9951"/>
                    <a:pt x="4117" y="9951"/>
                  </a:cubicBezTo>
                  <a:cubicBezTo>
                    <a:pt x="4321" y="9951"/>
                    <a:pt x="4522" y="9933"/>
                    <a:pt x="4708" y="9883"/>
                  </a:cubicBezTo>
                  <a:cubicBezTo>
                    <a:pt x="4709" y="9883"/>
                    <a:pt x="4710" y="9883"/>
                    <a:pt x="4711" y="9883"/>
                  </a:cubicBezTo>
                  <a:cubicBezTo>
                    <a:pt x="4804" y="9883"/>
                    <a:pt x="5212" y="11023"/>
                    <a:pt x="5158" y="11175"/>
                  </a:cubicBezTo>
                  <a:cubicBezTo>
                    <a:pt x="5048" y="11492"/>
                    <a:pt x="4708" y="11613"/>
                    <a:pt x="4577" y="11919"/>
                  </a:cubicBezTo>
                  <a:cubicBezTo>
                    <a:pt x="4545" y="11985"/>
                    <a:pt x="5256" y="12105"/>
                    <a:pt x="5322" y="12117"/>
                  </a:cubicBezTo>
                  <a:cubicBezTo>
                    <a:pt x="5356" y="12119"/>
                    <a:pt x="5391" y="12120"/>
                    <a:pt x="5425" y="12120"/>
                  </a:cubicBezTo>
                  <a:cubicBezTo>
                    <a:pt x="5728" y="12120"/>
                    <a:pt x="6020" y="12035"/>
                    <a:pt x="6285" y="11898"/>
                  </a:cubicBezTo>
                  <a:cubicBezTo>
                    <a:pt x="6789" y="11635"/>
                    <a:pt x="7095" y="11229"/>
                    <a:pt x="7348" y="10726"/>
                  </a:cubicBezTo>
                  <a:cubicBezTo>
                    <a:pt x="7428" y="10576"/>
                    <a:pt x="7388" y="10535"/>
                    <a:pt x="7310" y="10535"/>
                  </a:cubicBezTo>
                  <a:cubicBezTo>
                    <a:pt x="7240" y="10535"/>
                    <a:pt x="7141" y="10568"/>
                    <a:pt x="7073" y="10584"/>
                  </a:cubicBezTo>
                  <a:cubicBezTo>
                    <a:pt x="6976" y="10604"/>
                    <a:pt x="6885" y="10625"/>
                    <a:pt x="6797" y="10625"/>
                  </a:cubicBezTo>
                  <a:cubicBezTo>
                    <a:pt x="6698" y="10625"/>
                    <a:pt x="6603" y="10599"/>
                    <a:pt x="6504" y="10518"/>
                  </a:cubicBezTo>
                  <a:cubicBezTo>
                    <a:pt x="6285" y="10343"/>
                    <a:pt x="6110" y="9861"/>
                    <a:pt x="6044" y="9587"/>
                  </a:cubicBezTo>
                  <a:cubicBezTo>
                    <a:pt x="7063" y="8985"/>
                    <a:pt x="7961" y="8416"/>
                    <a:pt x="8311" y="7200"/>
                  </a:cubicBezTo>
                  <a:cubicBezTo>
                    <a:pt x="8453" y="6730"/>
                    <a:pt x="8530" y="6379"/>
                    <a:pt x="8530" y="5886"/>
                  </a:cubicBezTo>
                  <a:cubicBezTo>
                    <a:pt x="8584" y="5972"/>
                    <a:pt x="8689" y="6019"/>
                    <a:pt x="8792" y="6019"/>
                  </a:cubicBezTo>
                  <a:cubicBezTo>
                    <a:pt x="8833" y="6019"/>
                    <a:pt x="8875" y="6012"/>
                    <a:pt x="8913" y="5996"/>
                  </a:cubicBezTo>
                  <a:cubicBezTo>
                    <a:pt x="9056" y="5952"/>
                    <a:pt x="9165" y="5843"/>
                    <a:pt x="9241" y="5723"/>
                  </a:cubicBezTo>
                  <a:cubicBezTo>
                    <a:pt x="9537" y="5295"/>
                    <a:pt x="9570" y="4748"/>
                    <a:pt x="9472" y="4244"/>
                  </a:cubicBezTo>
                  <a:cubicBezTo>
                    <a:pt x="9438" y="4091"/>
                    <a:pt x="9394" y="3937"/>
                    <a:pt x="9307" y="3817"/>
                  </a:cubicBezTo>
                  <a:cubicBezTo>
                    <a:pt x="9224" y="3704"/>
                    <a:pt x="9084" y="3619"/>
                    <a:pt x="8940" y="3619"/>
                  </a:cubicBezTo>
                  <a:cubicBezTo>
                    <a:pt x="8931" y="3619"/>
                    <a:pt x="8922" y="3620"/>
                    <a:pt x="8913" y="3620"/>
                  </a:cubicBezTo>
                  <a:cubicBezTo>
                    <a:pt x="8759" y="3631"/>
                    <a:pt x="8618" y="3752"/>
                    <a:pt x="8540" y="3894"/>
                  </a:cubicBezTo>
                  <a:cubicBezTo>
                    <a:pt x="8475" y="4036"/>
                    <a:pt x="8442" y="4190"/>
                    <a:pt x="8420" y="4353"/>
                  </a:cubicBezTo>
                  <a:cubicBezTo>
                    <a:pt x="8442" y="3631"/>
                    <a:pt x="8212" y="2985"/>
                    <a:pt x="7905" y="2339"/>
                  </a:cubicBezTo>
                  <a:cubicBezTo>
                    <a:pt x="7523" y="1551"/>
                    <a:pt x="6964" y="806"/>
                    <a:pt x="6187" y="401"/>
                  </a:cubicBezTo>
                  <a:cubicBezTo>
                    <a:pt x="5639" y="108"/>
                    <a:pt x="5024" y="1"/>
                    <a:pt x="4401" y="1"/>
                  </a:cubicBezTo>
                  <a:close/>
                </a:path>
              </a:pathLst>
            </a:custGeom>
            <a:solidFill>
              <a:srgbClr val="E7A1A1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2" name="Google Shape;2322;p244"/>
            <p:cNvSpPr/>
            <p:nvPr/>
          </p:nvSpPr>
          <p:spPr>
            <a:xfrm>
              <a:off x="7005581" y="2255561"/>
              <a:ext cx="178564" cy="122414"/>
            </a:xfrm>
            <a:custGeom>
              <a:rect b="b" l="l" r="r" t="t"/>
              <a:pathLst>
                <a:path extrusionOk="0" h="4249" w="6198">
                  <a:moveTo>
                    <a:pt x="2168" y="1"/>
                  </a:moveTo>
                  <a:cubicBezTo>
                    <a:pt x="1730" y="1"/>
                    <a:pt x="1271" y="56"/>
                    <a:pt x="843" y="144"/>
                  </a:cubicBezTo>
                  <a:cubicBezTo>
                    <a:pt x="559" y="198"/>
                    <a:pt x="274" y="286"/>
                    <a:pt x="1" y="417"/>
                  </a:cubicBezTo>
                  <a:cubicBezTo>
                    <a:pt x="274" y="286"/>
                    <a:pt x="559" y="198"/>
                    <a:pt x="843" y="144"/>
                  </a:cubicBezTo>
                  <a:cubicBezTo>
                    <a:pt x="1271" y="56"/>
                    <a:pt x="1730" y="1"/>
                    <a:pt x="2168" y="1"/>
                  </a:cubicBezTo>
                  <a:cubicBezTo>
                    <a:pt x="2803" y="1"/>
                    <a:pt x="3417" y="110"/>
                    <a:pt x="3964" y="406"/>
                  </a:cubicBezTo>
                  <a:cubicBezTo>
                    <a:pt x="4741" y="811"/>
                    <a:pt x="5300" y="1556"/>
                    <a:pt x="5682" y="2344"/>
                  </a:cubicBezTo>
                  <a:cubicBezTo>
                    <a:pt x="5979" y="2957"/>
                    <a:pt x="6197" y="3570"/>
                    <a:pt x="6197" y="4249"/>
                  </a:cubicBezTo>
                  <a:cubicBezTo>
                    <a:pt x="6197" y="3570"/>
                    <a:pt x="5979" y="2957"/>
                    <a:pt x="5682" y="2344"/>
                  </a:cubicBezTo>
                  <a:cubicBezTo>
                    <a:pt x="5300" y="1556"/>
                    <a:pt x="4741" y="811"/>
                    <a:pt x="3964" y="406"/>
                  </a:cubicBezTo>
                  <a:cubicBezTo>
                    <a:pt x="3417" y="110"/>
                    <a:pt x="2803" y="1"/>
                    <a:pt x="2168" y="1"/>
                  </a:cubicBezTo>
                  <a:close/>
                </a:path>
              </a:pathLst>
            </a:custGeom>
            <a:solidFill>
              <a:srgbClr val="7A503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3" name="Google Shape;2323;p244"/>
            <p:cNvSpPr/>
            <p:nvPr/>
          </p:nvSpPr>
          <p:spPr>
            <a:xfrm>
              <a:off x="7061731" y="2540434"/>
              <a:ext cx="15154" cy="2535"/>
            </a:xfrm>
            <a:custGeom>
              <a:rect b="b" l="l" r="r" t="t"/>
              <a:pathLst>
                <a:path extrusionOk="0" h="88" w="526">
                  <a:moveTo>
                    <a:pt x="526" y="0"/>
                  </a:moveTo>
                  <a:cubicBezTo>
                    <a:pt x="361" y="44"/>
                    <a:pt x="186" y="66"/>
                    <a:pt x="0" y="66"/>
                  </a:cubicBezTo>
                  <a:cubicBezTo>
                    <a:pt x="0" y="76"/>
                    <a:pt x="0" y="76"/>
                    <a:pt x="11" y="88"/>
                  </a:cubicBezTo>
                  <a:cubicBezTo>
                    <a:pt x="198" y="76"/>
                    <a:pt x="373" y="44"/>
                    <a:pt x="526" y="0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4" name="Google Shape;2324;p244"/>
            <p:cNvSpPr/>
            <p:nvPr/>
          </p:nvSpPr>
          <p:spPr>
            <a:xfrm>
              <a:off x="7031452" y="2540088"/>
              <a:ext cx="30596" cy="3198"/>
            </a:xfrm>
            <a:custGeom>
              <a:rect b="b" l="l" r="r" t="t"/>
              <a:pathLst>
                <a:path extrusionOk="0" h="111" w="1062">
                  <a:moveTo>
                    <a:pt x="110" y="1"/>
                  </a:moveTo>
                  <a:cubicBezTo>
                    <a:pt x="77" y="12"/>
                    <a:pt x="44" y="23"/>
                    <a:pt x="0" y="34"/>
                  </a:cubicBezTo>
                  <a:cubicBezTo>
                    <a:pt x="274" y="78"/>
                    <a:pt x="548" y="110"/>
                    <a:pt x="799" y="110"/>
                  </a:cubicBezTo>
                  <a:cubicBezTo>
                    <a:pt x="887" y="110"/>
                    <a:pt x="974" y="100"/>
                    <a:pt x="1062" y="100"/>
                  </a:cubicBezTo>
                  <a:cubicBezTo>
                    <a:pt x="1051" y="88"/>
                    <a:pt x="1051" y="88"/>
                    <a:pt x="1051" y="78"/>
                  </a:cubicBezTo>
                  <a:lnTo>
                    <a:pt x="996" y="78"/>
                  </a:lnTo>
                  <a:cubicBezTo>
                    <a:pt x="701" y="78"/>
                    <a:pt x="395" y="44"/>
                    <a:pt x="110" y="1"/>
                  </a:cubicBezTo>
                  <a:close/>
                </a:path>
              </a:pathLst>
            </a:custGeom>
            <a:solidFill>
              <a:srgbClr val="F4B9A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5" name="Google Shape;2325;p244"/>
            <p:cNvSpPr/>
            <p:nvPr/>
          </p:nvSpPr>
          <p:spPr>
            <a:xfrm>
              <a:off x="7001806" y="2531589"/>
              <a:ext cx="32815" cy="9478"/>
            </a:xfrm>
            <a:custGeom>
              <a:rect b="b" l="l" r="r" t="t"/>
              <a:pathLst>
                <a:path extrusionOk="0" h="329" w="1139">
                  <a:moveTo>
                    <a:pt x="0" y="0"/>
                  </a:moveTo>
                  <a:cubicBezTo>
                    <a:pt x="307" y="142"/>
                    <a:pt x="668" y="263"/>
                    <a:pt x="1029" y="329"/>
                  </a:cubicBezTo>
                  <a:cubicBezTo>
                    <a:pt x="1073" y="318"/>
                    <a:pt x="1106" y="307"/>
                    <a:pt x="1139" y="296"/>
                  </a:cubicBezTo>
                  <a:cubicBezTo>
                    <a:pt x="1106" y="296"/>
                    <a:pt x="1073" y="285"/>
                    <a:pt x="1040" y="285"/>
                  </a:cubicBezTo>
                  <a:cubicBezTo>
                    <a:pt x="679" y="241"/>
                    <a:pt x="329" y="142"/>
                    <a:pt x="0" y="0"/>
                  </a:cubicBezTo>
                  <a:close/>
                </a:path>
              </a:pathLst>
            </a:custGeom>
            <a:solidFill>
              <a:srgbClr val="7A503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6" name="Google Shape;2326;p244"/>
            <p:cNvSpPr/>
            <p:nvPr/>
          </p:nvSpPr>
          <p:spPr>
            <a:xfrm>
              <a:off x="7115664" y="2531878"/>
              <a:ext cx="663" cy="2881"/>
            </a:xfrm>
            <a:custGeom>
              <a:rect b="b" l="l" r="r" t="t"/>
              <a:pathLst>
                <a:path extrusionOk="0" h="100" w="23">
                  <a:moveTo>
                    <a:pt x="0" y="1"/>
                  </a:moveTo>
                  <a:cubicBezTo>
                    <a:pt x="0" y="34"/>
                    <a:pt x="12" y="67"/>
                    <a:pt x="22" y="100"/>
                  </a:cubicBezTo>
                  <a:cubicBezTo>
                    <a:pt x="12" y="34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B1060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7" name="Google Shape;2327;p244"/>
            <p:cNvSpPr/>
            <p:nvPr/>
          </p:nvSpPr>
          <p:spPr>
            <a:xfrm>
              <a:off x="7076857" y="2577628"/>
              <a:ext cx="13281" cy="16105"/>
            </a:xfrm>
            <a:custGeom>
              <a:rect b="b" l="l" r="r" t="t"/>
              <a:pathLst>
                <a:path extrusionOk="0" h="559" w="461">
                  <a:moveTo>
                    <a:pt x="461" y="1"/>
                  </a:moveTo>
                  <a:cubicBezTo>
                    <a:pt x="458" y="8"/>
                    <a:pt x="455" y="16"/>
                    <a:pt x="452" y="23"/>
                  </a:cubicBezTo>
                  <a:lnTo>
                    <a:pt x="452" y="23"/>
                  </a:lnTo>
                  <a:cubicBezTo>
                    <a:pt x="455" y="16"/>
                    <a:pt x="458" y="8"/>
                    <a:pt x="461" y="1"/>
                  </a:cubicBezTo>
                  <a:close/>
                  <a:moveTo>
                    <a:pt x="452" y="23"/>
                  </a:moveTo>
                  <a:cubicBezTo>
                    <a:pt x="365" y="230"/>
                    <a:pt x="107" y="379"/>
                    <a:pt x="1" y="559"/>
                  </a:cubicBezTo>
                  <a:cubicBezTo>
                    <a:pt x="150" y="379"/>
                    <a:pt x="360" y="250"/>
                    <a:pt x="452" y="23"/>
                  </a:cubicBezTo>
                  <a:close/>
                </a:path>
              </a:pathLst>
            </a:custGeom>
            <a:solidFill>
              <a:srgbClr val="6A82B0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8" name="Google Shape;2328;p244"/>
            <p:cNvSpPr/>
            <p:nvPr/>
          </p:nvSpPr>
          <p:spPr>
            <a:xfrm>
              <a:off x="6940902" y="2255561"/>
              <a:ext cx="275078" cy="344827"/>
            </a:xfrm>
            <a:custGeom>
              <a:rect b="b" l="l" r="r" t="t"/>
              <a:pathLst>
                <a:path extrusionOk="0" h="11969" w="9548">
                  <a:moveTo>
                    <a:pt x="9000" y="4293"/>
                  </a:moveTo>
                  <a:cubicBezTo>
                    <a:pt x="8979" y="4304"/>
                    <a:pt x="8957" y="4315"/>
                    <a:pt x="8935" y="4337"/>
                  </a:cubicBezTo>
                  <a:cubicBezTo>
                    <a:pt x="8891" y="4358"/>
                    <a:pt x="8869" y="4402"/>
                    <a:pt x="8837" y="4446"/>
                  </a:cubicBezTo>
                  <a:cubicBezTo>
                    <a:pt x="8859" y="4402"/>
                    <a:pt x="8891" y="4358"/>
                    <a:pt x="8935" y="4326"/>
                  </a:cubicBezTo>
                  <a:cubicBezTo>
                    <a:pt x="8946" y="4315"/>
                    <a:pt x="8978" y="4304"/>
                    <a:pt x="9000" y="4293"/>
                  </a:cubicBezTo>
                  <a:close/>
                  <a:moveTo>
                    <a:pt x="8869" y="4961"/>
                  </a:moveTo>
                  <a:cubicBezTo>
                    <a:pt x="8859" y="4961"/>
                    <a:pt x="8837" y="4961"/>
                    <a:pt x="8825" y="4972"/>
                  </a:cubicBezTo>
                  <a:cubicBezTo>
                    <a:pt x="8803" y="4972"/>
                    <a:pt x="8781" y="4983"/>
                    <a:pt x="8760" y="4994"/>
                  </a:cubicBezTo>
                  <a:lnTo>
                    <a:pt x="8825" y="4961"/>
                  </a:lnTo>
                  <a:close/>
                  <a:moveTo>
                    <a:pt x="8924" y="4961"/>
                  </a:moveTo>
                  <a:cubicBezTo>
                    <a:pt x="8924" y="4972"/>
                    <a:pt x="8935" y="4972"/>
                    <a:pt x="8935" y="4972"/>
                  </a:cubicBezTo>
                  <a:cubicBezTo>
                    <a:pt x="8946" y="4972"/>
                    <a:pt x="8968" y="4983"/>
                    <a:pt x="8979" y="4983"/>
                  </a:cubicBezTo>
                  <a:cubicBezTo>
                    <a:pt x="9022" y="5005"/>
                    <a:pt x="9056" y="5037"/>
                    <a:pt x="9078" y="5092"/>
                  </a:cubicBezTo>
                  <a:cubicBezTo>
                    <a:pt x="9056" y="5049"/>
                    <a:pt x="9022" y="5015"/>
                    <a:pt x="8968" y="4994"/>
                  </a:cubicBezTo>
                  <a:cubicBezTo>
                    <a:pt x="8957" y="4983"/>
                    <a:pt x="8946" y="4983"/>
                    <a:pt x="8935" y="4972"/>
                  </a:cubicBezTo>
                  <a:lnTo>
                    <a:pt x="8902" y="4972"/>
                  </a:lnTo>
                  <a:cubicBezTo>
                    <a:pt x="8891" y="4961"/>
                    <a:pt x="8880" y="4961"/>
                    <a:pt x="8869" y="4961"/>
                  </a:cubicBezTo>
                  <a:close/>
                  <a:moveTo>
                    <a:pt x="8837" y="4446"/>
                  </a:moveTo>
                  <a:lnTo>
                    <a:pt x="8837" y="4446"/>
                  </a:lnTo>
                  <a:cubicBezTo>
                    <a:pt x="8815" y="4490"/>
                    <a:pt x="8803" y="4545"/>
                    <a:pt x="8793" y="4589"/>
                  </a:cubicBezTo>
                  <a:cubicBezTo>
                    <a:pt x="8771" y="4643"/>
                    <a:pt x="8760" y="4687"/>
                    <a:pt x="8749" y="4742"/>
                  </a:cubicBezTo>
                  <a:cubicBezTo>
                    <a:pt x="8738" y="4830"/>
                    <a:pt x="8727" y="4928"/>
                    <a:pt x="8727" y="5027"/>
                  </a:cubicBezTo>
                  <a:lnTo>
                    <a:pt x="8727" y="5037"/>
                  </a:lnTo>
                  <a:cubicBezTo>
                    <a:pt x="8716" y="5092"/>
                    <a:pt x="8727" y="5136"/>
                    <a:pt x="8727" y="5191"/>
                  </a:cubicBezTo>
                  <a:cubicBezTo>
                    <a:pt x="8727" y="5212"/>
                    <a:pt x="8727" y="5234"/>
                    <a:pt x="8738" y="5268"/>
                  </a:cubicBezTo>
                  <a:cubicBezTo>
                    <a:pt x="8738" y="5290"/>
                    <a:pt x="8738" y="5311"/>
                    <a:pt x="8749" y="5333"/>
                  </a:cubicBezTo>
                  <a:cubicBezTo>
                    <a:pt x="8760" y="5388"/>
                    <a:pt x="8781" y="5431"/>
                    <a:pt x="8815" y="5465"/>
                  </a:cubicBezTo>
                  <a:cubicBezTo>
                    <a:pt x="8837" y="5487"/>
                    <a:pt x="8847" y="5497"/>
                    <a:pt x="8880" y="5497"/>
                  </a:cubicBezTo>
                  <a:lnTo>
                    <a:pt x="8891" y="5497"/>
                  </a:lnTo>
                  <a:cubicBezTo>
                    <a:pt x="8913" y="5497"/>
                    <a:pt x="8924" y="5497"/>
                    <a:pt x="8946" y="5487"/>
                  </a:cubicBezTo>
                  <a:cubicBezTo>
                    <a:pt x="8968" y="5475"/>
                    <a:pt x="8979" y="5453"/>
                    <a:pt x="9000" y="5443"/>
                  </a:cubicBezTo>
                  <a:cubicBezTo>
                    <a:pt x="9012" y="5421"/>
                    <a:pt x="9034" y="5399"/>
                    <a:pt x="9044" y="5377"/>
                  </a:cubicBezTo>
                  <a:cubicBezTo>
                    <a:pt x="9056" y="5366"/>
                    <a:pt x="9056" y="5355"/>
                    <a:pt x="9066" y="5344"/>
                  </a:cubicBezTo>
                  <a:cubicBezTo>
                    <a:pt x="9066" y="5333"/>
                    <a:pt x="9078" y="5322"/>
                    <a:pt x="9078" y="5311"/>
                  </a:cubicBezTo>
                  <a:cubicBezTo>
                    <a:pt x="9088" y="5290"/>
                    <a:pt x="9088" y="5268"/>
                    <a:pt x="9088" y="5234"/>
                  </a:cubicBezTo>
                  <a:cubicBezTo>
                    <a:pt x="9099" y="5212"/>
                    <a:pt x="9099" y="5191"/>
                    <a:pt x="9088" y="5169"/>
                  </a:cubicBezTo>
                  <a:cubicBezTo>
                    <a:pt x="9088" y="5136"/>
                    <a:pt x="9088" y="5114"/>
                    <a:pt x="9078" y="5093"/>
                  </a:cubicBezTo>
                  <a:lnTo>
                    <a:pt x="9078" y="5093"/>
                  </a:lnTo>
                  <a:cubicBezTo>
                    <a:pt x="9088" y="5114"/>
                    <a:pt x="9099" y="5136"/>
                    <a:pt x="9099" y="5169"/>
                  </a:cubicBezTo>
                  <a:cubicBezTo>
                    <a:pt x="9110" y="5191"/>
                    <a:pt x="9110" y="5212"/>
                    <a:pt x="9099" y="5246"/>
                  </a:cubicBezTo>
                  <a:cubicBezTo>
                    <a:pt x="9099" y="5268"/>
                    <a:pt x="9099" y="5290"/>
                    <a:pt x="9088" y="5311"/>
                  </a:cubicBezTo>
                  <a:cubicBezTo>
                    <a:pt x="9088" y="5322"/>
                    <a:pt x="9078" y="5344"/>
                    <a:pt x="9078" y="5355"/>
                  </a:cubicBezTo>
                  <a:cubicBezTo>
                    <a:pt x="9066" y="5366"/>
                    <a:pt x="9066" y="5377"/>
                    <a:pt x="9056" y="5388"/>
                  </a:cubicBezTo>
                  <a:cubicBezTo>
                    <a:pt x="9044" y="5410"/>
                    <a:pt x="9022" y="5431"/>
                    <a:pt x="9012" y="5443"/>
                  </a:cubicBezTo>
                  <a:cubicBezTo>
                    <a:pt x="8990" y="5465"/>
                    <a:pt x="8979" y="5487"/>
                    <a:pt x="8946" y="5497"/>
                  </a:cubicBezTo>
                  <a:cubicBezTo>
                    <a:pt x="8935" y="5509"/>
                    <a:pt x="8913" y="5519"/>
                    <a:pt x="8891" y="5519"/>
                  </a:cubicBezTo>
                  <a:cubicBezTo>
                    <a:pt x="8880" y="5519"/>
                    <a:pt x="8880" y="5519"/>
                    <a:pt x="8869" y="5509"/>
                  </a:cubicBezTo>
                  <a:cubicBezTo>
                    <a:pt x="8847" y="5509"/>
                    <a:pt x="8825" y="5497"/>
                    <a:pt x="8803" y="5475"/>
                  </a:cubicBezTo>
                  <a:cubicBezTo>
                    <a:pt x="8781" y="5453"/>
                    <a:pt x="8771" y="5431"/>
                    <a:pt x="8760" y="5410"/>
                  </a:cubicBezTo>
                  <a:cubicBezTo>
                    <a:pt x="8749" y="5388"/>
                    <a:pt x="8738" y="5366"/>
                    <a:pt x="8738" y="5344"/>
                  </a:cubicBezTo>
                  <a:cubicBezTo>
                    <a:pt x="8727" y="5311"/>
                    <a:pt x="8727" y="5290"/>
                    <a:pt x="8716" y="5268"/>
                  </a:cubicBezTo>
                  <a:lnTo>
                    <a:pt x="8716" y="5191"/>
                  </a:lnTo>
                  <a:cubicBezTo>
                    <a:pt x="8705" y="5136"/>
                    <a:pt x="8705" y="5092"/>
                    <a:pt x="8705" y="5037"/>
                  </a:cubicBezTo>
                  <a:cubicBezTo>
                    <a:pt x="8705" y="4983"/>
                    <a:pt x="8716" y="4939"/>
                    <a:pt x="8716" y="4884"/>
                  </a:cubicBezTo>
                  <a:cubicBezTo>
                    <a:pt x="8727" y="4830"/>
                    <a:pt x="8727" y="4786"/>
                    <a:pt x="8738" y="4731"/>
                  </a:cubicBezTo>
                  <a:cubicBezTo>
                    <a:pt x="8749" y="4687"/>
                    <a:pt x="8760" y="4633"/>
                    <a:pt x="8781" y="4589"/>
                  </a:cubicBezTo>
                  <a:cubicBezTo>
                    <a:pt x="8793" y="4545"/>
                    <a:pt x="8815" y="4490"/>
                    <a:pt x="8837" y="4446"/>
                  </a:cubicBezTo>
                  <a:close/>
                  <a:moveTo>
                    <a:pt x="4413" y="1"/>
                  </a:moveTo>
                  <a:cubicBezTo>
                    <a:pt x="3975" y="1"/>
                    <a:pt x="3516" y="56"/>
                    <a:pt x="3088" y="144"/>
                  </a:cubicBezTo>
                  <a:cubicBezTo>
                    <a:pt x="2804" y="198"/>
                    <a:pt x="2519" y="286"/>
                    <a:pt x="2246" y="417"/>
                  </a:cubicBezTo>
                  <a:cubicBezTo>
                    <a:pt x="1446" y="789"/>
                    <a:pt x="757" y="1458"/>
                    <a:pt x="351" y="2224"/>
                  </a:cubicBezTo>
                  <a:cubicBezTo>
                    <a:pt x="1" y="2881"/>
                    <a:pt x="66" y="3636"/>
                    <a:pt x="154" y="4348"/>
                  </a:cubicBezTo>
                  <a:cubicBezTo>
                    <a:pt x="1183" y="4238"/>
                    <a:pt x="2158" y="3625"/>
                    <a:pt x="2705" y="2728"/>
                  </a:cubicBezTo>
                  <a:cubicBezTo>
                    <a:pt x="3001" y="3373"/>
                    <a:pt x="3559" y="3899"/>
                    <a:pt x="4227" y="4151"/>
                  </a:cubicBezTo>
                  <a:cubicBezTo>
                    <a:pt x="4194" y="3702"/>
                    <a:pt x="4173" y="3253"/>
                    <a:pt x="4139" y="2804"/>
                  </a:cubicBezTo>
                  <a:lnTo>
                    <a:pt x="4139" y="2804"/>
                  </a:lnTo>
                  <a:cubicBezTo>
                    <a:pt x="4161" y="3001"/>
                    <a:pt x="5125" y="3275"/>
                    <a:pt x="5278" y="3297"/>
                  </a:cubicBezTo>
                  <a:cubicBezTo>
                    <a:pt x="5311" y="3307"/>
                    <a:pt x="5344" y="3307"/>
                    <a:pt x="5377" y="3307"/>
                  </a:cubicBezTo>
                  <a:cubicBezTo>
                    <a:pt x="5464" y="3307"/>
                    <a:pt x="5574" y="3286"/>
                    <a:pt x="5683" y="3275"/>
                  </a:cubicBezTo>
                  <a:cubicBezTo>
                    <a:pt x="5793" y="3264"/>
                    <a:pt x="5902" y="3242"/>
                    <a:pt x="6012" y="3242"/>
                  </a:cubicBezTo>
                  <a:cubicBezTo>
                    <a:pt x="6132" y="3242"/>
                    <a:pt x="6253" y="3264"/>
                    <a:pt x="6340" y="3341"/>
                  </a:cubicBezTo>
                  <a:cubicBezTo>
                    <a:pt x="6406" y="3395"/>
                    <a:pt x="6450" y="3483"/>
                    <a:pt x="6482" y="3570"/>
                  </a:cubicBezTo>
                  <a:cubicBezTo>
                    <a:pt x="6625" y="4030"/>
                    <a:pt x="6460" y="4556"/>
                    <a:pt x="6592" y="5015"/>
                  </a:cubicBezTo>
                  <a:lnTo>
                    <a:pt x="6713" y="5015"/>
                  </a:lnTo>
                  <a:cubicBezTo>
                    <a:pt x="6767" y="5015"/>
                    <a:pt x="6833" y="5015"/>
                    <a:pt x="6898" y="5027"/>
                  </a:cubicBezTo>
                  <a:cubicBezTo>
                    <a:pt x="7292" y="5081"/>
                    <a:pt x="7479" y="5453"/>
                    <a:pt x="7249" y="5804"/>
                  </a:cubicBezTo>
                  <a:cubicBezTo>
                    <a:pt x="7227" y="5848"/>
                    <a:pt x="7194" y="5881"/>
                    <a:pt x="7161" y="5925"/>
                  </a:cubicBezTo>
                  <a:cubicBezTo>
                    <a:pt x="7183" y="6012"/>
                    <a:pt x="7194" y="6078"/>
                    <a:pt x="7194" y="6122"/>
                  </a:cubicBezTo>
                  <a:cubicBezTo>
                    <a:pt x="7205" y="6472"/>
                    <a:pt x="7139" y="6811"/>
                    <a:pt x="7030" y="7129"/>
                  </a:cubicBezTo>
                  <a:cubicBezTo>
                    <a:pt x="6800" y="7742"/>
                    <a:pt x="6362" y="8300"/>
                    <a:pt x="5837" y="8672"/>
                  </a:cubicBezTo>
                  <a:cubicBezTo>
                    <a:pt x="5037" y="9253"/>
                    <a:pt x="4074" y="9526"/>
                    <a:pt x="3110" y="9526"/>
                  </a:cubicBezTo>
                  <a:cubicBezTo>
                    <a:pt x="2640" y="9526"/>
                    <a:pt x="2158" y="9461"/>
                    <a:pt x="1709" y="9329"/>
                  </a:cubicBezTo>
                  <a:lnTo>
                    <a:pt x="1709" y="9329"/>
                  </a:lnTo>
                  <a:cubicBezTo>
                    <a:pt x="1818" y="9428"/>
                    <a:pt x="1961" y="9504"/>
                    <a:pt x="2114" y="9581"/>
                  </a:cubicBezTo>
                  <a:cubicBezTo>
                    <a:pt x="2443" y="9723"/>
                    <a:pt x="2793" y="9822"/>
                    <a:pt x="3154" y="9866"/>
                  </a:cubicBezTo>
                  <a:cubicBezTo>
                    <a:pt x="3187" y="9866"/>
                    <a:pt x="3220" y="9877"/>
                    <a:pt x="3253" y="9877"/>
                  </a:cubicBezTo>
                  <a:cubicBezTo>
                    <a:pt x="3538" y="9920"/>
                    <a:pt x="3844" y="9954"/>
                    <a:pt x="4139" y="9954"/>
                  </a:cubicBezTo>
                  <a:lnTo>
                    <a:pt x="4194" y="9954"/>
                  </a:lnTo>
                  <a:cubicBezTo>
                    <a:pt x="4380" y="9954"/>
                    <a:pt x="4555" y="9932"/>
                    <a:pt x="4720" y="9888"/>
                  </a:cubicBezTo>
                  <a:lnTo>
                    <a:pt x="4730" y="9888"/>
                  </a:lnTo>
                  <a:cubicBezTo>
                    <a:pt x="4796" y="9888"/>
                    <a:pt x="5048" y="10523"/>
                    <a:pt x="5147" y="10906"/>
                  </a:cubicBezTo>
                  <a:lnTo>
                    <a:pt x="5147" y="10917"/>
                  </a:lnTo>
                  <a:cubicBezTo>
                    <a:pt x="5180" y="11049"/>
                    <a:pt x="5190" y="11147"/>
                    <a:pt x="5180" y="11180"/>
                  </a:cubicBezTo>
                  <a:cubicBezTo>
                    <a:pt x="5092" y="11421"/>
                    <a:pt x="4873" y="11552"/>
                    <a:pt x="4720" y="11738"/>
                  </a:cubicBezTo>
                  <a:cubicBezTo>
                    <a:pt x="4687" y="11793"/>
                    <a:pt x="4665" y="11847"/>
                    <a:pt x="4665" y="11903"/>
                  </a:cubicBezTo>
                  <a:cubicBezTo>
                    <a:pt x="4774" y="11946"/>
                    <a:pt x="4884" y="11968"/>
                    <a:pt x="5005" y="11968"/>
                  </a:cubicBezTo>
                  <a:cubicBezTo>
                    <a:pt x="5190" y="11968"/>
                    <a:pt x="5399" y="11903"/>
                    <a:pt x="5563" y="11815"/>
                  </a:cubicBezTo>
                  <a:cubicBezTo>
                    <a:pt x="5881" y="11628"/>
                    <a:pt x="6099" y="11278"/>
                    <a:pt x="6176" y="10917"/>
                  </a:cubicBezTo>
                  <a:cubicBezTo>
                    <a:pt x="6198" y="10818"/>
                    <a:pt x="6132" y="9976"/>
                    <a:pt x="6088" y="9691"/>
                  </a:cubicBezTo>
                  <a:cubicBezTo>
                    <a:pt x="6078" y="9658"/>
                    <a:pt x="6066" y="9625"/>
                    <a:pt x="6066" y="9592"/>
                  </a:cubicBezTo>
                  <a:cubicBezTo>
                    <a:pt x="7085" y="8990"/>
                    <a:pt x="7983" y="8421"/>
                    <a:pt x="8333" y="7205"/>
                  </a:cubicBezTo>
                  <a:cubicBezTo>
                    <a:pt x="8464" y="6745"/>
                    <a:pt x="8552" y="6395"/>
                    <a:pt x="8552" y="5913"/>
                  </a:cubicBezTo>
                  <a:lnTo>
                    <a:pt x="8552" y="5891"/>
                  </a:lnTo>
                  <a:cubicBezTo>
                    <a:pt x="8606" y="5979"/>
                    <a:pt x="8705" y="6023"/>
                    <a:pt x="8815" y="6023"/>
                  </a:cubicBezTo>
                  <a:cubicBezTo>
                    <a:pt x="8859" y="6023"/>
                    <a:pt x="8902" y="6023"/>
                    <a:pt x="8935" y="6001"/>
                  </a:cubicBezTo>
                  <a:cubicBezTo>
                    <a:pt x="9078" y="5957"/>
                    <a:pt x="9187" y="5848"/>
                    <a:pt x="9263" y="5728"/>
                  </a:cubicBezTo>
                  <a:cubicBezTo>
                    <a:pt x="9460" y="5443"/>
                    <a:pt x="9548" y="5092"/>
                    <a:pt x="9548" y="4742"/>
                  </a:cubicBezTo>
                  <a:cubicBezTo>
                    <a:pt x="9548" y="4577"/>
                    <a:pt x="9526" y="4414"/>
                    <a:pt x="9494" y="4249"/>
                  </a:cubicBezTo>
                  <a:cubicBezTo>
                    <a:pt x="9460" y="4096"/>
                    <a:pt x="9416" y="3942"/>
                    <a:pt x="9329" y="3822"/>
                  </a:cubicBezTo>
                  <a:cubicBezTo>
                    <a:pt x="9241" y="3713"/>
                    <a:pt x="9110" y="3625"/>
                    <a:pt x="8968" y="3625"/>
                  </a:cubicBezTo>
                  <a:lnTo>
                    <a:pt x="8935" y="3625"/>
                  </a:lnTo>
                  <a:cubicBezTo>
                    <a:pt x="8781" y="3636"/>
                    <a:pt x="8640" y="3757"/>
                    <a:pt x="8562" y="3899"/>
                  </a:cubicBezTo>
                  <a:cubicBezTo>
                    <a:pt x="8497" y="4041"/>
                    <a:pt x="8464" y="4195"/>
                    <a:pt x="8442" y="4358"/>
                  </a:cubicBezTo>
                  <a:lnTo>
                    <a:pt x="8442" y="4249"/>
                  </a:lnTo>
                  <a:cubicBezTo>
                    <a:pt x="8442" y="3570"/>
                    <a:pt x="8224" y="2957"/>
                    <a:pt x="7927" y="2344"/>
                  </a:cubicBezTo>
                  <a:cubicBezTo>
                    <a:pt x="7545" y="1556"/>
                    <a:pt x="6986" y="811"/>
                    <a:pt x="6209" y="406"/>
                  </a:cubicBezTo>
                  <a:cubicBezTo>
                    <a:pt x="5662" y="110"/>
                    <a:pt x="5048" y="1"/>
                    <a:pt x="4413" y="1"/>
                  </a:cubicBezTo>
                  <a:close/>
                </a:path>
              </a:pathLst>
            </a:custGeom>
            <a:solidFill>
              <a:srgbClr val="DC858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9" name="Google Shape;2329;p244"/>
            <p:cNvSpPr/>
            <p:nvPr/>
          </p:nvSpPr>
          <p:spPr>
            <a:xfrm>
              <a:off x="7191693" y="2379213"/>
              <a:ext cx="11668" cy="35379"/>
            </a:xfrm>
            <a:custGeom>
              <a:rect b="b" l="l" r="r" t="t"/>
              <a:pathLst>
                <a:path extrusionOk="0" h="1228" w="405">
                  <a:moveTo>
                    <a:pt x="295" y="1"/>
                  </a:moveTo>
                  <a:cubicBezTo>
                    <a:pt x="273" y="12"/>
                    <a:pt x="241" y="23"/>
                    <a:pt x="230" y="34"/>
                  </a:cubicBezTo>
                  <a:cubicBezTo>
                    <a:pt x="186" y="66"/>
                    <a:pt x="154" y="110"/>
                    <a:pt x="132" y="154"/>
                  </a:cubicBezTo>
                  <a:cubicBezTo>
                    <a:pt x="164" y="110"/>
                    <a:pt x="186" y="66"/>
                    <a:pt x="230" y="45"/>
                  </a:cubicBezTo>
                  <a:cubicBezTo>
                    <a:pt x="252" y="23"/>
                    <a:pt x="274" y="12"/>
                    <a:pt x="295" y="1"/>
                  </a:cubicBezTo>
                  <a:close/>
                  <a:moveTo>
                    <a:pt x="164" y="669"/>
                  </a:moveTo>
                  <a:cubicBezTo>
                    <a:pt x="175" y="669"/>
                    <a:pt x="186" y="669"/>
                    <a:pt x="197" y="680"/>
                  </a:cubicBezTo>
                  <a:lnTo>
                    <a:pt x="230" y="680"/>
                  </a:lnTo>
                  <a:cubicBezTo>
                    <a:pt x="230" y="680"/>
                    <a:pt x="219" y="680"/>
                    <a:pt x="219" y="669"/>
                  </a:cubicBezTo>
                  <a:close/>
                  <a:moveTo>
                    <a:pt x="120" y="669"/>
                  </a:moveTo>
                  <a:lnTo>
                    <a:pt x="55" y="702"/>
                  </a:lnTo>
                  <a:cubicBezTo>
                    <a:pt x="76" y="691"/>
                    <a:pt x="98" y="680"/>
                    <a:pt x="120" y="680"/>
                  </a:cubicBezTo>
                  <a:cubicBezTo>
                    <a:pt x="132" y="669"/>
                    <a:pt x="154" y="669"/>
                    <a:pt x="164" y="669"/>
                  </a:cubicBezTo>
                  <a:close/>
                  <a:moveTo>
                    <a:pt x="230" y="680"/>
                  </a:moveTo>
                  <a:cubicBezTo>
                    <a:pt x="241" y="691"/>
                    <a:pt x="252" y="691"/>
                    <a:pt x="263" y="702"/>
                  </a:cubicBezTo>
                  <a:cubicBezTo>
                    <a:pt x="317" y="723"/>
                    <a:pt x="351" y="757"/>
                    <a:pt x="373" y="800"/>
                  </a:cubicBezTo>
                  <a:cubicBezTo>
                    <a:pt x="351" y="745"/>
                    <a:pt x="317" y="713"/>
                    <a:pt x="274" y="691"/>
                  </a:cubicBezTo>
                  <a:cubicBezTo>
                    <a:pt x="263" y="691"/>
                    <a:pt x="241" y="680"/>
                    <a:pt x="230" y="680"/>
                  </a:cubicBezTo>
                  <a:close/>
                  <a:moveTo>
                    <a:pt x="132" y="154"/>
                  </a:moveTo>
                  <a:cubicBezTo>
                    <a:pt x="110" y="198"/>
                    <a:pt x="88" y="253"/>
                    <a:pt x="76" y="297"/>
                  </a:cubicBezTo>
                  <a:cubicBezTo>
                    <a:pt x="55" y="341"/>
                    <a:pt x="44" y="395"/>
                    <a:pt x="33" y="439"/>
                  </a:cubicBezTo>
                  <a:cubicBezTo>
                    <a:pt x="22" y="494"/>
                    <a:pt x="22" y="538"/>
                    <a:pt x="11" y="592"/>
                  </a:cubicBezTo>
                  <a:cubicBezTo>
                    <a:pt x="11" y="647"/>
                    <a:pt x="0" y="691"/>
                    <a:pt x="0" y="745"/>
                  </a:cubicBezTo>
                  <a:cubicBezTo>
                    <a:pt x="0" y="800"/>
                    <a:pt x="0" y="844"/>
                    <a:pt x="11" y="899"/>
                  </a:cubicBezTo>
                  <a:lnTo>
                    <a:pt x="11" y="976"/>
                  </a:lnTo>
                  <a:cubicBezTo>
                    <a:pt x="22" y="998"/>
                    <a:pt x="22" y="1019"/>
                    <a:pt x="33" y="1052"/>
                  </a:cubicBezTo>
                  <a:cubicBezTo>
                    <a:pt x="33" y="1074"/>
                    <a:pt x="44" y="1096"/>
                    <a:pt x="55" y="1118"/>
                  </a:cubicBezTo>
                  <a:cubicBezTo>
                    <a:pt x="66" y="1139"/>
                    <a:pt x="76" y="1161"/>
                    <a:pt x="98" y="1183"/>
                  </a:cubicBezTo>
                  <a:cubicBezTo>
                    <a:pt x="120" y="1205"/>
                    <a:pt x="142" y="1217"/>
                    <a:pt x="164" y="1217"/>
                  </a:cubicBezTo>
                  <a:cubicBezTo>
                    <a:pt x="175" y="1227"/>
                    <a:pt x="175" y="1227"/>
                    <a:pt x="186" y="1227"/>
                  </a:cubicBezTo>
                  <a:cubicBezTo>
                    <a:pt x="208" y="1227"/>
                    <a:pt x="230" y="1217"/>
                    <a:pt x="241" y="1205"/>
                  </a:cubicBezTo>
                  <a:cubicBezTo>
                    <a:pt x="274" y="1195"/>
                    <a:pt x="285" y="1173"/>
                    <a:pt x="307" y="1151"/>
                  </a:cubicBezTo>
                  <a:cubicBezTo>
                    <a:pt x="317" y="1139"/>
                    <a:pt x="339" y="1118"/>
                    <a:pt x="351" y="1096"/>
                  </a:cubicBezTo>
                  <a:cubicBezTo>
                    <a:pt x="361" y="1085"/>
                    <a:pt x="361" y="1074"/>
                    <a:pt x="373" y="1063"/>
                  </a:cubicBezTo>
                  <a:cubicBezTo>
                    <a:pt x="373" y="1052"/>
                    <a:pt x="383" y="1030"/>
                    <a:pt x="383" y="1019"/>
                  </a:cubicBezTo>
                  <a:cubicBezTo>
                    <a:pt x="394" y="998"/>
                    <a:pt x="394" y="976"/>
                    <a:pt x="394" y="954"/>
                  </a:cubicBezTo>
                  <a:cubicBezTo>
                    <a:pt x="405" y="920"/>
                    <a:pt x="405" y="899"/>
                    <a:pt x="394" y="877"/>
                  </a:cubicBezTo>
                  <a:cubicBezTo>
                    <a:pt x="394" y="844"/>
                    <a:pt x="383" y="822"/>
                    <a:pt x="373" y="801"/>
                  </a:cubicBezTo>
                  <a:lnTo>
                    <a:pt x="373" y="801"/>
                  </a:lnTo>
                  <a:cubicBezTo>
                    <a:pt x="383" y="822"/>
                    <a:pt x="383" y="844"/>
                    <a:pt x="383" y="877"/>
                  </a:cubicBezTo>
                  <a:cubicBezTo>
                    <a:pt x="394" y="899"/>
                    <a:pt x="394" y="920"/>
                    <a:pt x="383" y="942"/>
                  </a:cubicBezTo>
                  <a:cubicBezTo>
                    <a:pt x="383" y="976"/>
                    <a:pt x="383" y="998"/>
                    <a:pt x="373" y="1019"/>
                  </a:cubicBezTo>
                  <a:cubicBezTo>
                    <a:pt x="373" y="1030"/>
                    <a:pt x="361" y="1041"/>
                    <a:pt x="361" y="1052"/>
                  </a:cubicBezTo>
                  <a:cubicBezTo>
                    <a:pt x="351" y="1063"/>
                    <a:pt x="351" y="1074"/>
                    <a:pt x="339" y="1085"/>
                  </a:cubicBezTo>
                  <a:cubicBezTo>
                    <a:pt x="329" y="1107"/>
                    <a:pt x="307" y="1129"/>
                    <a:pt x="295" y="1151"/>
                  </a:cubicBezTo>
                  <a:cubicBezTo>
                    <a:pt x="274" y="1161"/>
                    <a:pt x="263" y="1183"/>
                    <a:pt x="241" y="1195"/>
                  </a:cubicBezTo>
                  <a:cubicBezTo>
                    <a:pt x="219" y="1205"/>
                    <a:pt x="208" y="1205"/>
                    <a:pt x="186" y="1205"/>
                  </a:cubicBezTo>
                  <a:lnTo>
                    <a:pt x="175" y="1205"/>
                  </a:lnTo>
                  <a:cubicBezTo>
                    <a:pt x="142" y="1205"/>
                    <a:pt x="132" y="1195"/>
                    <a:pt x="110" y="1173"/>
                  </a:cubicBezTo>
                  <a:cubicBezTo>
                    <a:pt x="76" y="1139"/>
                    <a:pt x="55" y="1096"/>
                    <a:pt x="44" y="1041"/>
                  </a:cubicBezTo>
                  <a:cubicBezTo>
                    <a:pt x="33" y="1019"/>
                    <a:pt x="33" y="998"/>
                    <a:pt x="33" y="976"/>
                  </a:cubicBezTo>
                  <a:cubicBezTo>
                    <a:pt x="22" y="942"/>
                    <a:pt x="22" y="920"/>
                    <a:pt x="22" y="899"/>
                  </a:cubicBezTo>
                  <a:cubicBezTo>
                    <a:pt x="22" y="844"/>
                    <a:pt x="11" y="800"/>
                    <a:pt x="22" y="745"/>
                  </a:cubicBezTo>
                  <a:lnTo>
                    <a:pt x="22" y="735"/>
                  </a:lnTo>
                  <a:cubicBezTo>
                    <a:pt x="22" y="636"/>
                    <a:pt x="33" y="538"/>
                    <a:pt x="44" y="450"/>
                  </a:cubicBezTo>
                  <a:cubicBezTo>
                    <a:pt x="55" y="395"/>
                    <a:pt x="66" y="351"/>
                    <a:pt x="88" y="297"/>
                  </a:cubicBezTo>
                  <a:cubicBezTo>
                    <a:pt x="98" y="253"/>
                    <a:pt x="110" y="198"/>
                    <a:pt x="132" y="154"/>
                  </a:cubicBezTo>
                  <a:close/>
                </a:path>
              </a:pathLst>
            </a:custGeom>
            <a:solidFill>
              <a:srgbClr val="C75454"/>
            </a:solidFill>
            <a:ln cap="flat" cmpd="sng" w="9525">
              <a:solidFill>
                <a:srgbClr val="A5467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0" name="Google Shape;2330;p244"/>
            <p:cNvSpPr/>
            <p:nvPr/>
          </p:nvSpPr>
          <p:spPr>
            <a:xfrm>
              <a:off x="7005581" y="2433175"/>
              <a:ext cx="75741" cy="38173"/>
            </a:xfrm>
            <a:custGeom>
              <a:rect b="b" l="l" r="r" t="t"/>
              <a:pathLst>
                <a:path extrusionOk="0" h="1325" w="2629">
                  <a:moveTo>
                    <a:pt x="2628" y="0"/>
                  </a:moveTo>
                  <a:cubicBezTo>
                    <a:pt x="2617" y="142"/>
                    <a:pt x="2573" y="274"/>
                    <a:pt x="2519" y="405"/>
                  </a:cubicBezTo>
                  <a:cubicBezTo>
                    <a:pt x="2464" y="526"/>
                    <a:pt x="2376" y="646"/>
                    <a:pt x="2288" y="745"/>
                  </a:cubicBezTo>
                  <a:cubicBezTo>
                    <a:pt x="2103" y="953"/>
                    <a:pt x="1862" y="1128"/>
                    <a:pt x="1599" y="1215"/>
                  </a:cubicBezTo>
                  <a:cubicBezTo>
                    <a:pt x="1478" y="1259"/>
                    <a:pt x="1336" y="1292"/>
                    <a:pt x="1194" y="1303"/>
                  </a:cubicBezTo>
                  <a:lnTo>
                    <a:pt x="986" y="1303"/>
                  </a:lnTo>
                  <a:cubicBezTo>
                    <a:pt x="920" y="1292"/>
                    <a:pt x="843" y="1281"/>
                    <a:pt x="777" y="1271"/>
                  </a:cubicBezTo>
                  <a:cubicBezTo>
                    <a:pt x="712" y="1259"/>
                    <a:pt x="646" y="1249"/>
                    <a:pt x="580" y="1227"/>
                  </a:cubicBezTo>
                  <a:cubicBezTo>
                    <a:pt x="504" y="1205"/>
                    <a:pt x="439" y="1183"/>
                    <a:pt x="383" y="1150"/>
                  </a:cubicBezTo>
                  <a:cubicBezTo>
                    <a:pt x="252" y="1106"/>
                    <a:pt x="121" y="1040"/>
                    <a:pt x="1" y="964"/>
                  </a:cubicBezTo>
                  <a:lnTo>
                    <a:pt x="1" y="964"/>
                  </a:lnTo>
                  <a:cubicBezTo>
                    <a:pt x="66" y="1008"/>
                    <a:pt x="121" y="1040"/>
                    <a:pt x="186" y="1073"/>
                  </a:cubicBezTo>
                  <a:cubicBezTo>
                    <a:pt x="208" y="1095"/>
                    <a:pt x="241" y="1106"/>
                    <a:pt x="274" y="1128"/>
                  </a:cubicBezTo>
                  <a:lnTo>
                    <a:pt x="329" y="1150"/>
                  </a:lnTo>
                  <a:cubicBezTo>
                    <a:pt x="340" y="1150"/>
                    <a:pt x="361" y="1161"/>
                    <a:pt x="373" y="1172"/>
                  </a:cubicBezTo>
                  <a:lnTo>
                    <a:pt x="570" y="1237"/>
                  </a:lnTo>
                  <a:cubicBezTo>
                    <a:pt x="636" y="1259"/>
                    <a:pt x="701" y="1281"/>
                    <a:pt x="777" y="1292"/>
                  </a:cubicBezTo>
                  <a:cubicBezTo>
                    <a:pt x="887" y="1314"/>
                    <a:pt x="996" y="1325"/>
                    <a:pt x="1106" y="1325"/>
                  </a:cubicBezTo>
                  <a:cubicBezTo>
                    <a:pt x="1281" y="1325"/>
                    <a:pt x="1446" y="1303"/>
                    <a:pt x="1610" y="1237"/>
                  </a:cubicBezTo>
                  <a:cubicBezTo>
                    <a:pt x="1675" y="1215"/>
                    <a:pt x="1741" y="1193"/>
                    <a:pt x="1807" y="1161"/>
                  </a:cubicBezTo>
                  <a:cubicBezTo>
                    <a:pt x="1840" y="1139"/>
                    <a:pt x="1872" y="1128"/>
                    <a:pt x="1906" y="1106"/>
                  </a:cubicBezTo>
                  <a:cubicBezTo>
                    <a:pt x="1916" y="1095"/>
                    <a:pt x="1928" y="1084"/>
                    <a:pt x="1949" y="1073"/>
                  </a:cubicBezTo>
                  <a:cubicBezTo>
                    <a:pt x="1960" y="1062"/>
                    <a:pt x="1971" y="1062"/>
                    <a:pt x="1993" y="1052"/>
                  </a:cubicBezTo>
                  <a:cubicBezTo>
                    <a:pt x="2103" y="964"/>
                    <a:pt x="2212" y="876"/>
                    <a:pt x="2310" y="767"/>
                  </a:cubicBezTo>
                  <a:cubicBezTo>
                    <a:pt x="2398" y="657"/>
                    <a:pt x="2475" y="537"/>
                    <a:pt x="2529" y="405"/>
                  </a:cubicBezTo>
                  <a:cubicBezTo>
                    <a:pt x="2584" y="274"/>
                    <a:pt x="2628" y="142"/>
                    <a:pt x="2628" y="0"/>
                  </a:cubicBezTo>
                  <a:close/>
                </a:path>
              </a:pathLst>
            </a:custGeom>
            <a:solidFill>
              <a:srgbClr val="D16666"/>
            </a:solidFill>
            <a:ln cap="flat" cmpd="sng" w="9525">
              <a:solidFill>
                <a:srgbClr val="A5467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1" name="Google Shape;2331;p244"/>
            <p:cNvSpPr/>
            <p:nvPr/>
          </p:nvSpPr>
          <p:spPr>
            <a:xfrm>
              <a:off x="7015981" y="2402261"/>
              <a:ext cx="13915" cy="30942"/>
            </a:xfrm>
            <a:custGeom>
              <a:rect b="b" l="l" r="r" t="t"/>
              <a:pathLst>
                <a:path extrusionOk="0" h="1074" w="483">
                  <a:moveTo>
                    <a:pt x="329" y="0"/>
                  </a:moveTo>
                  <a:lnTo>
                    <a:pt x="329" y="0"/>
                  </a:lnTo>
                  <a:cubicBezTo>
                    <a:pt x="362" y="55"/>
                    <a:pt x="373" y="110"/>
                    <a:pt x="384" y="176"/>
                  </a:cubicBezTo>
                  <a:cubicBezTo>
                    <a:pt x="384" y="110"/>
                    <a:pt x="362" y="44"/>
                    <a:pt x="329" y="0"/>
                  </a:cubicBezTo>
                  <a:close/>
                  <a:moveTo>
                    <a:pt x="384" y="176"/>
                  </a:moveTo>
                  <a:cubicBezTo>
                    <a:pt x="384" y="230"/>
                    <a:pt x="373" y="296"/>
                    <a:pt x="351" y="351"/>
                  </a:cubicBezTo>
                  <a:cubicBezTo>
                    <a:pt x="340" y="417"/>
                    <a:pt x="307" y="471"/>
                    <a:pt x="275" y="515"/>
                  </a:cubicBezTo>
                  <a:cubicBezTo>
                    <a:pt x="263" y="548"/>
                    <a:pt x="241" y="570"/>
                    <a:pt x="219" y="592"/>
                  </a:cubicBezTo>
                  <a:lnTo>
                    <a:pt x="187" y="624"/>
                  </a:lnTo>
                  <a:cubicBezTo>
                    <a:pt x="176" y="624"/>
                    <a:pt x="154" y="636"/>
                    <a:pt x="143" y="646"/>
                  </a:cubicBezTo>
                  <a:cubicBezTo>
                    <a:pt x="121" y="657"/>
                    <a:pt x="88" y="679"/>
                    <a:pt x="66" y="690"/>
                  </a:cubicBezTo>
                  <a:cubicBezTo>
                    <a:pt x="56" y="701"/>
                    <a:pt x="44" y="712"/>
                    <a:pt x="22" y="723"/>
                  </a:cubicBezTo>
                  <a:lnTo>
                    <a:pt x="12" y="734"/>
                  </a:lnTo>
                  <a:lnTo>
                    <a:pt x="0" y="745"/>
                  </a:lnTo>
                  <a:lnTo>
                    <a:pt x="0" y="756"/>
                  </a:lnTo>
                  <a:lnTo>
                    <a:pt x="12" y="756"/>
                  </a:lnTo>
                  <a:lnTo>
                    <a:pt x="22" y="767"/>
                  </a:lnTo>
                  <a:cubicBezTo>
                    <a:pt x="66" y="799"/>
                    <a:pt x="110" y="843"/>
                    <a:pt x="165" y="876"/>
                  </a:cubicBezTo>
                  <a:cubicBezTo>
                    <a:pt x="219" y="909"/>
                    <a:pt x="263" y="942"/>
                    <a:pt x="318" y="986"/>
                  </a:cubicBezTo>
                  <a:cubicBezTo>
                    <a:pt x="340" y="996"/>
                    <a:pt x="373" y="1018"/>
                    <a:pt x="395" y="1030"/>
                  </a:cubicBezTo>
                  <a:cubicBezTo>
                    <a:pt x="428" y="1040"/>
                    <a:pt x="450" y="1062"/>
                    <a:pt x="482" y="1073"/>
                  </a:cubicBezTo>
                  <a:lnTo>
                    <a:pt x="318" y="974"/>
                  </a:lnTo>
                  <a:cubicBezTo>
                    <a:pt x="275" y="942"/>
                    <a:pt x="219" y="898"/>
                    <a:pt x="176" y="865"/>
                  </a:cubicBezTo>
                  <a:cubicBezTo>
                    <a:pt x="121" y="833"/>
                    <a:pt x="78" y="789"/>
                    <a:pt x="22" y="756"/>
                  </a:cubicBezTo>
                  <a:lnTo>
                    <a:pt x="22" y="745"/>
                  </a:lnTo>
                  <a:lnTo>
                    <a:pt x="34" y="734"/>
                  </a:lnTo>
                  <a:cubicBezTo>
                    <a:pt x="44" y="723"/>
                    <a:pt x="56" y="712"/>
                    <a:pt x="78" y="701"/>
                  </a:cubicBezTo>
                  <a:cubicBezTo>
                    <a:pt x="99" y="690"/>
                    <a:pt x="121" y="668"/>
                    <a:pt x="154" y="657"/>
                  </a:cubicBezTo>
                  <a:cubicBezTo>
                    <a:pt x="165" y="646"/>
                    <a:pt x="176" y="646"/>
                    <a:pt x="187" y="636"/>
                  </a:cubicBezTo>
                  <a:cubicBezTo>
                    <a:pt x="209" y="624"/>
                    <a:pt x="219" y="614"/>
                    <a:pt x="231" y="602"/>
                  </a:cubicBezTo>
                  <a:cubicBezTo>
                    <a:pt x="253" y="580"/>
                    <a:pt x="263" y="548"/>
                    <a:pt x="285" y="526"/>
                  </a:cubicBezTo>
                  <a:cubicBezTo>
                    <a:pt x="318" y="471"/>
                    <a:pt x="340" y="417"/>
                    <a:pt x="362" y="361"/>
                  </a:cubicBezTo>
                  <a:cubicBezTo>
                    <a:pt x="384" y="296"/>
                    <a:pt x="384" y="230"/>
                    <a:pt x="384" y="176"/>
                  </a:cubicBezTo>
                  <a:close/>
                </a:path>
              </a:pathLst>
            </a:custGeom>
            <a:solidFill>
              <a:srgbClr val="D16666"/>
            </a:solidFill>
            <a:ln cap="flat" cmpd="sng" w="9525">
              <a:solidFill>
                <a:srgbClr val="A5467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2" name="Google Shape;2332;p244"/>
            <p:cNvSpPr/>
            <p:nvPr/>
          </p:nvSpPr>
          <p:spPr>
            <a:xfrm>
              <a:off x="7085067" y="2377254"/>
              <a:ext cx="13915" cy="26159"/>
            </a:xfrm>
            <a:custGeom>
              <a:rect b="b" l="l" r="r" t="t"/>
              <a:pathLst>
                <a:path extrusionOk="0" h="908" w="483">
                  <a:moveTo>
                    <a:pt x="148" y="0"/>
                  </a:moveTo>
                  <a:cubicBezTo>
                    <a:pt x="128" y="0"/>
                    <a:pt x="108" y="5"/>
                    <a:pt x="88" y="14"/>
                  </a:cubicBezTo>
                  <a:cubicBezTo>
                    <a:pt x="33" y="47"/>
                    <a:pt x="11" y="134"/>
                    <a:pt x="11" y="200"/>
                  </a:cubicBezTo>
                  <a:cubicBezTo>
                    <a:pt x="1" y="365"/>
                    <a:pt x="23" y="529"/>
                    <a:pt x="77" y="682"/>
                  </a:cubicBezTo>
                  <a:cubicBezTo>
                    <a:pt x="99" y="737"/>
                    <a:pt x="132" y="803"/>
                    <a:pt x="176" y="847"/>
                  </a:cubicBezTo>
                  <a:cubicBezTo>
                    <a:pt x="210" y="881"/>
                    <a:pt x="264" y="908"/>
                    <a:pt x="312" y="908"/>
                  </a:cubicBezTo>
                  <a:cubicBezTo>
                    <a:pt x="326" y="908"/>
                    <a:pt x="339" y="906"/>
                    <a:pt x="351" y="901"/>
                  </a:cubicBezTo>
                  <a:cubicBezTo>
                    <a:pt x="405" y="879"/>
                    <a:pt x="449" y="835"/>
                    <a:pt x="460" y="781"/>
                  </a:cubicBezTo>
                  <a:cubicBezTo>
                    <a:pt x="482" y="737"/>
                    <a:pt x="482" y="682"/>
                    <a:pt x="482" y="628"/>
                  </a:cubicBezTo>
                  <a:cubicBezTo>
                    <a:pt x="482" y="507"/>
                    <a:pt x="460" y="387"/>
                    <a:pt x="417" y="277"/>
                  </a:cubicBezTo>
                  <a:cubicBezTo>
                    <a:pt x="395" y="212"/>
                    <a:pt x="373" y="156"/>
                    <a:pt x="329" y="113"/>
                  </a:cubicBezTo>
                  <a:cubicBezTo>
                    <a:pt x="286" y="53"/>
                    <a:pt x="217" y="0"/>
                    <a:pt x="1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3" name="Google Shape;2333;p244"/>
            <p:cNvSpPr/>
            <p:nvPr/>
          </p:nvSpPr>
          <p:spPr>
            <a:xfrm>
              <a:off x="6976569" y="2405949"/>
              <a:ext cx="13915" cy="26073"/>
            </a:xfrm>
            <a:custGeom>
              <a:rect b="b" l="l" r="r" t="t"/>
              <a:pathLst>
                <a:path extrusionOk="0" h="905" w="483">
                  <a:moveTo>
                    <a:pt x="147" y="0"/>
                  </a:moveTo>
                  <a:cubicBezTo>
                    <a:pt x="127" y="0"/>
                    <a:pt x="107" y="5"/>
                    <a:pt x="88" y="14"/>
                  </a:cubicBezTo>
                  <a:cubicBezTo>
                    <a:pt x="33" y="48"/>
                    <a:pt x="11" y="135"/>
                    <a:pt x="11" y="201"/>
                  </a:cubicBezTo>
                  <a:cubicBezTo>
                    <a:pt x="0" y="365"/>
                    <a:pt x="22" y="529"/>
                    <a:pt x="77" y="671"/>
                  </a:cubicBezTo>
                  <a:cubicBezTo>
                    <a:pt x="98" y="737"/>
                    <a:pt x="120" y="803"/>
                    <a:pt x="175" y="846"/>
                  </a:cubicBezTo>
                  <a:cubicBezTo>
                    <a:pt x="212" y="883"/>
                    <a:pt x="264" y="904"/>
                    <a:pt x="318" y="904"/>
                  </a:cubicBezTo>
                  <a:cubicBezTo>
                    <a:pt x="329" y="904"/>
                    <a:pt x="340" y="903"/>
                    <a:pt x="351" y="902"/>
                  </a:cubicBezTo>
                  <a:cubicBezTo>
                    <a:pt x="405" y="880"/>
                    <a:pt x="438" y="836"/>
                    <a:pt x="460" y="781"/>
                  </a:cubicBezTo>
                  <a:cubicBezTo>
                    <a:pt x="482" y="737"/>
                    <a:pt x="482" y="671"/>
                    <a:pt x="482" y="617"/>
                  </a:cubicBezTo>
                  <a:cubicBezTo>
                    <a:pt x="471" y="508"/>
                    <a:pt x="449" y="387"/>
                    <a:pt x="416" y="267"/>
                  </a:cubicBezTo>
                  <a:cubicBezTo>
                    <a:pt x="394" y="211"/>
                    <a:pt x="361" y="157"/>
                    <a:pt x="329" y="113"/>
                  </a:cubicBezTo>
                  <a:cubicBezTo>
                    <a:pt x="286" y="53"/>
                    <a:pt x="217" y="0"/>
                    <a:pt x="14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4" name="Google Shape;2334;p244"/>
            <p:cNvSpPr/>
            <p:nvPr/>
          </p:nvSpPr>
          <p:spPr>
            <a:xfrm>
              <a:off x="6959196" y="2364232"/>
              <a:ext cx="31576" cy="31432"/>
            </a:xfrm>
            <a:custGeom>
              <a:rect b="b" l="l" r="r" t="t"/>
              <a:pathLst>
                <a:path extrusionOk="0" h="1091" w="1096">
                  <a:moveTo>
                    <a:pt x="611" y="1"/>
                  </a:moveTo>
                  <a:cubicBezTo>
                    <a:pt x="479" y="1"/>
                    <a:pt x="351" y="48"/>
                    <a:pt x="253" y="138"/>
                  </a:cubicBezTo>
                  <a:cubicBezTo>
                    <a:pt x="187" y="192"/>
                    <a:pt x="143" y="269"/>
                    <a:pt x="100" y="346"/>
                  </a:cubicBezTo>
                  <a:cubicBezTo>
                    <a:pt x="66" y="423"/>
                    <a:pt x="44" y="510"/>
                    <a:pt x="34" y="586"/>
                  </a:cubicBezTo>
                  <a:cubicBezTo>
                    <a:pt x="1" y="762"/>
                    <a:pt x="12" y="926"/>
                    <a:pt x="44" y="1090"/>
                  </a:cubicBezTo>
                  <a:cubicBezTo>
                    <a:pt x="34" y="926"/>
                    <a:pt x="34" y="762"/>
                    <a:pt x="66" y="598"/>
                  </a:cubicBezTo>
                  <a:cubicBezTo>
                    <a:pt x="88" y="510"/>
                    <a:pt x="110" y="433"/>
                    <a:pt x="143" y="357"/>
                  </a:cubicBezTo>
                  <a:cubicBezTo>
                    <a:pt x="176" y="291"/>
                    <a:pt x="220" y="226"/>
                    <a:pt x="285" y="170"/>
                  </a:cubicBezTo>
                  <a:cubicBezTo>
                    <a:pt x="341" y="116"/>
                    <a:pt x="417" y="72"/>
                    <a:pt x="494" y="50"/>
                  </a:cubicBezTo>
                  <a:cubicBezTo>
                    <a:pt x="532" y="39"/>
                    <a:pt x="573" y="34"/>
                    <a:pt x="614" y="34"/>
                  </a:cubicBezTo>
                  <a:cubicBezTo>
                    <a:pt x="655" y="34"/>
                    <a:pt x="696" y="39"/>
                    <a:pt x="735" y="50"/>
                  </a:cubicBezTo>
                  <a:cubicBezTo>
                    <a:pt x="888" y="83"/>
                    <a:pt x="1030" y="192"/>
                    <a:pt x="1096" y="346"/>
                  </a:cubicBezTo>
                  <a:cubicBezTo>
                    <a:pt x="1052" y="192"/>
                    <a:pt x="910" y="61"/>
                    <a:pt x="745" y="17"/>
                  </a:cubicBezTo>
                  <a:cubicBezTo>
                    <a:pt x="701" y="6"/>
                    <a:pt x="656" y="1"/>
                    <a:pt x="611" y="1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3F4D8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5" name="Google Shape;2335;p244"/>
            <p:cNvSpPr/>
            <p:nvPr/>
          </p:nvSpPr>
          <p:spPr>
            <a:xfrm>
              <a:off x="7066456" y="2333665"/>
              <a:ext cx="31893" cy="22558"/>
            </a:xfrm>
            <a:custGeom>
              <a:rect b="b" l="l" r="r" t="t"/>
              <a:pathLst>
                <a:path extrusionOk="0" h="783" w="1107">
                  <a:moveTo>
                    <a:pt x="542" y="0"/>
                  </a:moveTo>
                  <a:cubicBezTo>
                    <a:pt x="501" y="0"/>
                    <a:pt x="460" y="6"/>
                    <a:pt x="416" y="17"/>
                  </a:cubicBezTo>
                  <a:cubicBezTo>
                    <a:pt x="340" y="38"/>
                    <a:pt x="263" y="82"/>
                    <a:pt x="209" y="126"/>
                  </a:cubicBezTo>
                  <a:cubicBezTo>
                    <a:pt x="143" y="180"/>
                    <a:pt x="88" y="236"/>
                    <a:pt x="44" y="312"/>
                  </a:cubicBezTo>
                  <a:cubicBezTo>
                    <a:pt x="22" y="345"/>
                    <a:pt x="12" y="377"/>
                    <a:pt x="12" y="421"/>
                  </a:cubicBezTo>
                  <a:cubicBezTo>
                    <a:pt x="0" y="465"/>
                    <a:pt x="0" y="498"/>
                    <a:pt x="12" y="542"/>
                  </a:cubicBezTo>
                  <a:cubicBezTo>
                    <a:pt x="0" y="498"/>
                    <a:pt x="12" y="465"/>
                    <a:pt x="22" y="421"/>
                  </a:cubicBezTo>
                  <a:cubicBezTo>
                    <a:pt x="34" y="389"/>
                    <a:pt x="44" y="356"/>
                    <a:pt x="66" y="323"/>
                  </a:cubicBezTo>
                  <a:lnTo>
                    <a:pt x="132" y="224"/>
                  </a:lnTo>
                  <a:cubicBezTo>
                    <a:pt x="165" y="202"/>
                    <a:pt x="197" y="180"/>
                    <a:pt x="219" y="158"/>
                  </a:cubicBezTo>
                  <a:cubicBezTo>
                    <a:pt x="285" y="115"/>
                    <a:pt x="362" y="82"/>
                    <a:pt x="428" y="60"/>
                  </a:cubicBezTo>
                  <a:cubicBezTo>
                    <a:pt x="466" y="49"/>
                    <a:pt x="504" y="44"/>
                    <a:pt x="542" y="44"/>
                  </a:cubicBezTo>
                  <a:cubicBezTo>
                    <a:pt x="581" y="44"/>
                    <a:pt x="619" y="49"/>
                    <a:pt x="657" y="60"/>
                  </a:cubicBezTo>
                  <a:cubicBezTo>
                    <a:pt x="723" y="82"/>
                    <a:pt x="800" y="115"/>
                    <a:pt x="854" y="158"/>
                  </a:cubicBezTo>
                  <a:cubicBezTo>
                    <a:pt x="887" y="180"/>
                    <a:pt x="920" y="202"/>
                    <a:pt x="942" y="236"/>
                  </a:cubicBezTo>
                  <a:cubicBezTo>
                    <a:pt x="975" y="257"/>
                    <a:pt x="986" y="290"/>
                    <a:pt x="1007" y="323"/>
                  </a:cubicBezTo>
                  <a:cubicBezTo>
                    <a:pt x="1063" y="465"/>
                    <a:pt x="1051" y="630"/>
                    <a:pt x="1106" y="783"/>
                  </a:cubicBezTo>
                  <a:cubicBezTo>
                    <a:pt x="1085" y="706"/>
                    <a:pt x="1085" y="630"/>
                    <a:pt x="1085" y="553"/>
                  </a:cubicBezTo>
                  <a:cubicBezTo>
                    <a:pt x="1073" y="465"/>
                    <a:pt x="1063" y="389"/>
                    <a:pt x="1041" y="312"/>
                  </a:cubicBezTo>
                  <a:cubicBezTo>
                    <a:pt x="1029" y="301"/>
                    <a:pt x="1029" y="290"/>
                    <a:pt x="1029" y="279"/>
                  </a:cubicBezTo>
                  <a:cubicBezTo>
                    <a:pt x="1019" y="279"/>
                    <a:pt x="1019" y="268"/>
                    <a:pt x="1007" y="257"/>
                  </a:cubicBezTo>
                  <a:lnTo>
                    <a:pt x="1007" y="246"/>
                  </a:lnTo>
                  <a:lnTo>
                    <a:pt x="997" y="236"/>
                  </a:lnTo>
                  <a:cubicBezTo>
                    <a:pt x="986" y="224"/>
                    <a:pt x="975" y="214"/>
                    <a:pt x="975" y="202"/>
                  </a:cubicBezTo>
                  <a:cubicBezTo>
                    <a:pt x="942" y="180"/>
                    <a:pt x="920" y="148"/>
                    <a:pt x="887" y="126"/>
                  </a:cubicBezTo>
                  <a:cubicBezTo>
                    <a:pt x="822" y="82"/>
                    <a:pt x="745" y="38"/>
                    <a:pt x="669" y="17"/>
                  </a:cubicBezTo>
                  <a:cubicBezTo>
                    <a:pt x="625" y="6"/>
                    <a:pt x="584" y="0"/>
                    <a:pt x="542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3F4D8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6" name="Google Shape;2336;p244"/>
            <p:cNvSpPr/>
            <p:nvPr/>
          </p:nvSpPr>
          <p:spPr>
            <a:xfrm>
              <a:off x="7094546" y="2400043"/>
              <a:ext cx="52693" cy="38519"/>
            </a:xfrm>
            <a:custGeom>
              <a:rect b="b" l="l" r="r" t="t"/>
              <a:pathLst>
                <a:path extrusionOk="0" h="1337" w="1829">
                  <a:moveTo>
                    <a:pt x="1708" y="241"/>
                  </a:moveTo>
                  <a:cubicBezTo>
                    <a:pt x="1708" y="242"/>
                    <a:pt x="1708" y="242"/>
                    <a:pt x="1707" y="243"/>
                  </a:cubicBezTo>
                  <a:lnTo>
                    <a:pt x="1707" y="243"/>
                  </a:lnTo>
                  <a:cubicBezTo>
                    <a:pt x="1708" y="243"/>
                    <a:pt x="1708" y="242"/>
                    <a:pt x="1708" y="241"/>
                  </a:cubicBezTo>
                  <a:close/>
                  <a:moveTo>
                    <a:pt x="1259" y="0"/>
                  </a:moveTo>
                  <a:cubicBezTo>
                    <a:pt x="1040" y="22"/>
                    <a:pt x="843" y="88"/>
                    <a:pt x="646" y="165"/>
                  </a:cubicBezTo>
                  <a:cubicBezTo>
                    <a:pt x="492" y="231"/>
                    <a:pt x="350" y="296"/>
                    <a:pt x="241" y="406"/>
                  </a:cubicBezTo>
                  <a:lnTo>
                    <a:pt x="208" y="438"/>
                  </a:lnTo>
                  <a:cubicBezTo>
                    <a:pt x="0" y="669"/>
                    <a:pt x="0" y="1030"/>
                    <a:pt x="285" y="1227"/>
                  </a:cubicBezTo>
                  <a:cubicBezTo>
                    <a:pt x="405" y="1304"/>
                    <a:pt x="558" y="1336"/>
                    <a:pt x="701" y="1336"/>
                  </a:cubicBezTo>
                  <a:lnTo>
                    <a:pt x="755" y="1336"/>
                  </a:lnTo>
                  <a:cubicBezTo>
                    <a:pt x="964" y="1326"/>
                    <a:pt x="1171" y="1270"/>
                    <a:pt x="1358" y="1194"/>
                  </a:cubicBezTo>
                  <a:cubicBezTo>
                    <a:pt x="1533" y="1117"/>
                    <a:pt x="1697" y="1030"/>
                    <a:pt x="1828" y="910"/>
                  </a:cubicBezTo>
                  <a:cubicBezTo>
                    <a:pt x="1774" y="659"/>
                    <a:pt x="1676" y="324"/>
                    <a:pt x="1707" y="243"/>
                  </a:cubicBezTo>
                  <a:lnTo>
                    <a:pt x="1707" y="243"/>
                  </a:lnTo>
                  <a:cubicBezTo>
                    <a:pt x="1685" y="297"/>
                    <a:pt x="1620" y="329"/>
                    <a:pt x="1555" y="329"/>
                  </a:cubicBezTo>
                  <a:cubicBezTo>
                    <a:pt x="1511" y="329"/>
                    <a:pt x="1478" y="318"/>
                    <a:pt x="1445" y="307"/>
                  </a:cubicBezTo>
                  <a:cubicBezTo>
                    <a:pt x="1358" y="253"/>
                    <a:pt x="1303" y="154"/>
                    <a:pt x="1270" y="66"/>
                  </a:cubicBezTo>
                  <a:cubicBezTo>
                    <a:pt x="1270" y="44"/>
                    <a:pt x="1259" y="22"/>
                    <a:pt x="1259" y="0"/>
                  </a:cubicBezTo>
                  <a:close/>
                </a:path>
              </a:pathLst>
            </a:custGeom>
            <a:solidFill>
              <a:srgbClr val="DE8989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7" name="Google Shape;2337;p244"/>
            <p:cNvSpPr/>
            <p:nvPr/>
          </p:nvSpPr>
          <p:spPr>
            <a:xfrm>
              <a:off x="7130789" y="2400043"/>
              <a:ext cx="25583" cy="26217"/>
            </a:xfrm>
            <a:custGeom>
              <a:rect b="b" l="l" r="r" t="t"/>
              <a:pathLst>
                <a:path extrusionOk="0" h="910" w="888">
                  <a:moveTo>
                    <a:pt x="1" y="0"/>
                  </a:moveTo>
                  <a:cubicBezTo>
                    <a:pt x="1" y="22"/>
                    <a:pt x="12" y="44"/>
                    <a:pt x="12" y="66"/>
                  </a:cubicBezTo>
                  <a:cubicBezTo>
                    <a:pt x="45" y="154"/>
                    <a:pt x="100" y="253"/>
                    <a:pt x="187" y="307"/>
                  </a:cubicBezTo>
                  <a:cubicBezTo>
                    <a:pt x="220" y="318"/>
                    <a:pt x="253" y="329"/>
                    <a:pt x="297" y="329"/>
                  </a:cubicBezTo>
                  <a:cubicBezTo>
                    <a:pt x="362" y="329"/>
                    <a:pt x="427" y="297"/>
                    <a:pt x="449" y="243"/>
                  </a:cubicBezTo>
                  <a:lnTo>
                    <a:pt x="449" y="243"/>
                  </a:lnTo>
                  <a:cubicBezTo>
                    <a:pt x="418" y="324"/>
                    <a:pt x="516" y="659"/>
                    <a:pt x="570" y="910"/>
                  </a:cubicBezTo>
                  <a:cubicBezTo>
                    <a:pt x="603" y="866"/>
                    <a:pt x="636" y="833"/>
                    <a:pt x="658" y="789"/>
                  </a:cubicBezTo>
                  <a:cubicBezTo>
                    <a:pt x="888" y="438"/>
                    <a:pt x="701" y="66"/>
                    <a:pt x="307" y="12"/>
                  </a:cubicBezTo>
                  <a:cubicBezTo>
                    <a:pt x="242" y="0"/>
                    <a:pt x="176" y="0"/>
                    <a:pt x="122" y="0"/>
                  </a:cubicBezTo>
                  <a:close/>
                </a:path>
              </a:pathLst>
            </a:custGeom>
            <a:solidFill>
              <a:srgbClr val="D37171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8" name="Google Shape;2338;p244"/>
            <p:cNvSpPr/>
            <p:nvPr/>
          </p:nvSpPr>
          <p:spPr>
            <a:xfrm>
              <a:off x="6959830" y="2443575"/>
              <a:ext cx="44511" cy="32815"/>
            </a:xfrm>
            <a:custGeom>
              <a:rect b="b" l="l" r="r" t="t"/>
              <a:pathLst>
                <a:path extrusionOk="0" h="1139" w="1545">
                  <a:moveTo>
                    <a:pt x="920" y="0"/>
                  </a:moveTo>
                  <a:cubicBezTo>
                    <a:pt x="658" y="0"/>
                    <a:pt x="340" y="99"/>
                    <a:pt x="154" y="296"/>
                  </a:cubicBezTo>
                  <a:cubicBezTo>
                    <a:pt x="56" y="406"/>
                    <a:pt x="1" y="537"/>
                    <a:pt x="22" y="691"/>
                  </a:cubicBezTo>
                  <a:cubicBezTo>
                    <a:pt x="78" y="1019"/>
                    <a:pt x="319" y="1139"/>
                    <a:pt x="581" y="1139"/>
                  </a:cubicBezTo>
                  <a:cubicBezTo>
                    <a:pt x="910" y="1139"/>
                    <a:pt x="1293" y="953"/>
                    <a:pt x="1435" y="712"/>
                  </a:cubicBezTo>
                  <a:cubicBezTo>
                    <a:pt x="1501" y="603"/>
                    <a:pt x="1545" y="460"/>
                    <a:pt x="1511" y="340"/>
                  </a:cubicBezTo>
                  <a:cubicBezTo>
                    <a:pt x="1457" y="176"/>
                    <a:pt x="1293" y="77"/>
                    <a:pt x="1139" y="22"/>
                  </a:cubicBezTo>
                  <a:cubicBezTo>
                    <a:pt x="1074" y="0"/>
                    <a:pt x="997" y="0"/>
                    <a:pt x="920" y="0"/>
                  </a:cubicBezTo>
                  <a:close/>
                </a:path>
              </a:pathLst>
            </a:custGeom>
            <a:solidFill>
              <a:srgbClr val="DE8989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9" name="Google Shape;2339;p244"/>
            <p:cNvSpPr/>
            <p:nvPr/>
          </p:nvSpPr>
          <p:spPr>
            <a:xfrm>
              <a:off x="6891407" y="2188981"/>
              <a:ext cx="364331" cy="251166"/>
            </a:xfrm>
            <a:custGeom>
              <a:rect b="b" l="l" r="r" t="t"/>
              <a:pathLst>
                <a:path extrusionOk="0" h="8718" w="12646">
                  <a:moveTo>
                    <a:pt x="10092" y="1"/>
                  </a:moveTo>
                  <a:cubicBezTo>
                    <a:pt x="9696" y="1"/>
                    <a:pt x="9299" y="131"/>
                    <a:pt x="9000" y="396"/>
                  </a:cubicBezTo>
                  <a:cubicBezTo>
                    <a:pt x="8682" y="670"/>
                    <a:pt x="8507" y="1075"/>
                    <a:pt x="8485" y="1480"/>
                  </a:cubicBezTo>
                  <a:cubicBezTo>
                    <a:pt x="8474" y="1688"/>
                    <a:pt x="8573" y="2455"/>
                    <a:pt x="8791" y="2564"/>
                  </a:cubicBezTo>
                  <a:cubicBezTo>
                    <a:pt x="8080" y="2224"/>
                    <a:pt x="7314" y="2027"/>
                    <a:pt x="6526" y="1995"/>
                  </a:cubicBezTo>
                  <a:cubicBezTo>
                    <a:pt x="6455" y="1992"/>
                    <a:pt x="6384" y="1990"/>
                    <a:pt x="6314" y="1990"/>
                  </a:cubicBezTo>
                  <a:cubicBezTo>
                    <a:pt x="5913" y="1990"/>
                    <a:pt x="5515" y="2040"/>
                    <a:pt x="5124" y="2115"/>
                  </a:cubicBezTo>
                  <a:cubicBezTo>
                    <a:pt x="4543" y="2246"/>
                    <a:pt x="4018" y="2465"/>
                    <a:pt x="3460" y="2674"/>
                  </a:cubicBezTo>
                  <a:cubicBezTo>
                    <a:pt x="3810" y="2334"/>
                    <a:pt x="3908" y="1764"/>
                    <a:pt x="3689" y="1327"/>
                  </a:cubicBezTo>
                  <a:cubicBezTo>
                    <a:pt x="3499" y="945"/>
                    <a:pt x="3084" y="697"/>
                    <a:pt x="2662" y="697"/>
                  </a:cubicBezTo>
                  <a:cubicBezTo>
                    <a:pt x="2600" y="697"/>
                    <a:pt x="2537" y="702"/>
                    <a:pt x="2475" y="713"/>
                  </a:cubicBezTo>
                  <a:cubicBezTo>
                    <a:pt x="1993" y="790"/>
                    <a:pt x="1587" y="1217"/>
                    <a:pt x="1522" y="1699"/>
                  </a:cubicBezTo>
                  <a:cubicBezTo>
                    <a:pt x="1449" y="1691"/>
                    <a:pt x="1380" y="1687"/>
                    <a:pt x="1313" y="1687"/>
                  </a:cubicBezTo>
                  <a:cubicBezTo>
                    <a:pt x="1008" y="1687"/>
                    <a:pt x="759" y="1778"/>
                    <a:pt x="526" y="2039"/>
                  </a:cubicBezTo>
                  <a:cubicBezTo>
                    <a:pt x="219" y="2378"/>
                    <a:pt x="0" y="2849"/>
                    <a:pt x="76" y="3309"/>
                  </a:cubicBezTo>
                  <a:cubicBezTo>
                    <a:pt x="132" y="3670"/>
                    <a:pt x="383" y="3998"/>
                    <a:pt x="723" y="4151"/>
                  </a:cubicBezTo>
                  <a:cubicBezTo>
                    <a:pt x="866" y="4218"/>
                    <a:pt x="1027" y="4252"/>
                    <a:pt x="1189" y="4252"/>
                  </a:cubicBezTo>
                  <a:cubicBezTo>
                    <a:pt x="1396" y="4252"/>
                    <a:pt x="1606" y="4196"/>
                    <a:pt x="1784" y="4086"/>
                  </a:cubicBezTo>
                  <a:lnTo>
                    <a:pt x="1784" y="4086"/>
                  </a:lnTo>
                  <a:cubicBezTo>
                    <a:pt x="1205" y="4447"/>
                    <a:pt x="1040" y="5597"/>
                    <a:pt x="1139" y="6188"/>
                  </a:cubicBezTo>
                  <a:cubicBezTo>
                    <a:pt x="1303" y="7075"/>
                    <a:pt x="1960" y="7820"/>
                    <a:pt x="2003" y="8717"/>
                  </a:cubicBezTo>
                  <a:cubicBezTo>
                    <a:pt x="2113" y="7754"/>
                    <a:pt x="1730" y="6779"/>
                    <a:pt x="1927" y="5837"/>
                  </a:cubicBezTo>
                  <a:cubicBezTo>
                    <a:pt x="2059" y="5214"/>
                    <a:pt x="2441" y="4644"/>
                    <a:pt x="2989" y="4294"/>
                  </a:cubicBezTo>
                  <a:lnTo>
                    <a:pt x="2989" y="4294"/>
                  </a:lnTo>
                  <a:cubicBezTo>
                    <a:pt x="2792" y="4633"/>
                    <a:pt x="2628" y="4995"/>
                    <a:pt x="2485" y="5367"/>
                  </a:cubicBezTo>
                  <a:cubicBezTo>
                    <a:pt x="2548" y="5379"/>
                    <a:pt x="2611" y="5385"/>
                    <a:pt x="2673" y="5385"/>
                  </a:cubicBezTo>
                  <a:cubicBezTo>
                    <a:pt x="3066" y="5385"/>
                    <a:pt x="3442" y="5162"/>
                    <a:pt x="3745" y="4907"/>
                  </a:cubicBezTo>
                  <a:cubicBezTo>
                    <a:pt x="4161" y="4557"/>
                    <a:pt x="4511" y="4141"/>
                    <a:pt x="4784" y="3681"/>
                  </a:cubicBezTo>
                  <a:lnTo>
                    <a:pt x="4784" y="3681"/>
                  </a:lnTo>
                  <a:cubicBezTo>
                    <a:pt x="4774" y="3976"/>
                    <a:pt x="4762" y="4283"/>
                    <a:pt x="4872" y="4557"/>
                  </a:cubicBezTo>
                  <a:cubicBezTo>
                    <a:pt x="4981" y="4830"/>
                    <a:pt x="5244" y="5071"/>
                    <a:pt x="5540" y="5071"/>
                  </a:cubicBezTo>
                  <a:cubicBezTo>
                    <a:pt x="5507" y="4677"/>
                    <a:pt x="5529" y="4283"/>
                    <a:pt x="5628" y="3900"/>
                  </a:cubicBezTo>
                  <a:cubicBezTo>
                    <a:pt x="5803" y="4294"/>
                    <a:pt x="6219" y="4557"/>
                    <a:pt x="6646" y="4677"/>
                  </a:cubicBezTo>
                  <a:cubicBezTo>
                    <a:pt x="6921" y="4747"/>
                    <a:pt x="7205" y="4768"/>
                    <a:pt x="7492" y="4768"/>
                  </a:cubicBezTo>
                  <a:cubicBezTo>
                    <a:pt x="7651" y="4768"/>
                    <a:pt x="7811" y="4762"/>
                    <a:pt x="7971" y="4754"/>
                  </a:cubicBezTo>
                  <a:cubicBezTo>
                    <a:pt x="7796" y="4458"/>
                    <a:pt x="7609" y="4173"/>
                    <a:pt x="7401" y="3910"/>
                  </a:cubicBezTo>
                  <a:lnTo>
                    <a:pt x="7401" y="3910"/>
                  </a:lnTo>
                  <a:cubicBezTo>
                    <a:pt x="8200" y="3944"/>
                    <a:pt x="8901" y="4666"/>
                    <a:pt x="8923" y="5465"/>
                  </a:cubicBezTo>
                  <a:cubicBezTo>
                    <a:pt x="8923" y="5684"/>
                    <a:pt x="8879" y="5893"/>
                    <a:pt x="8890" y="6112"/>
                  </a:cubicBezTo>
                  <a:cubicBezTo>
                    <a:pt x="8912" y="6331"/>
                    <a:pt x="8989" y="6549"/>
                    <a:pt x="9164" y="6669"/>
                  </a:cubicBezTo>
                  <a:cubicBezTo>
                    <a:pt x="9197" y="6691"/>
                    <a:pt x="9229" y="6703"/>
                    <a:pt x="9263" y="6703"/>
                  </a:cubicBezTo>
                  <a:cubicBezTo>
                    <a:pt x="9306" y="6691"/>
                    <a:pt x="9328" y="6659"/>
                    <a:pt x="9361" y="6615"/>
                  </a:cubicBezTo>
                  <a:cubicBezTo>
                    <a:pt x="9482" y="6451"/>
                    <a:pt x="9602" y="6287"/>
                    <a:pt x="9723" y="6112"/>
                  </a:cubicBezTo>
                  <a:lnTo>
                    <a:pt x="9723" y="6112"/>
                  </a:lnTo>
                  <a:cubicBezTo>
                    <a:pt x="9602" y="6845"/>
                    <a:pt x="9504" y="7666"/>
                    <a:pt x="9920" y="8279"/>
                  </a:cubicBezTo>
                  <a:cubicBezTo>
                    <a:pt x="9854" y="7502"/>
                    <a:pt x="10193" y="6757"/>
                    <a:pt x="10314" y="6002"/>
                  </a:cubicBezTo>
                  <a:cubicBezTo>
                    <a:pt x="10368" y="5640"/>
                    <a:pt x="10445" y="5290"/>
                    <a:pt x="10412" y="4918"/>
                  </a:cubicBezTo>
                  <a:cubicBezTo>
                    <a:pt x="10401" y="4710"/>
                    <a:pt x="10346" y="4020"/>
                    <a:pt x="10149" y="3900"/>
                  </a:cubicBezTo>
                  <a:lnTo>
                    <a:pt x="10149" y="3900"/>
                  </a:lnTo>
                  <a:cubicBezTo>
                    <a:pt x="10456" y="4086"/>
                    <a:pt x="10762" y="4272"/>
                    <a:pt x="11113" y="4360"/>
                  </a:cubicBezTo>
                  <a:cubicBezTo>
                    <a:pt x="11231" y="4389"/>
                    <a:pt x="11354" y="4405"/>
                    <a:pt x="11476" y="4405"/>
                  </a:cubicBezTo>
                  <a:cubicBezTo>
                    <a:pt x="11716" y="4405"/>
                    <a:pt x="11953" y="4344"/>
                    <a:pt x="12142" y="4206"/>
                  </a:cubicBezTo>
                  <a:cubicBezTo>
                    <a:pt x="12569" y="3889"/>
                    <a:pt x="12645" y="3275"/>
                    <a:pt x="12580" y="2750"/>
                  </a:cubicBezTo>
                  <a:cubicBezTo>
                    <a:pt x="12525" y="2290"/>
                    <a:pt x="12328" y="1776"/>
                    <a:pt x="11901" y="1623"/>
                  </a:cubicBezTo>
                  <a:cubicBezTo>
                    <a:pt x="11791" y="988"/>
                    <a:pt x="11375" y="407"/>
                    <a:pt x="10796" y="144"/>
                  </a:cubicBezTo>
                  <a:cubicBezTo>
                    <a:pt x="10576" y="49"/>
                    <a:pt x="10334" y="1"/>
                    <a:pt x="10092" y="1"/>
                  </a:cubicBezTo>
                  <a:close/>
                </a:path>
              </a:pathLst>
            </a:custGeom>
            <a:solidFill>
              <a:srgbClr val="3F4D8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0" name="Google Shape;2340;p244"/>
            <p:cNvSpPr/>
            <p:nvPr/>
          </p:nvSpPr>
          <p:spPr>
            <a:xfrm>
              <a:off x="7837988" y="2959591"/>
              <a:ext cx="239440" cy="399710"/>
            </a:xfrm>
            <a:custGeom>
              <a:rect b="b" l="l" r="r" t="t"/>
              <a:pathLst>
                <a:path extrusionOk="0" h="13874" w="8311">
                  <a:moveTo>
                    <a:pt x="4438" y="1"/>
                  </a:moveTo>
                  <a:cubicBezTo>
                    <a:pt x="4204" y="1"/>
                    <a:pt x="4172" y="1996"/>
                    <a:pt x="4139" y="2213"/>
                  </a:cubicBezTo>
                  <a:cubicBezTo>
                    <a:pt x="4144" y="2188"/>
                    <a:pt x="4165" y="2178"/>
                    <a:pt x="4196" y="2178"/>
                  </a:cubicBezTo>
                  <a:cubicBezTo>
                    <a:pt x="4374" y="2178"/>
                    <a:pt x="4902" y="2516"/>
                    <a:pt x="4939" y="2553"/>
                  </a:cubicBezTo>
                  <a:cubicBezTo>
                    <a:pt x="5136" y="2728"/>
                    <a:pt x="5300" y="2947"/>
                    <a:pt x="5399" y="3188"/>
                  </a:cubicBezTo>
                  <a:cubicBezTo>
                    <a:pt x="5596" y="3724"/>
                    <a:pt x="5464" y="4381"/>
                    <a:pt x="5158" y="4852"/>
                  </a:cubicBezTo>
                  <a:cubicBezTo>
                    <a:pt x="4720" y="5520"/>
                    <a:pt x="4008" y="5947"/>
                    <a:pt x="3351" y="6385"/>
                  </a:cubicBezTo>
                  <a:cubicBezTo>
                    <a:pt x="2322" y="7052"/>
                    <a:pt x="1314" y="7841"/>
                    <a:pt x="723" y="8914"/>
                  </a:cubicBezTo>
                  <a:cubicBezTo>
                    <a:pt x="121" y="9998"/>
                    <a:pt x="1" y="11410"/>
                    <a:pt x="713" y="12417"/>
                  </a:cubicBezTo>
                  <a:cubicBezTo>
                    <a:pt x="691" y="12166"/>
                    <a:pt x="713" y="11914"/>
                    <a:pt x="789" y="11684"/>
                  </a:cubicBezTo>
                  <a:cubicBezTo>
                    <a:pt x="1052" y="12494"/>
                    <a:pt x="1468" y="13064"/>
                    <a:pt x="2224" y="13424"/>
                  </a:cubicBezTo>
                  <a:lnTo>
                    <a:pt x="2453" y="13523"/>
                  </a:lnTo>
                  <a:cubicBezTo>
                    <a:pt x="3046" y="13752"/>
                    <a:pt x="3684" y="13873"/>
                    <a:pt x="4323" y="13873"/>
                  </a:cubicBezTo>
                  <a:cubicBezTo>
                    <a:pt x="4569" y="13873"/>
                    <a:pt x="4815" y="13855"/>
                    <a:pt x="5059" y="13819"/>
                  </a:cubicBezTo>
                  <a:cubicBezTo>
                    <a:pt x="4796" y="13578"/>
                    <a:pt x="4533" y="13348"/>
                    <a:pt x="4271" y="13107"/>
                  </a:cubicBezTo>
                  <a:lnTo>
                    <a:pt x="4271" y="13107"/>
                  </a:lnTo>
                  <a:cubicBezTo>
                    <a:pt x="4483" y="13204"/>
                    <a:pt x="4716" y="13259"/>
                    <a:pt x="4948" y="13259"/>
                  </a:cubicBezTo>
                  <a:cubicBezTo>
                    <a:pt x="5004" y="13259"/>
                    <a:pt x="5059" y="13256"/>
                    <a:pt x="5114" y="13249"/>
                  </a:cubicBezTo>
                  <a:cubicBezTo>
                    <a:pt x="4577" y="12823"/>
                    <a:pt x="4151" y="12264"/>
                    <a:pt x="3888" y="11629"/>
                  </a:cubicBezTo>
                  <a:lnTo>
                    <a:pt x="3888" y="11629"/>
                  </a:lnTo>
                  <a:cubicBezTo>
                    <a:pt x="4129" y="11815"/>
                    <a:pt x="4413" y="11957"/>
                    <a:pt x="4720" y="12034"/>
                  </a:cubicBezTo>
                  <a:cubicBezTo>
                    <a:pt x="3428" y="10862"/>
                    <a:pt x="3669" y="9056"/>
                    <a:pt x="4895" y="7962"/>
                  </a:cubicBezTo>
                  <a:cubicBezTo>
                    <a:pt x="5574" y="7359"/>
                    <a:pt x="6384" y="6889"/>
                    <a:pt x="6888" y="6133"/>
                  </a:cubicBezTo>
                  <a:cubicBezTo>
                    <a:pt x="8311" y="3987"/>
                    <a:pt x="7041" y="451"/>
                    <a:pt x="4446" y="1"/>
                  </a:cubicBezTo>
                  <a:cubicBezTo>
                    <a:pt x="4443" y="1"/>
                    <a:pt x="4441" y="1"/>
                    <a:pt x="4438" y="1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1" name="Google Shape;2341;p244"/>
            <p:cNvSpPr/>
            <p:nvPr/>
          </p:nvSpPr>
          <p:spPr>
            <a:xfrm>
              <a:off x="7994772" y="2969415"/>
              <a:ext cx="2564" cy="1585"/>
            </a:xfrm>
            <a:custGeom>
              <a:rect b="b" l="l" r="r" t="t"/>
              <a:pathLst>
                <a:path extrusionOk="0" h="55" w="89">
                  <a:moveTo>
                    <a:pt x="33" y="22"/>
                  </a:moveTo>
                  <a:lnTo>
                    <a:pt x="33" y="22"/>
                  </a:lnTo>
                  <a:cubicBezTo>
                    <a:pt x="44" y="33"/>
                    <a:pt x="66" y="44"/>
                    <a:pt x="88" y="55"/>
                  </a:cubicBezTo>
                  <a:cubicBezTo>
                    <a:pt x="66" y="44"/>
                    <a:pt x="44" y="33"/>
                    <a:pt x="33" y="22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cubicBezTo>
                    <a:pt x="0" y="11"/>
                    <a:pt x="11" y="11"/>
                    <a:pt x="22" y="22"/>
                  </a:cubicBezTo>
                  <a:lnTo>
                    <a:pt x="22" y="22"/>
                  </a:lnTo>
                  <a:cubicBezTo>
                    <a:pt x="11" y="11"/>
                    <a:pt x="0" y="11"/>
                    <a:pt x="0" y="0"/>
                  </a:cubicBezTo>
                  <a:close/>
                </a:path>
              </a:pathLst>
            </a:custGeom>
            <a:solidFill>
              <a:srgbClr val="938C8C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2" name="Google Shape;2342;p244"/>
            <p:cNvSpPr/>
            <p:nvPr/>
          </p:nvSpPr>
          <p:spPr>
            <a:xfrm>
              <a:off x="7995406" y="2970049"/>
              <a:ext cx="317" cy="29"/>
            </a:xfrm>
            <a:custGeom>
              <a:rect b="b" l="l" r="r" t="t"/>
              <a:pathLst>
                <a:path extrusionOk="0" h="1" w="11">
                  <a:moveTo>
                    <a:pt x="0" y="0"/>
                  </a:moveTo>
                  <a:lnTo>
                    <a:pt x="0" y="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81646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3" name="Google Shape;2343;p244"/>
            <p:cNvSpPr/>
            <p:nvPr/>
          </p:nvSpPr>
          <p:spPr>
            <a:xfrm>
              <a:off x="7908659" y="3036283"/>
              <a:ext cx="90550" cy="124949"/>
            </a:xfrm>
            <a:custGeom>
              <a:rect b="b" l="l" r="r" t="t"/>
              <a:pathLst>
                <a:path extrusionOk="0" h="4337" w="3143">
                  <a:moveTo>
                    <a:pt x="2595" y="0"/>
                  </a:moveTo>
                  <a:lnTo>
                    <a:pt x="2595" y="11"/>
                  </a:lnTo>
                  <a:cubicBezTo>
                    <a:pt x="2737" y="154"/>
                    <a:pt x="2858" y="329"/>
                    <a:pt x="2934" y="526"/>
                  </a:cubicBezTo>
                  <a:cubicBezTo>
                    <a:pt x="3131" y="1062"/>
                    <a:pt x="3000" y="1719"/>
                    <a:pt x="2693" y="2190"/>
                  </a:cubicBezTo>
                  <a:cubicBezTo>
                    <a:pt x="2255" y="2858"/>
                    <a:pt x="1544" y="3285"/>
                    <a:pt x="876" y="3723"/>
                  </a:cubicBezTo>
                  <a:cubicBezTo>
                    <a:pt x="581" y="3920"/>
                    <a:pt x="285" y="4117"/>
                    <a:pt x="0" y="4336"/>
                  </a:cubicBezTo>
                  <a:lnTo>
                    <a:pt x="22" y="4336"/>
                  </a:lnTo>
                  <a:cubicBezTo>
                    <a:pt x="296" y="4117"/>
                    <a:pt x="591" y="3920"/>
                    <a:pt x="898" y="3723"/>
                  </a:cubicBezTo>
                  <a:cubicBezTo>
                    <a:pt x="1555" y="3285"/>
                    <a:pt x="2267" y="2858"/>
                    <a:pt x="2705" y="2190"/>
                  </a:cubicBezTo>
                  <a:cubicBezTo>
                    <a:pt x="3011" y="1719"/>
                    <a:pt x="3143" y="1062"/>
                    <a:pt x="2946" y="526"/>
                  </a:cubicBezTo>
                  <a:cubicBezTo>
                    <a:pt x="2869" y="329"/>
                    <a:pt x="2749" y="154"/>
                    <a:pt x="2595" y="0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4" name="Google Shape;2344;p244"/>
            <p:cNvSpPr/>
            <p:nvPr/>
          </p:nvSpPr>
          <p:spPr>
            <a:xfrm>
              <a:off x="7840840" y="3241612"/>
              <a:ext cx="17372" cy="75741"/>
            </a:xfrm>
            <a:custGeom>
              <a:rect b="b" l="l" r="r" t="t"/>
              <a:pathLst>
                <a:path extrusionOk="0" h="2629" w="603">
                  <a:moveTo>
                    <a:pt x="252" y="1"/>
                  </a:moveTo>
                  <a:cubicBezTo>
                    <a:pt x="1" y="898"/>
                    <a:pt x="66" y="1873"/>
                    <a:pt x="602" y="2628"/>
                  </a:cubicBezTo>
                  <a:lnTo>
                    <a:pt x="602" y="2606"/>
                  </a:lnTo>
                  <a:cubicBezTo>
                    <a:pt x="77" y="1862"/>
                    <a:pt x="11" y="888"/>
                    <a:pt x="263" y="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5" name="Google Shape;2345;p244"/>
            <p:cNvSpPr/>
            <p:nvPr/>
          </p:nvSpPr>
          <p:spPr>
            <a:xfrm>
              <a:off x="7848071" y="3161203"/>
              <a:ext cx="61221" cy="80438"/>
            </a:xfrm>
            <a:custGeom>
              <a:rect b="b" l="l" r="r" t="t"/>
              <a:pathLst>
                <a:path extrusionOk="0" h="2792" w="2125">
                  <a:moveTo>
                    <a:pt x="2103" y="0"/>
                  </a:moveTo>
                  <a:cubicBezTo>
                    <a:pt x="1414" y="536"/>
                    <a:pt x="779" y="1161"/>
                    <a:pt x="351" y="1916"/>
                  </a:cubicBezTo>
                  <a:cubicBezTo>
                    <a:pt x="209" y="2190"/>
                    <a:pt x="88" y="2485"/>
                    <a:pt x="1" y="2792"/>
                  </a:cubicBezTo>
                  <a:lnTo>
                    <a:pt x="12" y="2792"/>
                  </a:lnTo>
                  <a:cubicBezTo>
                    <a:pt x="100" y="2485"/>
                    <a:pt x="220" y="2190"/>
                    <a:pt x="373" y="1916"/>
                  </a:cubicBezTo>
                  <a:cubicBezTo>
                    <a:pt x="789" y="1161"/>
                    <a:pt x="1424" y="536"/>
                    <a:pt x="2125" y="0"/>
                  </a:cubicBezTo>
                  <a:close/>
                </a:path>
              </a:pathLst>
            </a:custGeom>
            <a:solidFill>
              <a:srgbClr val="32302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6" name="Google Shape;2346;p244"/>
            <p:cNvSpPr/>
            <p:nvPr/>
          </p:nvSpPr>
          <p:spPr>
            <a:xfrm>
              <a:off x="7860402" y="3296207"/>
              <a:ext cx="123336" cy="63094"/>
            </a:xfrm>
            <a:custGeom>
              <a:rect b="b" l="l" r="r" t="t"/>
              <a:pathLst>
                <a:path extrusionOk="0" h="2190" w="4281">
                  <a:moveTo>
                    <a:pt x="4117" y="1380"/>
                  </a:moveTo>
                  <a:lnTo>
                    <a:pt x="4161" y="1423"/>
                  </a:lnTo>
                  <a:lnTo>
                    <a:pt x="4281" y="1423"/>
                  </a:lnTo>
                  <a:cubicBezTo>
                    <a:pt x="4227" y="1412"/>
                    <a:pt x="4171" y="1401"/>
                    <a:pt x="4117" y="1380"/>
                  </a:cubicBezTo>
                  <a:close/>
                  <a:moveTo>
                    <a:pt x="3493" y="1423"/>
                  </a:moveTo>
                  <a:lnTo>
                    <a:pt x="3755" y="1653"/>
                  </a:lnTo>
                  <a:cubicBezTo>
                    <a:pt x="3701" y="1599"/>
                    <a:pt x="3668" y="1555"/>
                    <a:pt x="3657" y="1533"/>
                  </a:cubicBezTo>
                  <a:cubicBezTo>
                    <a:pt x="3679" y="1521"/>
                    <a:pt x="3701" y="1521"/>
                    <a:pt x="3711" y="1511"/>
                  </a:cubicBezTo>
                  <a:cubicBezTo>
                    <a:pt x="3635" y="1489"/>
                    <a:pt x="3570" y="1456"/>
                    <a:pt x="3493" y="1423"/>
                  </a:cubicBezTo>
                  <a:close/>
                  <a:moveTo>
                    <a:pt x="11" y="0"/>
                  </a:moveTo>
                  <a:cubicBezTo>
                    <a:pt x="0" y="0"/>
                    <a:pt x="0" y="11"/>
                    <a:pt x="0" y="22"/>
                  </a:cubicBezTo>
                  <a:cubicBezTo>
                    <a:pt x="263" y="821"/>
                    <a:pt x="690" y="1390"/>
                    <a:pt x="1434" y="1740"/>
                  </a:cubicBezTo>
                  <a:lnTo>
                    <a:pt x="1665" y="1839"/>
                  </a:lnTo>
                  <a:cubicBezTo>
                    <a:pt x="2244" y="2069"/>
                    <a:pt x="2879" y="2190"/>
                    <a:pt x="3514" y="2190"/>
                  </a:cubicBezTo>
                  <a:cubicBezTo>
                    <a:pt x="2891" y="2190"/>
                    <a:pt x="2256" y="2069"/>
                    <a:pt x="1675" y="1839"/>
                  </a:cubicBezTo>
                  <a:lnTo>
                    <a:pt x="1446" y="1740"/>
                  </a:lnTo>
                  <a:cubicBezTo>
                    <a:pt x="690" y="1380"/>
                    <a:pt x="274" y="810"/>
                    <a:pt x="11" y="0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7" name="Google Shape;2347;p244"/>
            <p:cNvSpPr/>
            <p:nvPr/>
          </p:nvSpPr>
          <p:spPr>
            <a:xfrm>
              <a:off x="7841157" y="2969415"/>
              <a:ext cx="207259" cy="389886"/>
            </a:xfrm>
            <a:custGeom>
              <a:rect b="b" l="l" r="r" t="t"/>
              <a:pathLst>
                <a:path extrusionOk="0" h="13533" w="7194">
                  <a:moveTo>
                    <a:pt x="5332" y="0"/>
                  </a:moveTo>
                  <a:cubicBezTo>
                    <a:pt x="5332" y="1"/>
                    <a:pt x="5332" y="1"/>
                    <a:pt x="5333" y="2"/>
                  </a:cubicBezTo>
                  <a:lnTo>
                    <a:pt x="5333" y="2"/>
                  </a:lnTo>
                  <a:cubicBezTo>
                    <a:pt x="5332" y="1"/>
                    <a:pt x="5332" y="1"/>
                    <a:pt x="5332" y="0"/>
                  </a:cubicBezTo>
                  <a:close/>
                  <a:moveTo>
                    <a:pt x="5333" y="2"/>
                  </a:moveTo>
                  <a:cubicBezTo>
                    <a:pt x="5354" y="483"/>
                    <a:pt x="5321" y="964"/>
                    <a:pt x="5233" y="1412"/>
                  </a:cubicBezTo>
                  <a:cubicBezTo>
                    <a:pt x="5190" y="1643"/>
                    <a:pt x="5135" y="1862"/>
                    <a:pt x="5048" y="2080"/>
                  </a:cubicBezTo>
                  <a:cubicBezTo>
                    <a:pt x="5015" y="2157"/>
                    <a:pt x="4982" y="2244"/>
                    <a:pt x="4938" y="2321"/>
                  </a:cubicBezTo>
                  <a:cubicBezTo>
                    <a:pt x="5092" y="2475"/>
                    <a:pt x="5212" y="2650"/>
                    <a:pt x="5289" y="2847"/>
                  </a:cubicBezTo>
                  <a:cubicBezTo>
                    <a:pt x="5486" y="3383"/>
                    <a:pt x="5354" y="4040"/>
                    <a:pt x="5048" y="4511"/>
                  </a:cubicBezTo>
                  <a:cubicBezTo>
                    <a:pt x="4610" y="5179"/>
                    <a:pt x="3898" y="5606"/>
                    <a:pt x="3241" y="6044"/>
                  </a:cubicBezTo>
                  <a:cubicBezTo>
                    <a:pt x="2934" y="6241"/>
                    <a:pt x="2639" y="6438"/>
                    <a:pt x="2365" y="6657"/>
                  </a:cubicBezTo>
                  <a:cubicBezTo>
                    <a:pt x="1664" y="7193"/>
                    <a:pt x="1029" y="7818"/>
                    <a:pt x="613" y="8573"/>
                  </a:cubicBezTo>
                  <a:cubicBezTo>
                    <a:pt x="460" y="8847"/>
                    <a:pt x="340" y="9142"/>
                    <a:pt x="252" y="9449"/>
                  </a:cubicBezTo>
                  <a:cubicBezTo>
                    <a:pt x="0" y="10336"/>
                    <a:pt x="66" y="11310"/>
                    <a:pt x="591" y="12054"/>
                  </a:cubicBezTo>
                  <a:cubicBezTo>
                    <a:pt x="569" y="11813"/>
                    <a:pt x="591" y="11573"/>
                    <a:pt x="668" y="11343"/>
                  </a:cubicBezTo>
                  <a:lnTo>
                    <a:pt x="668" y="11365"/>
                  </a:lnTo>
                  <a:cubicBezTo>
                    <a:pt x="668" y="11354"/>
                    <a:pt x="668" y="11343"/>
                    <a:pt x="679" y="11343"/>
                  </a:cubicBezTo>
                  <a:cubicBezTo>
                    <a:pt x="942" y="12153"/>
                    <a:pt x="1358" y="12723"/>
                    <a:pt x="2114" y="13083"/>
                  </a:cubicBezTo>
                  <a:lnTo>
                    <a:pt x="2343" y="13182"/>
                  </a:lnTo>
                  <a:cubicBezTo>
                    <a:pt x="2924" y="13412"/>
                    <a:pt x="3559" y="13533"/>
                    <a:pt x="4182" y="13533"/>
                  </a:cubicBezTo>
                  <a:cubicBezTo>
                    <a:pt x="4435" y="13533"/>
                    <a:pt x="4686" y="13511"/>
                    <a:pt x="4938" y="13478"/>
                  </a:cubicBezTo>
                  <a:lnTo>
                    <a:pt x="4927" y="13478"/>
                  </a:lnTo>
                  <a:cubicBezTo>
                    <a:pt x="4829" y="13478"/>
                    <a:pt x="4566" y="13182"/>
                    <a:pt x="4423" y="12996"/>
                  </a:cubicBezTo>
                  <a:lnTo>
                    <a:pt x="4161" y="12766"/>
                  </a:lnTo>
                  <a:lnTo>
                    <a:pt x="4161" y="12766"/>
                  </a:lnTo>
                  <a:cubicBezTo>
                    <a:pt x="4238" y="12799"/>
                    <a:pt x="4303" y="12832"/>
                    <a:pt x="4379" y="12854"/>
                  </a:cubicBezTo>
                  <a:cubicBezTo>
                    <a:pt x="4522" y="12799"/>
                    <a:pt x="4676" y="12777"/>
                    <a:pt x="4829" y="12766"/>
                  </a:cubicBezTo>
                  <a:lnTo>
                    <a:pt x="4785" y="12723"/>
                  </a:lnTo>
                  <a:cubicBezTo>
                    <a:pt x="3744" y="12482"/>
                    <a:pt x="2847" y="11748"/>
                    <a:pt x="2486" y="10719"/>
                  </a:cubicBezTo>
                  <a:cubicBezTo>
                    <a:pt x="2486" y="10968"/>
                    <a:pt x="2486" y="11207"/>
                    <a:pt x="2475" y="11455"/>
                  </a:cubicBezTo>
                  <a:lnTo>
                    <a:pt x="2475" y="11455"/>
                  </a:lnTo>
                  <a:cubicBezTo>
                    <a:pt x="2478" y="11290"/>
                    <a:pt x="2244" y="10990"/>
                    <a:pt x="2201" y="10806"/>
                  </a:cubicBezTo>
                  <a:cubicBezTo>
                    <a:pt x="2124" y="10521"/>
                    <a:pt x="2146" y="10248"/>
                    <a:pt x="2157" y="9964"/>
                  </a:cubicBezTo>
                  <a:cubicBezTo>
                    <a:pt x="2190" y="9394"/>
                    <a:pt x="2321" y="8901"/>
                    <a:pt x="2671" y="8441"/>
                  </a:cubicBezTo>
                  <a:cubicBezTo>
                    <a:pt x="3372" y="7522"/>
                    <a:pt x="4391" y="6887"/>
                    <a:pt x="5233" y="6088"/>
                  </a:cubicBezTo>
                  <a:cubicBezTo>
                    <a:pt x="6306" y="5069"/>
                    <a:pt x="7194" y="3295"/>
                    <a:pt x="6055" y="1981"/>
                  </a:cubicBezTo>
                  <a:lnTo>
                    <a:pt x="6055" y="1981"/>
                  </a:lnTo>
                  <a:cubicBezTo>
                    <a:pt x="6306" y="1993"/>
                    <a:pt x="6569" y="2080"/>
                    <a:pt x="6778" y="2222"/>
                  </a:cubicBezTo>
                  <a:cubicBezTo>
                    <a:pt x="6613" y="1270"/>
                    <a:pt x="6165" y="514"/>
                    <a:pt x="5420" y="55"/>
                  </a:cubicBezTo>
                  <a:cubicBezTo>
                    <a:pt x="5398" y="44"/>
                    <a:pt x="5376" y="33"/>
                    <a:pt x="5365" y="22"/>
                  </a:cubicBezTo>
                  <a:lnTo>
                    <a:pt x="5354" y="22"/>
                  </a:lnTo>
                  <a:cubicBezTo>
                    <a:pt x="5343" y="11"/>
                    <a:pt x="5333" y="11"/>
                    <a:pt x="5333" y="2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8" name="Google Shape;2348;p244"/>
            <p:cNvSpPr/>
            <p:nvPr/>
          </p:nvSpPr>
          <p:spPr>
            <a:xfrm>
              <a:off x="7271814" y="2745129"/>
              <a:ext cx="739380" cy="385363"/>
            </a:xfrm>
            <a:custGeom>
              <a:rect b="b" l="l" r="r" t="t"/>
              <a:pathLst>
                <a:path extrusionOk="0" h="13376" w="25664">
                  <a:moveTo>
                    <a:pt x="15328" y="0"/>
                  </a:moveTo>
                  <a:lnTo>
                    <a:pt x="15328" y="0"/>
                  </a:lnTo>
                  <a:cubicBezTo>
                    <a:pt x="14638" y="66"/>
                    <a:pt x="13959" y="209"/>
                    <a:pt x="13292" y="416"/>
                  </a:cubicBezTo>
                  <a:cubicBezTo>
                    <a:pt x="13445" y="285"/>
                    <a:pt x="13587" y="154"/>
                    <a:pt x="13740" y="22"/>
                  </a:cubicBezTo>
                  <a:lnTo>
                    <a:pt x="13740" y="22"/>
                  </a:lnTo>
                  <a:cubicBezTo>
                    <a:pt x="12788" y="253"/>
                    <a:pt x="11890" y="679"/>
                    <a:pt x="10949" y="975"/>
                  </a:cubicBezTo>
                  <a:cubicBezTo>
                    <a:pt x="9569" y="1413"/>
                    <a:pt x="8212" y="1085"/>
                    <a:pt x="6832" y="1467"/>
                  </a:cubicBezTo>
                  <a:cubicBezTo>
                    <a:pt x="6076" y="1676"/>
                    <a:pt x="5365" y="2015"/>
                    <a:pt x="4686" y="2431"/>
                  </a:cubicBezTo>
                  <a:cubicBezTo>
                    <a:pt x="3613" y="3088"/>
                    <a:pt x="2650" y="3931"/>
                    <a:pt x="1840" y="4895"/>
                  </a:cubicBezTo>
                  <a:cubicBezTo>
                    <a:pt x="1127" y="5749"/>
                    <a:pt x="241" y="6493"/>
                    <a:pt x="66" y="7664"/>
                  </a:cubicBezTo>
                  <a:cubicBezTo>
                    <a:pt x="0" y="8124"/>
                    <a:pt x="55" y="8639"/>
                    <a:pt x="351" y="9000"/>
                  </a:cubicBezTo>
                  <a:cubicBezTo>
                    <a:pt x="799" y="9569"/>
                    <a:pt x="1621" y="9635"/>
                    <a:pt x="2343" y="9690"/>
                  </a:cubicBezTo>
                  <a:cubicBezTo>
                    <a:pt x="3810" y="9800"/>
                    <a:pt x="5376" y="10084"/>
                    <a:pt x="6372" y="11157"/>
                  </a:cubicBezTo>
                  <a:cubicBezTo>
                    <a:pt x="6701" y="11508"/>
                    <a:pt x="6964" y="11934"/>
                    <a:pt x="7368" y="12197"/>
                  </a:cubicBezTo>
                  <a:cubicBezTo>
                    <a:pt x="7541" y="12305"/>
                    <a:pt x="7756" y="12364"/>
                    <a:pt x="7963" y="12364"/>
                  </a:cubicBezTo>
                  <a:cubicBezTo>
                    <a:pt x="8241" y="12364"/>
                    <a:pt x="8507" y="12256"/>
                    <a:pt x="8638" y="12011"/>
                  </a:cubicBezTo>
                  <a:cubicBezTo>
                    <a:pt x="8726" y="11847"/>
                    <a:pt x="8737" y="11661"/>
                    <a:pt x="8726" y="11474"/>
                  </a:cubicBezTo>
                  <a:cubicBezTo>
                    <a:pt x="8715" y="10796"/>
                    <a:pt x="8518" y="10084"/>
                    <a:pt x="8113" y="9537"/>
                  </a:cubicBezTo>
                  <a:cubicBezTo>
                    <a:pt x="8638" y="9394"/>
                    <a:pt x="9175" y="9296"/>
                    <a:pt x="9723" y="9241"/>
                  </a:cubicBezTo>
                  <a:cubicBezTo>
                    <a:pt x="9767" y="9235"/>
                    <a:pt x="9811" y="9228"/>
                    <a:pt x="9858" y="9228"/>
                  </a:cubicBezTo>
                  <a:cubicBezTo>
                    <a:pt x="9892" y="9228"/>
                    <a:pt x="9927" y="9232"/>
                    <a:pt x="9963" y="9241"/>
                  </a:cubicBezTo>
                  <a:cubicBezTo>
                    <a:pt x="10445" y="9340"/>
                    <a:pt x="10489" y="10095"/>
                    <a:pt x="10796" y="10402"/>
                  </a:cubicBezTo>
                  <a:cubicBezTo>
                    <a:pt x="11080" y="10698"/>
                    <a:pt x="11463" y="10905"/>
                    <a:pt x="11869" y="11026"/>
                  </a:cubicBezTo>
                  <a:cubicBezTo>
                    <a:pt x="12187" y="11120"/>
                    <a:pt x="12499" y="11149"/>
                    <a:pt x="12807" y="11149"/>
                  </a:cubicBezTo>
                  <a:cubicBezTo>
                    <a:pt x="13039" y="11149"/>
                    <a:pt x="13269" y="11132"/>
                    <a:pt x="13499" y="11114"/>
                  </a:cubicBezTo>
                  <a:cubicBezTo>
                    <a:pt x="13693" y="11104"/>
                    <a:pt x="13887" y="11089"/>
                    <a:pt x="14086" y="11089"/>
                  </a:cubicBezTo>
                  <a:cubicBezTo>
                    <a:pt x="14135" y="11089"/>
                    <a:pt x="14184" y="11089"/>
                    <a:pt x="14233" y="11092"/>
                  </a:cubicBezTo>
                  <a:cubicBezTo>
                    <a:pt x="13565" y="11256"/>
                    <a:pt x="12876" y="11431"/>
                    <a:pt x="12306" y="11825"/>
                  </a:cubicBezTo>
                  <a:cubicBezTo>
                    <a:pt x="12164" y="11912"/>
                    <a:pt x="12022" y="12044"/>
                    <a:pt x="11989" y="12208"/>
                  </a:cubicBezTo>
                  <a:cubicBezTo>
                    <a:pt x="11901" y="12668"/>
                    <a:pt x="12514" y="12997"/>
                    <a:pt x="12898" y="13007"/>
                  </a:cubicBezTo>
                  <a:cubicBezTo>
                    <a:pt x="12914" y="13008"/>
                    <a:pt x="12930" y="13008"/>
                    <a:pt x="12946" y="13008"/>
                  </a:cubicBezTo>
                  <a:cubicBezTo>
                    <a:pt x="13257" y="13008"/>
                    <a:pt x="13559" y="12906"/>
                    <a:pt x="13861" y="12844"/>
                  </a:cubicBezTo>
                  <a:cubicBezTo>
                    <a:pt x="14203" y="12771"/>
                    <a:pt x="14548" y="12741"/>
                    <a:pt x="14894" y="12741"/>
                  </a:cubicBezTo>
                  <a:cubicBezTo>
                    <a:pt x="15798" y="12741"/>
                    <a:pt x="16710" y="12946"/>
                    <a:pt x="17606" y="13128"/>
                  </a:cubicBezTo>
                  <a:cubicBezTo>
                    <a:pt x="18277" y="13260"/>
                    <a:pt x="18979" y="13376"/>
                    <a:pt x="19668" y="13376"/>
                  </a:cubicBezTo>
                  <a:cubicBezTo>
                    <a:pt x="20237" y="13376"/>
                    <a:pt x="20798" y="13297"/>
                    <a:pt x="21328" y="13084"/>
                  </a:cubicBezTo>
                  <a:cubicBezTo>
                    <a:pt x="21591" y="12985"/>
                    <a:pt x="21854" y="12832"/>
                    <a:pt x="22007" y="12591"/>
                  </a:cubicBezTo>
                  <a:cubicBezTo>
                    <a:pt x="22160" y="12350"/>
                    <a:pt x="22160" y="11990"/>
                    <a:pt x="21930" y="11803"/>
                  </a:cubicBezTo>
                  <a:cubicBezTo>
                    <a:pt x="22215" y="11749"/>
                    <a:pt x="22489" y="11693"/>
                    <a:pt x="22762" y="11606"/>
                  </a:cubicBezTo>
                  <a:cubicBezTo>
                    <a:pt x="23102" y="11508"/>
                    <a:pt x="23430" y="11376"/>
                    <a:pt x="23737" y="11190"/>
                  </a:cubicBezTo>
                  <a:cubicBezTo>
                    <a:pt x="25664" y="10007"/>
                    <a:pt x="25171" y="6778"/>
                    <a:pt x="24525" y="5026"/>
                  </a:cubicBezTo>
                  <a:cubicBezTo>
                    <a:pt x="24339" y="4533"/>
                    <a:pt x="24131" y="4051"/>
                    <a:pt x="23813" y="3625"/>
                  </a:cubicBezTo>
                  <a:cubicBezTo>
                    <a:pt x="23441" y="3143"/>
                    <a:pt x="22970" y="2694"/>
                    <a:pt x="22477" y="2333"/>
                  </a:cubicBezTo>
                  <a:cubicBezTo>
                    <a:pt x="22179" y="2116"/>
                    <a:pt x="21349" y="1503"/>
                    <a:pt x="20905" y="1503"/>
                  </a:cubicBezTo>
                  <a:cubicBezTo>
                    <a:pt x="20876" y="1503"/>
                    <a:pt x="20849" y="1506"/>
                    <a:pt x="20824" y="1511"/>
                  </a:cubicBezTo>
                  <a:cubicBezTo>
                    <a:pt x="20890" y="1496"/>
                    <a:pt x="20957" y="1488"/>
                    <a:pt x="21025" y="1488"/>
                  </a:cubicBezTo>
                  <a:cubicBezTo>
                    <a:pt x="21147" y="1488"/>
                    <a:pt x="21269" y="1513"/>
                    <a:pt x="21382" y="1555"/>
                  </a:cubicBezTo>
                  <a:cubicBezTo>
                    <a:pt x="20261" y="785"/>
                    <a:pt x="18902" y="361"/>
                    <a:pt x="17548" y="361"/>
                  </a:cubicBezTo>
                  <a:cubicBezTo>
                    <a:pt x="17421" y="361"/>
                    <a:pt x="17294" y="365"/>
                    <a:pt x="17168" y="373"/>
                  </a:cubicBezTo>
                  <a:cubicBezTo>
                    <a:pt x="17409" y="329"/>
                    <a:pt x="17660" y="285"/>
                    <a:pt x="17901" y="241"/>
                  </a:cubicBezTo>
                  <a:cubicBezTo>
                    <a:pt x="17340" y="106"/>
                    <a:pt x="16779" y="33"/>
                    <a:pt x="16265" y="33"/>
                  </a:cubicBezTo>
                  <a:cubicBezTo>
                    <a:pt x="15654" y="33"/>
                    <a:pt x="15108" y="136"/>
                    <a:pt x="14704" y="362"/>
                  </a:cubicBezTo>
                  <a:lnTo>
                    <a:pt x="15328" y="0"/>
                  </a:ln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9" name="Google Shape;2349;p244"/>
            <p:cNvSpPr/>
            <p:nvPr/>
          </p:nvSpPr>
          <p:spPr>
            <a:xfrm>
              <a:off x="7695407" y="2746714"/>
              <a:ext cx="32526" cy="8845"/>
            </a:xfrm>
            <a:custGeom>
              <a:rect b="b" l="l" r="r" t="t"/>
              <a:pathLst>
                <a:path extrusionOk="0" h="307" w="1129">
                  <a:moveTo>
                    <a:pt x="373" y="88"/>
                  </a:moveTo>
                  <a:lnTo>
                    <a:pt x="373" y="88"/>
                  </a:lnTo>
                  <a:cubicBezTo>
                    <a:pt x="253" y="164"/>
                    <a:pt x="122" y="230"/>
                    <a:pt x="1" y="307"/>
                  </a:cubicBezTo>
                  <a:cubicBezTo>
                    <a:pt x="132" y="230"/>
                    <a:pt x="253" y="164"/>
                    <a:pt x="373" y="88"/>
                  </a:cubicBezTo>
                  <a:close/>
                  <a:moveTo>
                    <a:pt x="1118" y="0"/>
                  </a:moveTo>
                  <a:cubicBezTo>
                    <a:pt x="713" y="0"/>
                    <a:pt x="264" y="154"/>
                    <a:pt x="1" y="307"/>
                  </a:cubicBezTo>
                  <a:cubicBezTo>
                    <a:pt x="307" y="132"/>
                    <a:pt x="691" y="33"/>
                    <a:pt x="1129" y="0"/>
                  </a:cubicBezTo>
                  <a:close/>
                </a:path>
              </a:pathLst>
            </a:custGeom>
            <a:solidFill>
              <a:srgbClr val="9B959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0" name="Google Shape;2350;p244"/>
            <p:cNvSpPr/>
            <p:nvPr/>
          </p:nvSpPr>
          <p:spPr>
            <a:xfrm>
              <a:off x="7271814" y="2745129"/>
              <a:ext cx="473809" cy="272543"/>
            </a:xfrm>
            <a:custGeom>
              <a:rect b="b" l="l" r="r" t="t"/>
              <a:pathLst>
                <a:path extrusionOk="0" h="9460" w="16446">
                  <a:moveTo>
                    <a:pt x="15328" y="0"/>
                  </a:moveTo>
                  <a:lnTo>
                    <a:pt x="15328" y="0"/>
                  </a:lnTo>
                  <a:cubicBezTo>
                    <a:pt x="14638" y="66"/>
                    <a:pt x="13959" y="209"/>
                    <a:pt x="13292" y="416"/>
                  </a:cubicBezTo>
                  <a:cubicBezTo>
                    <a:pt x="13445" y="285"/>
                    <a:pt x="13587" y="154"/>
                    <a:pt x="13740" y="22"/>
                  </a:cubicBezTo>
                  <a:lnTo>
                    <a:pt x="13740" y="22"/>
                  </a:lnTo>
                  <a:cubicBezTo>
                    <a:pt x="13182" y="154"/>
                    <a:pt x="12635" y="362"/>
                    <a:pt x="12087" y="570"/>
                  </a:cubicBezTo>
                  <a:cubicBezTo>
                    <a:pt x="12153" y="909"/>
                    <a:pt x="12197" y="1260"/>
                    <a:pt x="12241" y="1610"/>
                  </a:cubicBezTo>
                  <a:cubicBezTo>
                    <a:pt x="12328" y="2299"/>
                    <a:pt x="12383" y="2978"/>
                    <a:pt x="12383" y="3669"/>
                  </a:cubicBezTo>
                  <a:cubicBezTo>
                    <a:pt x="12383" y="3997"/>
                    <a:pt x="12372" y="4314"/>
                    <a:pt x="12350" y="4643"/>
                  </a:cubicBezTo>
                  <a:cubicBezTo>
                    <a:pt x="12306" y="5102"/>
                    <a:pt x="12241" y="5574"/>
                    <a:pt x="12022" y="5978"/>
                  </a:cubicBezTo>
                  <a:cubicBezTo>
                    <a:pt x="12131" y="5946"/>
                    <a:pt x="12241" y="5924"/>
                    <a:pt x="12350" y="5913"/>
                  </a:cubicBezTo>
                  <a:cubicBezTo>
                    <a:pt x="12470" y="5902"/>
                    <a:pt x="12580" y="5891"/>
                    <a:pt x="12679" y="5891"/>
                  </a:cubicBezTo>
                  <a:cubicBezTo>
                    <a:pt x="12799" y="5891"/>
                    <a:pt x="12908" y="5902"/>
                    <a:pt x="13007" y="5913"/>
                  </a:cubicBezTo>
                  <a:cubicBezTo>
                    <a:pt x="13051" y="5771"/>
                    <a:pt x="13083" y="5628"/>
                    <a:pt x="13105" y="5475"/>
                  </a:cubicBezTo>
                  <a:cubicBezTo>
                    <a:pt x="13259" y="4511"/>
                    <a:pt x="12876" y="3428"/>
                    <a:pt x="13401" y="2574"/>
                  </a:cubicBezTo>
                  <a:cubicBezTo>
                    <a:pt x="13730" y="2070"/>
                    <a:pt x="14190" y="1523"/>
                    <a:pt x="14671" y="1150"/>
                  </a:cubicBezTo>
                  <a:cubicBezTo>
                    <a:pt x="14825" y="1029"/>
                    <a:pt x="15974" y="241"/>
                    <a:pt x="16346" y="241"/>
                  </a:cubicBezTo>
                  <a:cubicBezTo>
                    <a:pt x="16390" y="241"/>
                    <a:pt x="16423" y="253"/>
                    <a:pt x="16445" y="274"/>
                  </a:cubicBezTo>
                  <a:cubicBezTo>
                    <a:pt x="16292" y="110"/>
                    <a:pt x="16073" y="55"/>
                    <a:pt x="15832" y="55"/>
                  </a:cubicBezTo>
                  <a:cubicBezTo>
                    <a:pt x="15394" y="88"/>
                    <a:pt x="15010" y="187"/>
                    <a:pt x="14704" y="362"/>
                  </a:cubicBezTo>
                  <a:cubicBezTo>
                    <a:pt x="14825" y="285"/>
                    <a:pt x="14956" y="219"/>
                    <a:pt x="15076" y="143"/>
                  </a:cubicBezTo>
                  <a:cubicBezTo>
                    <a:pt x="15164" y="99"/>
                    <a:pt x="15251" y="44"/>
                    <a:pt x="15328" y="0"/>
                  </a:cubicBezTo>
                  <a:close/>
                  <a:moveTo>
                    <a:pt x="10204" y="6493"/>
                  </a:moveTo>
                  <a:cubicBezTo>
                    <a:pt x="10062" y="7150"/>
                    <a:pt x="9777" y="7774"/>
                    <a:pt x="9229" y="8124"/>
                  </a:cubicBezTo>
                  <a:cubicBezTo>
                    <a:pt x="9197" y="8146"/>
                    <a:pt x="9164" y="8168"/>
                    <a:pt x="9120" y="8179"/>
                  </a:cubicBezTo>
                  <a:cubicBezTo>
                    <a:pt x="8726" y="8409"/>
                    <a:pt x="8277" y="8496"/>
                    <a:pt x="7818" y="8496"/>
                  </a:cubicBezTo>
                  <a:cubicBezTo>
                    <a:pt x="7599" y="8496"/>
                    <a:pt x="7380" y="8475"/>
                    <a:pt x="7161" y="8442"/>
                  </a:cubicBezTo>
                  <a:lnTo>
                    <a:pt x="7161" y="8442"/>
                  </a:lnTo>
                  <a:cubicBezTo>
                    <a:pt x="7226" y="8486"/>
                    <a:pt x="7292" y="8540"/>
                    <a:pt x="7358" y="8595"/>
                  </a:cubicBezTo>
                  <a:cubicBezTo>
                    <a:pt x="7511" y="8727"/>
                    <a:pt x="7653" y="8869"/>
                    <a:pt x="7784" y="9022"/>
                  </a:cubicBezTo>
                  <a:lnTo>
                    <a:pt x="7981" y="9252"/>
                  </a:lnTo>
                  <a:cubicBezTo>
                    <a:pt x="8387" y="9099"/>
                    <a:pt x="8813" y="9022"/>
                    <a:pt x="9251" y="8956"/>
                  </a:cubicBezTo>
                  <a:lnTo>
                    <a:pt x="9263" y="8956"/>
                  </a:lnTo>
                  <a:cubicBezTo>
                    <a:pt x="9448" y="8913"/>
                    <a:pt x="9635" y="8880"/>
                    <a:pt x="9821" y="8858"/>
                  </a:cubicBezTo>
                  <a:cubicBezTo>
                    <a:pt x="9974" y="8825"/>
                    <a:pt x="10127" y="8814"/>
                    <a:pt x="10281" y="8793"/>
                  </a:cubicBezTo>
                  <a:cubicBezTo>
                    <a:pt x="10302" y="8793"/>
                    <a:pt x="10336" y="8781"/>
                    <a:pt x="10368" y="8781"/>
                  </a:cubicBezTo>
                  <a:cubicBezTo>
                    <a:pt x="10324" y="8617"/>
                    <a:pt x="10281" y="8464"/>
                    <a:pt x="10248" y="8299"/>
                  </a:cubicBezTo>
                  <a:cubicBezTo>
                    <a:pt x="10215" y="8136"/>
                    <a:pt x="10193" y="7960"/>
                    <a:pt x="10204" y="7796"/>
                  </a:cubicBezTo>
                  <a:cubicBezTo>
                    <a:pt x="10215" y="7621"/>
                    <a:pt x="10248" y="7457"/>
                    <a:pt x="10314" y="7303"/>
                  </a:cubicBezTo>
                  <a:cubicBezTo>
                    <a:pt x="10390" y="7150"/>
                    <a:pt x="10489" y="7007"/>
                    <a:pt x="10620" y="6909"/>
                  </a:cubicBezTo>
                  <a:lnTo>
                    <a:pt x="10784" y="6712"/>
                  </a:lnTo>
                  <a:cubicBezTo>
                    <a:pt x="10577" y="6701"/>
                    <a:pt x="10380" y="6613"/>
                    <a:pt x="10204" y="6493"/>
                  </a:cubicBezTo>
                  <a:close/>
                  <a:moveTo>
                    <a:pt x="2913" y="7720"/>
                  </a:moveTo>
                  <a:cubicBezTo>
                    <a:pt x="2310" y="7861"/>
                    <a:pt x="1741" y="8124"/>
                    <a:pt x="1139" y="8124"/>
                  </a:cubicBezTo>
                  <a:lnTo>
                    <a:pt x="1029" y="8124"/>
                  </a:lnTo>
                  <a:cubicBezTo>
                    <a:pt x="898" y="8124"/>
                    <a:pt x="777" y="8080"/>
                    <a:pt x="668" y="8037"/>
                  </a:cubicBezTo>
                  <a:cubicBezTo>
                    <a:pt x="449" y="7971"/>
                    <a:pt x="241" y="7873"/>
                    <a:pt x="55" y="7730"/>
                  </a:cubicBezTo>
                  <a:lnTo>
                    <a:pt x="55" y="7730"/>
                  </a:lnTo>
                  <a:cubicBezTo>
                    <a:pt x="0" y="8289"/>
                    <a:pt x="153" y="9121"/>
                    <a:pt x="745" y="9121"/>
                  </a:cubicBezTo>
                  <a:cubicBezTo>
                    <a:pt x="843" y="9121"/>
                    <a:pt x="952" y="9099"/>
                    <a:pt x="1073" y="9044"/>
                  </a:cubicBezTo>
                  <a:cubicBezTo>
                    <a:pt x="1325" y="8934"/>
                    <a:pt x="1544" y="8759"/>
                    <a:pt x="1806" y="8715"/>
                  </a:cubicBezTo>
                  <a:cubicBezTo>
                    <a:pt x="2124" y="9143"/>
                    <a:pt x="2650" y="9384"/>
                    <a:pt x="3186" y="9438"/>
                  </a:cubicBezTo>
                  <a:cubicBezTo>
                    <a:pt x="3273" y="9449"/>
                    <a:pt x="3361" y="9460"/>
                    <a:pt x="3460" y="9460"/>
                  </a:cubicBezTo>
                  <a:cubicBezTo>
                    <a:pt x="3898" y="9460"/>
                    <a:pt x="4346" y="9350"/>
                    <a:pt x="4752" y="9175"/>
                  </a:cubicBezTo>
                  <a:cubicBezTo>
                    <a:pt x="5190" y="9000"/>
                    <a:pt x="5628" y="8749"/>
                    <a:pt x="6098" y="8715"/>
                  </a:cubicBezTo>
                  <a:lnTo>
                    <a:pt x="6186" y="8715"/>
                  </a:lnTo>
                  <a:cubicBezTo>
                    <a:pt x="6547" y="8715"/>
                    <a:pt x="6908" y="8847"/>
                    <a:pt x="7237" y="9011"/>
                  </a:cubicBezTo>
                  <a:cubicBezTo>
                    <a:pt x="7467" y="9121"/>
                    <a:pt x="7697" y="9209"/>
                    <a:pt x="7927" y="9274"/>
                  </a:cubicBezTo>
                  <a:cubicBezTo>
                    <a:pt x="7938" y="9263"/>
                    <a:pt x="7949" y="9263"/>
                    <a:pt x="7959" y="9252"/>
                  </a:cubicBezTo>
                  <a:cubicBezTo>
                    <a:pt x="7905" y="9175"/>
                    <a:pt x="7839" y="9099"/>
                    <a:pt x="7774" y="9033"/>
                  </a:cubicBezTo>
                  <a:cubicBezTo>
                    <a:pt x="7642" y="8880"/>
                    <a:pt x="7500" y="8737"/>
                    <a:pt x="7346" y="8606"/>
                  </a:cubicBezTo>
                  <a:cubicBezTo>
                    <a:pt x="7281" y="8552"/>
                    <a:pt x="7204" y="8486"/>
                    <a:pt x="7139" y="8431"/>
                  </a:cubicBezTo>
                  <a:cubicBezTo>
                    <a:pt x="6679" y="8355"/>
                    <a:pt x="6241" y="8223"/>
                    <a:pt x="5792" y="8080"/>
                  </a:cubicBezTo>
                  <a:cubicBezTo>
                    <a:pt x="5693" y="8190"/>
                    <a:pt x="5573" y="8299"/>
                    <a:pt x="5453" y="8387"/>
                  </a:cubicBezTo>
                  <a:cubicBezTo>
                    <a:pt x="5080" y="8694"/>
                    <a:pt x="4587" y="8968"/>
                    <a:pt x="4171" y="8968"/>
                  </a:cubicBezTo>
                  <a:cubicBezTo>
                    <a:pt x="4149" y="8968"/>
                    <a:pt x="4139" y="8956"/>
                    <a:pt x="4117" y="8956"/>
                  </a:cubicBezTo>
                  <a:cubicBezTo>
                    <a:pt x="4127" y="8956"/>
                    <a:pt x="4139" y="8956"/>
                    <a:pt x="4149" y="8946"/>
                  </a:cubicBezTo>
                  <a:lnTo>
                    <a:pt x="4149" y="8946"/>
                  </a:lnTo>
                  <a:cubicBezTo>
                    <a:pt x="4007" y="8968"/>
                    <a:pt x="3854" y="8978"/>
                    <a:pt x="3711" y="8978"/>
                  </a:cubicBezTo>
                  <a:cubicBezTo>
                    <a:pt x="3449" y="8978"/>
                    <a:pt x="3186" y="8946"/>
                    <a:pt x="2934" y="8869"/>
                  </a:cubicBezTo>
                  <a:cubicBezTo>
                    <a:pt x="2682" y="8793"/>
                    <a:pt x="2409" y="8617"/>
                    <a:pt x="2419" y="8355"/>
                  </a:cubicBezTo>
                  <a:cubicBezTo>
                    <a:pt x="2431" y="8201"/>
                    <a:pt x="2529" y="8080"/>
                    <a:pt x="2638" y="7982"/>
                  </a:cubicBezTo>
                  <a:lnTo>
                    <a:pt x="2638" y="7971"/>
                  </a:lnTo>
                  <a:cubicBezTo>
                    <a:pt x="2726" y="7883"/>
                    <a:pt x="2814" y="7796"/>
                    <a:pt x="2913" y="7720"/>
                  </a:cubicBezTo>
                  <a:close/>
                </a:path>
              </a:pathLst>
            </a:custGeom>
            <a:solidFill>
              <a:srgbClr val="141414">
                <a:alpha val="4693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1" name="Google Shape;2351;p244"/>
            <p:cNvSpPr/>
            <p:nvPr/>
          </p:nvSpPr>
          <p:spPr>
            <a:xfrm>
              <a:off x="7664206" y="3064661"/>
              <a:ext cx="17372" cy="980"/>
            </a:xfrm>
            <a:custGeom>
              <a:rect b="b" l="l" r="r" t="t"/>
              <a:pathLst>
                <a:path extrusionOk="0" h="34" w="603">
                  <a:moveTo>
                    <a:pt x="592" y="1"/>
                  </a:moveTo>
                  <a:cubicBezTo>
                    <a:pt x="394" y="1"/>
                    <a:pt x="197" y="11"/>
                    <a:pt x="0" y="23"/>
                  </a:cubicBezTo>
                  <a:cubicBezTo>
                    <a:pt x="76" y="33"/>
                    <a:pt x="164" y="33"/>
                    <a:pt x="252" y="33"/>
                  </a:cubicBezTo>
                  <a:cubicBezTo>
                    <a:pt x="317" y="33"/>
                    <a:pt x="394" y="33"/>
                    <a:pt x="460" y="23"/>
                  </a:cubicBezTo>
                  <a:cubicBezTo>
                    <a:pt x="504" y="11"/>
                    <a:pt x="548" y="11"/>
                    <a:pt x="602" y="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2" name="Google Shape;2352;p244"/>
            <p:cNvSpPr/>
            <p:nvPr/>
          </p:nvSpPr>
          <p:spPr>
            <a:xfrm>
              <a:off x="7986561" y="3010095"/>
              <a:ext cx="5387" cy="19274"/>
            </a:xfrm>
            <a:custGeom>
              <a:rect b="b" l="l" r="r" t="t"/>
              <a:pathLst>
                <a:path extrusionOk="0" h="669" w="187">
                  <a:moveTo>
                    <a:pt x="186" y="1"/>
                  </a:moveTo>
                  <a:cubicBezTo>
                    <a:pt x="143" y="231"/>
                    <a:pt x="77" y="460"/>
                    <a:pt x="1" y="668"/>
                  </a:cubicBezTo>
                  <a:cubicBezTo>
                    <a:pt x="88" y="450"/>
                    <a:pt x="143" y="231"/>
                    <a:pt x="186" y="1"/>
                  </a:cubicBezTo>
                  <a:close/>
                </a:path>
              </a:pathLst>
            </a:custGeom>
            <a:solidFill>
              <a:srgbClr val="4F2F2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3" name="Google Shape;2353;p244"/>
            <p:cNvSpPr/>
            <p:nvPr/>
          </p:nvSpPr>
          <p:spPr>
            <a:xfrm>
              <a:off x="7649686" y="2888315"/>
              <a:ext cx="344481" cy="242004"/>
            </a:xfrm>
            <a:custGeom>
              <a:rect b="b" l="l" r="r" t="t"/>
              <a:pathLst>
                <a:path extrusionOk="0" h="8400" w="11957">
                  <a:moveTo>
                    <a:pt x="11672" y="1709"/>
                  </a:moveTo>
                  <a:cubicBezTo>
                    <a:pt x="11671" y="1711"/>
                    <a:pt x="11670" y="1714"/>
                    <a:pt x="11669" y="1716"/>
                  </a:cubicBezTo>
                  <a:lnTo>
                    <a:pt x="11669" y="1716"/>
                  </a:lnTo>
                  <a:cubicBezTo>
                    <a:pt x="11670" y="1714"/>
                    <a:pt x="11671" y="1711"/>
                    <a:pt x="11672" y="1709"/>
                  </a:cubicBezTo>
                  <a:close/>
                  <a:moveTo>
                    <a:pt x="7490" y="1"/>
                  </a:moveTo>
                  <a:cubicBezTo>
                    <a:pt x="6854" y="110"/>
                    <a:pt x="6252" y="428"/>
                    <a:pt x="5803" y="899"/>
                  </a:cubicBezTo>
                  <a:cubicBezTo>
                    <a:pt x="5847" y="779"/>
                    <a:pt x="5902" y="658"/>
                    <a:pt x="5945" y="527"/>
                  </a:cubicBezTo>
                  <a:lnTo>
                    <a:pt x="5945" y="527"/>
                  </a:lnTo>
                  <a:cubicBezTo>
                    <a:pt x="5825" y="844"/>
                    <a:pt x="4938" y="1173"/>
                    <a:pt x="4697" y="1523"/>
                  </a:cubicBezTo>
                  <a:cubicBezTo>
                    <a:pt x="4424" y="1917"/>
                    <a:pt x="4249" y="2333"/>
                    <a:pt x="3898" y="2694"/>
                  </a:cubicBezTo>
                  <a:cubicBezTo>
                    <a:pt x="3931" y="2475"/>
                    <a:pt x="3975" y="2256"/>
                    <a:pt x="4008" y="2037"/>
                  </a:cubicBezTo>
                  <a:lnTo>
                    <a:pt x="4008" y="2037"/>
                  </a:lnTo>
                  <a:cubicBezTo>
                    <a:pt x="3405" y="2213"/>
                    <a:pt x="2869" y="2618"/>
                    <a:pt x="2529" y="3144"/>
                  </a:cubicBezTo>
                  <a:cubicBezTo>
                    <a:pt x="2288" y="2771"/>
                    <a:pt x="2015" y="2410"/>
                    <a:pt x="1709" y="2081"/>
                  </a:cubicBezTo>
                  <a:lnTo>
                    <a:pt x="1709" y="2081"/>
                  </a:lnTo>
                  <a:cubicBezTo>
                    <a:pt x="1928" y="2497"/>
                    <a:pt x="2015" y="2990"/>
                    <a:pt x="1938" y="3461"/>
                  </a:cubicBezTo>
                  <a:cubicBezTo>
                    <a:pt x="1938" y="3472"/>
                    <a:pt x="1928" y="3483"/>
                    <a:pt x="1916" y="3494"/>
                  </a:cubicBezTo>
                  <a:cubicBezTo>
                    <a:pt x="1928" y="3570"/>
                    <a:pt x="1928" y="3647"/>
                    <a:pt x="1928" y="3735"/>
                  </a:cubicBezTo>
                  <a:cubicBezTo>
                    <a:pt x="1928" y="4118"/>
                    <a:pt x="1840" y="4490"/>
                    <a:pt x="1653" y="4830"/>
                  </a:cubicBezTo>
                  <a:cubicBezTo>
                    <a:pt x="1577" y="4972"/>
                    <a:pt x="1468" y="5114"/>
                    <a:pt x="1358" y="5234"/>
                  </a:cubicBezTo>
                  <a:cubicBezTo>
                    <a:pt x="1314" y="5290"/>
                    <a:pt x="1271" y="5333"/>
                    <a:pt x="1216" y="5388"/>
                  </a:cubicBezTo>
                  <a:cubicBezTo>
                    <a:pt x="1117" y="5487"/>
                    <a:pt x="1018" y="5574"/>
                    <a:pt x="898" y="5650"/>
                  </a:cubicBezTo>
                  <a:cubicBezTo>
                    <a:pt x="865" y="5662"/>
                    <a:pt x="843" y="5684"/>
                    <a:pt x="811" y="5706"/>
                  </a:cubicBezTo>
                  <a:lnTo>
                    <a:pt x="712" y="5749"/>
                  </a:lnTo>
                  <a:lnTo>
                    <a:pt x="624" y="5793"/>
                  </a:lnTo>
                  <a:cubicBezTo>
                    <a:pt x="602" y="5804"/>
                    <a:pt x="592" y="5815"/>
                    <a:pt x="580" y="5815"/>
                  </a:cubicBezTo>
                  <a:lnTo>
                    <a:pt x="526" y="5837"/>
                  </a:lnTo>
                  <a:cubicBezTo>
                    <a:pt x="405" y="5891"/>
                    <a:pt x="274" y="5935"/>
                    <a:pt x="143" y="5968"/>
                  </a:cubicBezTo>
                  <a:cubicBezTo>
                    <a:pt x="99" y="5979"/>
                    <a:pt x="44" y="6001"/>
                    <a:pt x="1" y="6012"/>
                  </a:cubicBezTo>
                  <a:cubicBezTo>
                    <a:pt x="164" y="6067"/>
                    <a:pt x="329" y="6110"/>
                    <a:pt x="504" y="6144"/>
                  </a:cubicBezTo>
                  <a:cubicBezTo>
                    <a:pt x="701" y="6132"/>
                    <a:pt x="898" y="6122"/>
                    <a:pt x="1096" y="6122"/>
                  </a:cubicBezTo>
                  <a:lnTo>
                    <a:pt x="1117" y="6122"/>
                  </a:lnTo>
                  <a:lnTo>
                    <a:pt x="1183" y="6100"/>
                  </a:lnTo>
                  <a:lnTo>
                    <a:pt x="1271" y="6088"/>
                  </a:lnTo>
                  <a:cubicBezTo>
                    <a:pt x="1719" y="6012"/>
                    <a:pt x="2168" y="5957"/>
                    <a:pt x="2628" y="5925"/>
                  </a:cubicBezTo>
                  <a:cubicBezTo>
                    <a:pt x="3077" y="5891"/>
                    <a:pt x="3537" y="5859"/>
                    <a:pt x="3986" y="5837"/>
                  </a:cubicBezTo>
                  <a:cubicBezTo>
                    <a:pt x="3986" y="5530"/>
                    <a:pt x="4018" y="5224"/>
                    <a:pt x="4095" y="4928"/>
                  </a:cubicBezTo>
                  <a:cubicBezTo>
                    <a:pt x="4161" y="4633"/>
                    <a:pt x="4271" y="4337"/>
                    <a:pt x="4413" y="4063"/>
                  </a:cubicBezTo>
                  <a:cubicBezTo>
                    <a:pt x="4697" y="3516"/>
                    <a:pt x="5113" y="3034"/>
                    <a:pt x="5628" y="2684"/>
                  </a:cubicBezTo>
                  <a:cubicBezTo>
                    <a:pt x="6099" y="2355"/>
                    <a:pt x="6668" y="2147"/>
                    <a:pt x="7237" y="2059"/>
                  </a:cubicBezTo>
                  <a:cubicBezTo>
                    <a:pt x="7555" y="1961"/>
                    <a:pt x="7884" y="1917"/>
                    <a:pt x="8212" y="1917"/>
                  </a:cubicBezTo>
                  <a:lnTo>
                    <a:pt x="8344" y="1917"/>
                  </a:lnTo>
                  <a:cubicBezTo>
                    <a:pt x="9219" y="1950"/>
                    <a:pt x="10347" y="2596"/>
                    <a:pt x="10752" y="3385"/>
                  </a:cubicBezTo>
                  <a:cubicBezTo>
                    <a:pt x="10982" y="3833"/>
                    <a:pt x="10949" y="4195"/>
                    <a:pt x="10621" y="4578"/>
                  </a:cubicBezTo>
                  <a:cubicBezTo>
                    <a:pt x="10434" y="4786"/>
                    <a:pt x="10171" y="4950"/>
                    <a:pt x="9898" y="5037"/>
                  </a:cubicBezTo>
                  <a:cubicBezTo>
                    <a:pt x="9821" y="5071"/>
                    <a:pt x="9252" y="5103"/>
                    <a:pt x="9241" y="5114"/>
                  </a:cubicBezTo>
                  <a:cubicBezTo>
                    <a:pt x="9307" y="5005"/>
                    <a:pt x="9383" y="4895"/>
                    <a:pt x="9460" y="4786"/>
                  </a:cubicBezTo>
                  <a:lnTo>
                    <a:pt x="9460" y="4786"/>
                  </a:lnTo>
                  <a:cubicBezTo>
                    <a:pt x="9022" y="4840"/>
                    <a:pt x="8595" y="5027"/>
                    <a:pt x="8245" y="5300"/>
                  </a:cubicBezTo>
                  <a:cubicBezTo>
                    <a:pt x="8409" y="5037"/>
                    <a:pt x="8562" y="4786"/>
                    <a:pt x="8726" y="4523"/>
                  </a:cubicBezTo>
                  <a:lnTo>
                    <a:pt x="8726" y="4523"/>
                  </a:lnTo>
                  <a:cubicBezTo>
                    <a:pt x="7982" y="4775"/>
                    <a:pt x="7193" y="5180"/>
                    <a:pt x="6974" y="5925"/>
                  </a:cubicBezTo>
                  <a:cubicBezTo>
                    <a:pt x="6986" y="5574"/>
                    <a:pt x="7095" y="5234"/>
                    <a:pt x="7281" y="4939"/>
                  </a:cubicBezTo>
                  <a:lnTo>
                    <a:pt x="7281" y="4939"/>
                  </a:lnTo>
                  <a:cubicBezTo>
                    <a:pt x="6854" y="5059"/>
                    <a:pt x="6493" y="5366"/>
                    <a:pt x="6230" y="5728"/>
                  </a:cubicBezTo>
                  <a:cubicBezTo>
                    <a:pt x="5967" y="6100"/>
                    <a:pt x="5803" y="6516"/>
                    <a:pt x="5639" y="6932"/>
                  </a:cubicBezTo>
                  <a:cubicBezTo>
                    <a:pt x="5453" y="7468"/>
                    <a:pt x="5322" y="7731"/>
                    <a:pt x="4785" y="7818"/>
                  </a:cubicBezTo>
                  <a:cubicBezTo>
                    <a:pt x="4643" y="7840"/>
                    <a:pt x="4500" y="7840"/>
                    <a:pt x="4347" y="7840"/>
                  </a:cubicBezTo>
                  <a:cubicBezTo>
                    <a:pt x="3855" y="7840"/>
                    <a:pt x="3329" y="7753"/>
                    <a:pt x="2880" y="7742"/>
                  </a:cubicBezTo>
                  <a:lnTo>
                    <a:pt x="2880" y="7742"/>
                  </a:lnTo>
                  <a:cubicBezTo>
                    <a:pt x="3417" y="7862"/>
                    <a:pt x="3942" y="8049"/>
                    <a:pt x="4490" y="8158"/>
                  </a:cubicBezTo>
                  <a:cubicBezTo>
                    <a:pt x="5168" y="8290"/>
                    <a:pt x="5869" y="8399"/>
                    <a:pt x="6570" y="8399"/>
                  </a:cubicBezTo>
                  <a:cubicBezTo>
                    <a:pt x="7128" y="8399"/>
                    <a:pt x="7687" y="8322"/>
                    <a:pt x="8212" y="8114"/>
                  </a:cubicBezTo>
                  <a:cubicBezTo>
                    <a:pt x="8475" y="8015"/>
                    <a:pt x="8738" y="7862"/>
                    <a:pt x="8891" y="7621"/>
                  </a:cubicBezTo>
                  <a:cubicBezTo>
                    <a:pt x="8957" y="7512"/>
                    <a:pt x="9000" y="7380"/>
                    <a:pt x="9000" y="7249"/>
                  </a:cubicBezTo>
                  <a:cubicBezTo>
                    <a:pt x="9000" y="7096"/>
                    <a:pt x="8945" y="6942"/>
                    <a:pt x="8814" y="6833"/>
                  </a:cubicBezTo>
                  <a:cubicBezTo>
                    <a:pt x="9099" y="6779"/>
                    <a:pt x="9373" y="6723"/>
                    <a:pt x="9646" y="6636"/>
                  </a:cubicBezTo>
                  <a:cubicBezTo>
                    <a:pt x="9986" y="6538"/>
                    <a:pt x="10314" y="6406"/>
                    <a:pt x="10621" y="6220"/>
                  </a:cubicBezTo>
                  <a:lnTo>
                    <a:pt x="10631" y="6220"/>
                  </a:lnTo>
                  <a:cubicBezTo>
                    <a:pt x="11124" y="5903"/>
                    <a:pt x="11475" y="5432"/>
                    <a:pt x="11694" y="4895"/>
                  </a:cubicBezTo>
                  <a:cubicBezTo>
                    <a:pt x="11770" y="4687"/>
                    <a:pt x="11836" y="4458"/>
                    <a:pt x="11879" y="4227"/>
                  </a:cubicBezTo>
                  <a:cubicBezTo>
                    <a:pt x="11957" y="3823"/>
                    <a:pt x="11913" y="3439"/>
                    <a:pt x="11879" y="3023"/>
                  </a:cubicBezTo>
                  <a:cubicBezTo>
                    <a:pt x="11858" y="2741"/>
                    <a:pt x="11578" y="1964"/>
                    <a:pt x="11669" y="1716"/>
                  </a:cubicBezTo>
                  <a:lnTo>
                    <a:pt x="11669" y="1716"/>
                  </a:lnTo>
                  <a:cubicBezTo>
                    <a:pt x="11594" y="1911"/>
                    <a:pt x="11563" y="2127"/>
                    <a:pt x="11584" y="2333"/>
                  </a:cubicBezTo>
                  <a:cubicBezTo>
                    <a:pt x="11529" y="1939"/>
                    <a:pt x="11387" y="1567"/>
                    <a:pt x="11168" y="1239"/>
                  </a:cubicBezTo>
                  <a:lnTo>
                    <a:pt x="11168" y="1239"/>
                  </a:lnTo>
                  <a:cubicBezTo>
                    <a:pt x="11157" y="1479"/>
                    <a:pt x="11179" y="1731"/>
                    <a:pt x="11256" y="1961"/>
                  </a:cubicBezTo>
                  <a:lnTo>
                    <a:pt x="10862" y="1337"/>
                  </a:lnTo>
                  <a:cubicBezTo>
                    <a:pt x="10752" y="1414"/>
                    <a:pt x="10665" y="1534"/>
                    <a:pt x="10621" y="1665"/>
                  </a:cubicBezTo>
                  <a:cubicBezTo>
                    <a:pt x="10336" y="702"/>
                    <a:pt x="9329" y="45"/>
                    <a:pt x="8332" y="45"/>
                  </a:cubicBezTo>
                  <a:cubicBezTo>
                    <a:pt x="8059" y="45"/>
                    <a:pt x="7796" y="100"/>
                    <a:pt x="7533" y="198"/>
                  </a:cubicBezTo>
                  <a:cubicBezTo>
                    <a:pt x="7555" y="132"/>
                    <a:pt x="7533" y="56"/>
                    <a:pt x="7490" y="1"/>
                  </a:cubicBezTo>
                  <a:close/>
                </a:path>
              </a:pathLst>
            </a:custGeom>
            <a:solidFill>
              <a:srgbClr val="141414">
                <a:alpha val="4693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4" name="Google Shape;2354;p244"/>
            <p:cNvSpPr/>
            <p:nvPr/>
          </p:nvSpPr>
          <p:spPr>
            <a:xfrm>
              <a:off x="7617188" y="3102200"/>
              <a:ext cx="2881" cy="6338"/>
            </a:xfrm>
            <a:custGeom>
              <a:rect b="b" l="l" r="r" t="t"/>
              <a:pathLst>
                <a:path extrusionOk="0" h="220" w="100">
                  <a:moveTo>
                    <a:pt x="1" y="0"/>
                  </a:moveTo>
                  <a:lnTo>
                    <a:pt x="1" y="0"/>
                  </a:lnTo>
                  <a:cubicBezTo>
                    <a:pt x="12" y="77"/>
                    <a:pt x="44" y="143"/>
                    <a:pt x="78" y="219"/>
                  </a:cubicBezTo>
                  <a:cubicBezTo>
                    <a:pt x="88" y="219"/>
                    <a:pt x="88" y="209"/>
                    <a:pt x="99" y="209"/>
                  </a:cubicBezTo>
                  <a:cubicBezTo>
                    <a:pt x="99" y="197"/>
                    <a:pt x="88" y="197"/>
                    <a:pt x="88" y="197"/>
                  </a:cubicBezTo>
                  <a:cubicBezTo>
                    <a:pt x="56" y="132"/>
                    <a:pt x="22" y="77"/>
                    <a:pt x="1" y="0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5" name="Google Shape;2355;p244"/>
            <p:cNvSpPr/>
            <p:nvPr/>
          </p:nvSpPr>
          <p:spPr>
            <a:xfrm>
              <a:off x="7543377" y="2944178"/>
              <a:ext cx="313568" cy="164044"/>
            </a:xfrm>
            <a:custGeom>
              <a:rect b="b" l="l" r="r" t="t"/>
              <a:pathLst>
                <a:path extrusionOk="0" h="5694" w="10884">
                  <a:moveTo>
                    <a:pt x="1194" y="0"/>
                  </a:moveTo>
                  <a:cubicBezTo>
                    <a:pt x="1063" y="110"/>
                    <a:pt x="964" y="241"/>
                    <a:pt x="898" y="394"/>
                  </a:cubicBezTo>
                  <a:cubicBezTo>
                    <a:pt x="833" y="548"/>
                    <a:pt x="789" y="723"/>
                    <a:pt x="789" y="887"/>
                  </a:cubicBezTo>
                  <a:cubicBezTo>
                    <a:pt x="778" y="1051"/>
                    <a:pt x="800" y="1227"/>
                    <a:pt x="833" y="1390"/>
                  </a:cubicBezTo>
                  <a:cubicBezTo>
                    <a:pt x="866" y="1555"/>
                    <a:pt x="910" y="1708"/>
                    <a:pt x="954" y="1862"/>
                  </a:cubicBezTo>
                  <a:cubicBezTo>
                    <a:pt x="997" y="1862"/>
                    <a:pt x="1041" y="1850"/>
                    <a:pt x="1085" y="1840"/>
                  </a:cubicBezTo>
                  <a:cubicBezTo>
                    <a:pt x="789" y="1358"/>
                    <a:pt x="778" y="712"/>
                    <a:pt x="1052" y="219"/>
                  </a:cubicBezTo>
                  <a:cubicBezTo>
                    <a:pt x="1095" y="142"/>
                    <a:pt x="1139" y="77"/>
                    <a:pt x="1194" y="0"/>
                  </a:cubicBezTo>
                  <a:close/>
                  <a:moveTo>
                    <a:pt x="669" y="1916"/>
                  </a:moveTo>
                  <a:lnTo>
                    <a:pt x="669" y="1916"/>
                  </a:lnTo>
                  <a:cubicBezTo>
                    <a:pt x="581" y="1927"/>
                    <a:pt x="482" y="1938"/>
                    <a:pt x="395" y="1960"/>
                  </a:cubicBezTo>
                  <a:lnTo>
                    <a:pt x="1" y="2025"/>
                  </a:lnTo>
                  <a:cubicBezTo>
                    <a:pt x="220" y="1993"/>
                    <a:pt x="438" y="1960"/>
                    <a:pt x="669" y="1916"/>
                  </a:cubicBezTo>
                  <a:close/>
                  <a:moveTo>
                    <a:pt x="4884" y="3460"/>
                  </a:moveTo>
                  <a:cubicBezTo>
                    <a:pt x="4654" y="3657"/>
                    <a:pt x="4391" y="3810"/>
                    <a:pt x="4095" y="3930"/>
                  </a:cubicBezTo>
                  <a:cubicBezTo>
                    <a:pt x="4139" y="3920"/>
                    <a:pt x="4172" y="3898"/>
                    <a:pt x="4216" y="3887"/>
                  </a:cubicBezTo>
                  <a:lnTo>
                    <a:pt x="4260" y="3865"/>
                  </a:lnTo>
                  <a:cubicBezTo>
                    <a:pt x="4270" y="3865"/>
                    <a:pt x="4292" y="3854"/>
                    <a:pt x="4304" y="3843"/>
                  </a:cubicBezTo>
                  <a:lnTo>
                    <a:pt x="4402" y="3799"/>
                  </a:lnTo>
                  <a:lnTo>
                    <a:pt x="4489" y="3755"/>
                  </a:lnTo>
                  <a:cubicBezTo>
                    <a:pt x="4523" y="3733"/>
                    <a:pt x="4555" y="3711"/>
                    <a:pt x="4577" y="3701"/>
                  </a:cubicBezTo>
                  <a:cubicBezTo>
                    <a:pt x="4687" y="3624"/>
                    <a:pt x="4786" y="3548"/>
                    <a:pt x="4884" y="3460"/>
                  </a:cubicBezTo>
                  <a:close/>
                  <a:moveTo>
                    <a:pt x="2891" y="4905"/>
                  </a:moveTo>
                  <a:cubicBezTo>
                    <a:pt x="2891" y="4905"/>
                    <a:pt x="2882" y="4905"/>
                    <a:pt x="2881" y="4913"/>
                  </a:cubicBezTo>
                  <a:lnTo>
                    <a:pt x="2881" y="4913"/>
                  </a:lnTo>
                  <a:cubicBezTo>
                    <a:pt x="2884" y="4910"/>
                    <a:pt x="2888" y="4908"/>
                    <a:pt x="2891" y="4905"/>
                  </a:cubicBezTo>
                  <a:close/>
                  <a:moveTo>
                    <a:pt x="2881" y="4913"/>
                  </a:moveTo>
                  <a:lnTo>
                    <a:pt x="2881" y="4913"/>
                  </a:lnTo>
                  <a:cubicBezTo>
                    <a:pt x="2876" y="4917"/>
                    <a:pt x="2870" y="4921"/>
                    <a:pt x="2865" y="4926"/>
                  </a:cubicBezTo>
                  <a:lnTo>
                    <a:pt x="2865" y="4926"/>
                  </a:lnTo>
                  <a:cubicBezTo>
                    <a:pt x="2870" y="4922"/>
                    <a:pt x="2875" y="4919"/>
                    <a:pt x="2880" y="4916"/>
                  </a:cubicBezTo>
                  <a:cubicBezTo>
                    <a:pt x="2880" y="4915"/>
                    <a:pt x="2881" y="4914"/>
                    <a:pt x="2881" y="4913"/>
                  </a:cubicBezTo>
                  <a:close/>
                  <a:moveTo>
                    <a:pt x="3713" y="4883"/>
                  </a:moveTo>
                  <a:lnTo>
                    <a:pt x="3625" y="4905"/>
                  </a:lnTo>
                  <a:lnTo>
                    <a:pt x="3537" y="4938"/>
                  </a:lnTo>
                  <a:lnTo>
                    <a:pt x="3450" y="4971"/>
                  </a:lnTo>
                  <a:cubicBezTo>
                    <a:pt x="3329" y="5015"/>
                    <a:pt x="3231" y="5081"/>
                    <a:pt x="3132" y="5146"/>
                  </a:cubicBezTo>
                  <a:cubicBezTo>
                    <a:pt x="3034" y="5222"/>
                    <a:pt x="2935" y="5299"/>
                    <a:pt x="2859" y="5387"/>
                  </a:cubicBezTo>
                  <a:cubicBezTo>
                    <a:pt x="2804" y="5449"/>
                    <a:pt x="2751" y="5515"/>
                    <a:pt x="2705" y="5587"/>
                  </a:cubicBezTo>
                  <a:lnTo>
                    <a:pt x="2705" y="5587"/>
                  </a:lnTo>
                  <a:lnTo>
                    <a:pt x="2738" y="5529"/>
                  </a:lnTo>
                  <a:lnTo>
                    <a:pt x="2793" y="5453"/>
                  </a:lnTo>
                  <a:lnTo>
                    <a:pt x="2847" y="5387"/>
                  </a:lnTo>
                  <a:cubicBezTo>
                    <a:pt x="2924" y="5288"/>
                    <a:pt x="3022" y="5212"/>
                    <a:pt x="3121" y="5135"/>
                  </a:cubicBezTo>
                  <a:cubicBezTo>
                    <a:pt x="3219" y="5069"/>
                    <a:pt x="3329" y="5003"/>
                    <a:pt x="3438" y="4960"/>
                  </a:cubicBezTo>
                  <a:lnTo>
                    <a:pt x="3526" y="4927"/>
                  </a:lnTo>
                  <a:lnTo>
                    <a:pt x="3614" y="4905"/>
                  </a:lnTo>
                  <a:lnTo>
                    <a:pt x="3713" y="4883"/>
                  </a:lnTo>
                  <a:close/>
                  <a:moveTo>
                    <a:pt x="10883" y="142"/>
                  </a:moveTo>
                  <a:cubicBezTo>
                    <a:pt x="10326" y="230"/>
                    <a:pt x="9789" y="427"/>
                    <a:pt x="9318" y="755"/>
                  </a:cubicBezTo>
                  <a:cubicBezTo>
                    <a:pt x="8815" y="1106"/>
                    <a:pt x="8399" y="1587"/>
                    <a:pt x="8124" y="2135"/>
                  </a:cubicBezTo>
                  <a:cubicBezTo>
                    <a:pt x="7983" y="2409"/>
                    <a:pt x="7873" y="2694"/>
                    <a:pt x="7796" y="2989"/>
                  </a:cubicBezTo>
                  <a:cubicBezTo>
                    <a:pt x="7720" y="3295"/>
                    <a:pt x="7686" y="3602"/>
                    <a:pt x="7686" y="3909"/>
                  </a:cubicBezTo>
                  <a:lnTo>
                    <a:pt x="7686" y="3920"/>
                  </a:lnTo>
                  <a:cubicBezTo>
                    <a:pt x="7227" y="3942"/>
                    <a:pt x="6778" y="3964"/>
                    <a:pt x="6318" y="3996"/>
                  </a:cubicBezTo>
                  <a:cubicBezTo>
                    <a:pt x="5869" y="4029"/>
                    <a:pt x="5409" y="4084"/>
                    <a:pt x="4961" y="4161"/>
                  </a:cubicBezTo>
                  <a:lnTo>
                    <a:pt x="4873" y="4171"/>
                  </a:lnTo>
                  <a:lnTo>
                    <a:pt x="4796" y="4193"/>
                  </a:lnTo>
                  <a:cubicBezTo>
                    <a:pt x="4742" y="4193"/>
                    <a:pt x="4698" y="4205"/>
                    <a:pt x="4654" y="4215"/>
                  </a:cubicBezTo>
                  <a:cubicBezTo>
                    <a:pt x="4041" y="4368"/>
                    <a:pt x="3428" y="4544"/>
                    <a:pt x="2913" y="4894"/>
                  </a:cubicBezTo>
                  <a:cubicBezTo>
                    <a:pt x="2859" y="4927"/>
                    <a:pt x="2815" y="4971"/>
                    <a:pt x="2771" y="5025"/>
                  </a:cubicBezTo>
                  <a:cubicBezTo>
                    <a:pt x="2797" y="4990"/>
                    <a:pt x="2830" y="4955"/>
                    <a:pt x="2865" y="4926"/>
                  </a:cubicBezTo>
                  <a:lnTo>
                    <a:pt x="2865" y="4926"/>
                  </a:lnTo>
                  <a:cubicBezTo>
                    <a:pt x="2635" y="5077"/>
                    <a:pt x="2531" y="5261"/>
                    <a:pt x="2563" y="5485"/>
                  </a:cubicBezTo>
                  <a:cubicBezTo>
                    <a:pt x="2584" y="5562"/>
                    <a:pt x="2618" y="5617"/>
                    <a:pt x="2650" y="5682"/>
                  </a:cubicBezTo>
                  <a:cubicBezTo>
                    <a:pt x="2650" y="5682"/>
                    <a:pt x="2661" y="5682"/>
                    <a:pt x="2661" y="5694"/>
                  </a:cubicBezTo>
                  <a:cubicBezTo>
                    <a:pt x="3285" y="5015"/>
                    <a:pt x="4227" y="4741"/>
                    <a:pt x="5146" y="4675"/>
                  </a:cubicBezTo>
                  <a:cubicBezTo>
                    <a:pt x="5343" y="4664"/>
                    <a:pt x="5541" y="4653"/>
                    <a:pt x="5738" y="4653"/>
                  </a:cubicBezTo>
                  <a:cubicBezTo>
                    <a:pt x="6044" y="4653"/>
                    <a:pt x="6362" y="4675"/>
                    <a:pt x="6669" y="4686"/>
                  </a:cubicBezTo>
                  <a:cubicBezTo>
                    <a:pt x="6975" y="4697"/>
                    <a:pt x="7292" y="4708"/>
                    <a:pt x="7599" y="4708"/>
                  </a:cubicBezTo>
                  <a:lnTo>
                    <a:pt x="7917" y="4708"/>
                  </a:lnTo>
                  <a:cubicBezTo>
                    <a:pt x="7971" y="4708"/>
                    <a:pt x="8026" y="4697"/>
                    <a:pt x="8070" y="4664"/>
                  </a:cubicBezTo>
                  <a:cubicBezTo>
                    <a:pt x="8114" y="4621"/>
                    <a:pt x="8114" y="4544"/>
                    <a:pt x="8114" y="4489"/>
                  </a:cubicBezTo>
                  <a:cubicBezTo>
                    <a:pt x="8081" y="3373"/>
                    <a:pt x="8409" y="2234"/>
                    <a:pt x="9110" y="1358"/>
                  </a:cubicBezTo>
                  <a:cubicBezTo>
                    <a:pt x="9570" y="799"/>
                    <a:pt x="10194" y="361"/>
                    <a:pt x="10883" y="142"/>
                  </a:cubicBez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6" name="Google Shape;2356;p244"/>
            <p:cNvSpPr/>
            <p:nvPr/>
          </p:nvSpPr>
          <p:spPr>
            <a:xfrm>
              <a:off x="7442427" y="2914820"/>
              <a:ext cx="266579" cy="202995"/>
            </a:xfrm>
            <a:custGeom>
              <a:rect b="b" l="l" r="r" t="t"/>
              <a:pathLst>
                <a:path extrusionOk="0" h="7046" w="9253">
                  <a:moveTo>
                    <a:pt x="6761" y="1"/>
                  </a:moveTo>
                  <a:cubicBezTo>
                    <a:pt x="6655" y="1"/>
                    <a:pt x="6544" y="8"/>
                    <a:pt x="6428" y="23"/>
                  </a:cubicBezTo>
                  <a:cubicBezTo>
                    <a:pt x="5684" y="110"/>
                    <a:pt x="4939" y="570"/>
                    <a:pt x="4556" y="1238"/>
                  </a:cubicBezTo>
                  <a:cubicBezTo>
                    <a:pt x="4282" y="1731"/>
                    <a:pt x="4293" y="2377"/>
                    <a:pt x="4589" y="2859"/>
                  </a:cubicBezTo>
                  <a:cubicBezTo>
                    <a:pt x="3253" y="3154"/>
                    <a:pt x="2037" y="3044"/>
                    <a:pt x="954" y="4030"/>
                  </a:cubicBezTo>
                  <a:cubicBezTo>
                    <a:pt x="385" y="4545"/>
                    <a:pt x="1" y="5289"/>
                    <a:pt x="23" y="6056"/>
                  </a:cubicBezTo>
                  <a:cubicBezTo>
                    <a:pt x="45" y="6482"/>
                    <a:pt x="253" y="6954"/>
                    <a:pt x="658" y="7030"/>
                  </a:cubicBezTo>
                  <a:cubicBezTo>
                    <a:pt x="709" y="7040"/>
                    <a:pt x="758" y="7045"/>
                    <a:pt x="805" y="7045"/>
                  </a:cubicBezTo>
                  <a:cubicBezTo>
                    <a:pt x="1386" y="7045"/>
                    <a:pt x="1629" y="6269"/>
                    <a:pt x="1994" y="5924"/>
                  </a:cubicBezTo>
                  <a:cubicBezTo>
                    <a:pt x="2475" y="5464"/>
                    <a:pt x="3122" y="5190"/>
                    <a:pt x="3789" y="5190"/>
                  </a:cubicBezTo>
                  <a:cubicBezTo>
                    <a:pt x="4118" y="5190"/>
                    <a:pt x="4458" y="5202"/>
                    <a:pt x="4808" y="5212"/>
                  </a:cubicBezTo>
                  <a:cubicBezTo>
                    <a:pt x="5120" y="5230"/>
                    <a:pt x="5432" y="5244"/>
                    <a:pt x="5743" y="5244"/>
                  </a:cubicBezTo>
                  <a:cubicBezTo>
                    <a:pt x="6020" y="5244"/>
                    <a:pt x="6297" y="5233"/>
                    <a:pt x="6570" y="5202"/>
                  </a:cubicBezTo>
                  <a:cubicBezTo>
                    <a:pt x="7468" y="5114"/>
                    <a:pt x="8410" y="4698"/>
                    <a:pt x="8847" y="3910"/>
                  </a:cubicBezTo>
                  <a:cubicBezTo>
                    <a:pt x="9253" y="3187"/>
                    <a:pt x="9176" y="2278"/>
                    <a:pt x="8815" y="1545"/>
                  </a:cubicBezTo>
                  <a:cubicBezTo>
                    <a:pt x="8360" y="634"/>
                    <a:pt x="7761" y="1"/>
                    <a:pt x="6761" y="1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7" name="Google Shape;2357;p244"/>
            <p:cNvSpPr/>
            <p:nvPr/>
          </p:nvSpPr>
          <p:spPr>
            <a:xfrm>
              <a:off x="7697309" y="2961204"/>
              <a:ext cx="7606" cy="27802"/>
            </a:xfrm>
            <a:custGeom>
              <a:rect b="b" l="l" r="r" t="t"/>
              <a:pathLst>
                <a:path extrusionOk="0" h="965" w="264">
                  <a:moveTo>
                    <a:pt x="0" y="1"/>
                  </a:moveTo>
                  <a:lnTo>
                    <a:pt x="0" y="1"/>
                  </a:lnTo>
                  <a:cubicBezTo>
                    <a:pt x="132" y="307"/>
                    <a:pt x="231" y="636"/>
                    <a:pt x="263" y="964"/>
                  </a:cubicBezTo>
                  <a:cubicBezTo>
                    <a:pt x="253" y="614"/>
                    <a:pt x="165" y="274"/>
                    <a:pt x="0" y="1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8" name="Google Shape;2358;p244"/>
            <p:cNvSpPr/>
            <p:nvPr/>
          </p:nvSpPr>
          <p:spPr>
            <a:xfrm>
              <a:off x="7704886" y="2988977"/>
              <a:ext cx="346" cy="6943"/>
            </a:xfrm>
            <a:custGeom>
              <a:rect b="b" l="l" r="r" t="t"/>
              <a:pathLst>
                <a:path extrusionOk="0" h="241" w="12">
                  <a:moveTo>
                    <a:pt x="0" y="0"/>
                  </a:moveTo>
                  <a:cubicBezTo>
                    <a:pt x="0" y="76"/>
                    <a:pt x="12" y="164"/>
                    <a:pt x="12" y="241"/>
                  </a:cubicBezTo>
                  <a:cubicBezTo>
                    <a:pt x="12" y="153"/>
                    <a:pt x="12" y="76"/>
                    <a:pt x="0" y="0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9" name="Google Shape;2359;p244"/>
            <p:cNvSpPr/>
            <p:nvPr/>
          </p:nvSpPr>
          <p:spPr>
            <a:xfrm>
              <a:off x="7494486" y="3064344"/>
              <a:ext cx="113886" cy="37568"/>
            </a:xfrm>
            <a:custGeom>
              <a:rect b="b" l="l" r="r" t="t"/>
              <a:pathLst>
                <a:path extrusionOk="0" h="1304" w="3953">
                  <a:moveTo>
                    <a:pt x="2037" y="0"/>
                  </a:moveTo>
                  <a:cubicBezTo>
                    <a:pt x="2354" y="0"/>
                    <a:pt x="2672" y="12"/>
                    <a:pt x="2989" y="22"/>
                  </a:cubicBezTo>
                  <a:cubicBezTo>
                    <a:pt x="3307" y="44"/>
                    <a:pt x="3636" y="56"/>
                    <a:pt x="3953" y="56"/>
                  </a:cubicBezTo>
                  <a:cubicBezTo>
                    <a:pt x="3636" y="56"/>
                    <a:pt x="3318" y="44"/>
                    <a:pt x="3001" y="22"/>
                  </a:cubicBezTo>
                  <a:cubicBezTo>
                    <a:pt x="2672" y="12"/>
                    <a:pt x="2354" y="0"/>
                    <a:pt x="2048" y="0"/>
                  </a:cubicBezTo>
                  <a:close/>
                  <a:moveTo>
                    <a:pt x="1118" y="154"/>
                  </a:moveTo>
                  <a:lnTo>
                    <a:pt x="1118" y="154"/>
                  </a:lnTo>
                  <a:cubicBezTo>
                    <a:pt x="1074" y="176"/>
                    <a:pt x="1030" y="187"/>
                    <a:pt x="986" y="209"/>
                  </a:cubicBezTo>
                  <a:cubicBezTo>
                    <a:pt x="997" y="241"/>
                    <a:pt x="997" y="263"/>
                    <a:pt x="997" y="296"/>
                  </a:cubicBezTo>
                  <a:cubicBezTo>
                    <a:pt x="1019" y="241"/>
                    <a:pt x="1052" y="187"/>
                    <a:pt x="1118" y="154"/>
                  </a:cubicBezTo>
                  <a:close/>
                  <a:moveTo>
                    <a:pt x="1" y="1260"/>
                  </a:moveTo>
                  <a:cubicBezTo>
                    <a:pt x="67" y="1292"/>
                    <a:pt x="143" y="1304"/>
                    <a:pt x="220" y="1304"/>
                  </a:cubicBezTo>
                  <a:cubicBezTo>
                    <a:pt x="274" y="1304"/>
                    <a:pt x="318" y="1304"/>
                    <a:pt x="362" y="1292"/>
                  </a:cubicBezTo>
                  <a:cubicBezTo>
                    <a:pt x="406" y="1282"/>
                    <a:pt x="439" y="1270"/>
                    <a:pt x="471" y="1260"/>
                  </a:cubicBezTo>
                  <a:lnTo>
                    <a:pt x="471" y="1260"/>
                  </a:lnTo>
                  <a:cubicBezTo>
                    <a:pt x="395" y="1270"/>
                    <a:pt x="318" y="1282"/>
                    <a:pt x="242" y="1282"/>
                  </a:cubicBezTo>
                  <a:cubicBezTo>
                    <a:pt x="165" y="1282"/>
                    <a:pt x="77" y="1270"/>
                    <a:pt x="1" y="1260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0" name="Google Shape;2360;p244"/>
            <p:cNvSpPr/>
            <p:nvPr/>
          </p:nvSpPr>
          <p:spPr>
            <a:xfrm>
              <a:off x="7489445" y="3070336"/>
              <a:ext cx="33765" cy="30942"/>
            </a:xfrm>
            <a:custGeom>
              <a:rect b="b" l="l" r="r" t="t"/>
              <a:pathLst>
                <a:path extrusionOk="0" h="1074" w="1172">
                  <a:moveTo>
                    <a:pt x="329" y="570"/>
                  </a:moveTo>
                  <a:lnTo>
                    <a:pt x="362" y="690"/>
                  </a:lnTo>
                  <a:lnTo>
                    <a:pt x="395" y="822"/>
                  </a:lnTo>
                  <a:lnTo>
                    <a:pt x="417" y="942"/>
                  </a:lnTo>
                  <a:lnTo>
                    <a:pt x="384" y="822"/>
                  </a:lnTo>
                  <a:lnTo>
                    <a:pt x="351" y="690"/>
                  </a:lnTo>
                  <a:lnTo>
                    <a:pt x="329" y="570"/>
                  </a:lnTo>
                  <a:close/>
                  <a:moveTo>
                    <a:pt x="1161" y="1"/>
                  </a:moveTo>
                  <a:cubicBezTo>
                    <a:pt x="1150" y="1"/>
                    <a:pt x="1139" y="11"/>
                    <a:pt x="1118" y="23"/>
                  </a:cubicBezTo>
                  <a:cubicBezTo>
                    <a:pt x="1084" y="176"/>
                    <a:pt x="1040" y="340"/>
                    <a:pt x="986" y="493"/>
                  </a:cubicBezTo>
                  <a:cubicBezTo>
                    <a:pt x="964" y="548"/>
                    <a:pt x="931" y="603"/>
                    <a:pt x="877" y="603"/>
                  </a:cubicBezTo>
                  <a:cubicBezTo>
                    <a:pt x="865" y="461"/>
                    <a:pt x="865" y="307"/>
                    <a:pt x="843" y="154"/>
                  </a:cubicBezTo>
                  <a:cubicBezTo>
                    <a:pt x="821" y="176"/>
                    <a:pt x="789" y="198"/>
                    <a:pt x="756" y="220"/>
                  </a:cubicBezTo>
                  <a:cubicBezTo>
                    <a:pt x="767" y="285"/>
                    <a:pt x="778" y="351"/>
                    <a:pt x="789" y="427"/>
                  </a:cubicBezTo>
                  <a:lnTo>
                    <a:pt x="800" y="559"/>
                  </a:lnTo>
                  <a:lnTo>
                    <a:pt x="811" y="690"/>
                  </a:lnTo>
                  <a:lnTo>
                    <a:pt x="811" y="833"/>
                  </a:lnTo>
                  <a:lnTo>
                    <a:pt x="800" y="690"/>
                  </a:lnTo>
                  <a:lnTo>
                    <a:pt x="789" y="559"/>
                  </a:lnTo>
                  <a:lnTo>
                    <a:pt x="778" y="427"/>
                  </a:lnTo>
                  <a:cubicBezTo>
                    <a:pt x="767" y="362"/>
                    <a:pt x="756" y="285"/>
                    <a:pt x="745" y="220"/>
                  </a:cubicBezTo>
                  <a:lnTo>
                    <a:pt x="734" y="230"/>
                  </a:lnTo>
                  <a:cubicBezTo>
                    <a:pt x="734" y="427"/>
                    <a:pt x="734" y="624"/>
                    <a:pt x="701" y="822"/>
                  </a:cubicBezTo>
                  <a:lnTo>
                    <a:pt x="680" y="822"/>
                  </a:lnTo>
                  <a:cubicBezTo>
                    <a:pt x="592" y="822"/>
                    <a:pt x="515" y="767"/>
                    <a:pt x="471" y="690"/>
                  </a:cubicBezTo>
                  <a:cubicBezTo>
                    <a:pt x="439" y="624"/>
                    <a:pt x="417" y="559"/>
                    <a:pt x="405" y="483"/>
                  </a:cubicBezTo>
                  <a:cubicBezTo>
                    <a:pt x="395" y="493"/>
                    <a:pt x="373" y="504"/>
                    <a:pt x="362" y="526"/>
                  </a:cubicBezTo>
                  <a:lnTo>
                    <a:pt x="329" y="559"/>
                  </a:lnTo>
                  <a:lnTo>
                    <a:pt x="329" y="570"/>
                  </a:lnTo>
                  <a:cubicBezTo>
                    <a:pt x="318" y="570"/>
                    <a:pt x="318" y="570"/>
                    <a:pt x="318" y="559"/>
                  </a:cubicBezTo>
                  <a:cubicBezTo>
                    <a:pt x="296" y="592"/>
                    <a:pt x="264" y="624"/>
                    <a:pt x="230" y="668"/>
                  </a:cubicBezTo>
                  <a:cubicBezTo>
                    <a:pt x="230" y="702"/>
                    <a:pt x="220" y="734"/>
                    <a:pt x="186" y="756"/>
                  </a:cubicBezTo>
                  <a:cubicBezTo>
                    <a:pt x="176" y="767"/>
                    <a:pt x="165" y="767"/>
                    <a:pt x="154" y="767"/>
                  </a:cubicBezTo>
                  <a:cubicBezTo>
                    <a:pt x="110" y="843"/>
                    <a:pt x="55" y="920"/>
                    <a:pt x="1" y="997"/>
                  </a:cubicBezTo>
                  <a:lnTo>
                    <a:pt x="33" y="997"/>
                  </a:lnTo>
                  <a:cubicBezTo>
                    <a:pt x="55" y="997"/>
                    <a:pt x="99" y="1008"/>
                    <a:pt x="165" y="1040"/>
                  </a:cubicBezTo>
                  <a:lnTo>
                    <a:pt x="176" y="1052"/>
                  </a:lnTo>
                  <a:cubicBezTo>
                    <a:pt x="252" y="1062"/>
                    <a:pt x="340" y="1074"/>
                    <a:pt x="417" y="1074"/>
                  </a:cubicBezTo>
                  <a:cubicBezTo>
                    <a:pt x="493" y="1074"/>
                    <a:pt x="570" y="1062"/>
                    <a:pt x="646" y="1052"/>
                  </a:cubicBezTo>
                  <a:cubicBezTo>
                    <a:pt x="734" y="1019"/>
                    <a:pt x="811" y="975"/>
                    <a:pt x="887" y="920"/>
                  </a:cubicBezTo>
                  <a:cubicBezTo>
                    <a:pt x="931" y="887"/>
                    <a:pt x="986" y="855"/>
                    <a:pt x="1019" y="811"/>
                  </a:cubicBezTo>
                  <a:cubicBezTo>
                    <a:pt x="1052" y="767"/>
                    <a:pt x="1074" y="723"/>
                    <a:pt x="1084" y="668"/>
                  </a:cubicBezTo>
                  <a:cubicBezTo>
                    <a:pt x="1118" y="581"/>
                    <a:pt x="1139" y="483"/>
                    <a:pt x="1139" y="384"/>
                  </a:cubicBezTo>
                  <a:cubicBezTo>
                    <a:pt x="1150" y="274"/>
                    <a:pt x="1150" y="176"/>
                    <a:pt x="1172" y="88"/>
                  </a:cubicBezTo>
                  <a:cubicBezTo>
                    <a:pt x="1172" y="55"/>
                    <a:pt x="1172" y="33"/>
                    <a:pt x="1161" y="1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1" name="Google Shape;2361;p244"/>
            <p:cNvSpPr/>
            <p:nvPr/>
          </p:nvSpPr>
          <p:spPr>
            <a:xfrm>
              <a:off x="7449082" y="3108827"/>
              <a:ext cx="14837" cy="8873"/>
            </a:xfrm>
            <a:custGeom>
              <a:rect b="b" l="l" r="r" t="t"/>
              <a:pathLst>
                <a:path extrusionOk="0" h="308" w="515">
                  <a:moveTo>
                    <a:pt x="0" y="1"/>
                  </a:moveTo>
                  <a:lnTo>
                    <a:pt x="0" y="55"/>
                  </a:lnTo>
                  <a:cubicBezTo>
                    <a:pt x="98" y="176"/>
                    <a:pt x="230" y="263"/>
                    <a:pt x="416" y="296"/>
                  </a:cubicBezTo>
                  <a:cubicBezTo>
                    <a:pt x="449" y="307"/>
                    <a:pt x="482" y="307"/>
                    <a:pt x="514" y="307"/>
                  </a:cubicBezTo>
                  <a:cubicBezTo>
                    <a:pt x="493" y="307"/>
                    <a:pt x="460" y="307"/>
                    <a:pt x="427" y="296"/>
                  </a:cubicBezTo>
                  <a:cubicBezTo>
                    <a:pt x="252" y="263"/>
                    <a:pt x="110" y="154"/>
                    <a:pt x="0" y="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2" name="Google Shape;2362;p244"/>
            <p:cNvSpPr/>
            <p:nvPr/>
          </p:nvSpPr>
          <p:spPr>
            <a:xfrm>
              <a:off x="7444328" y="3097476"/>
              <a:ext cx="4782" cy="12936"/>
            </a:xfrm>
            <a:custGeom>
              <a:rect b="b" l="l" r="r" t="t"/>
              <a:pathLst>
                <a:path extrusionOk="0" h="449" w="166">
                  <a:moveTo>
                    <a:pt x="1" y="0"/>
                  </a:moveTo>
                  <a:cubicBezTo>
                    <a:pt x="23" y="164"/>
                    <a:pt x="78" y="329"/>
                    <a:pt x="165" y="449"/>
                  </a:cubicBezTo>
                  <a:lnTo>
                    <a:pt x="165" y="395"/>
                  </a:lnTo>
                  <a:cubicBezTo>
                    <a:pt x="110" y="307"/>
                    <a:pt x="56" y="197"/>
                    <a:pt x="23" y="98"/>
                  </a:cubicBezTo>
                  <a:cubicBezTo>
                    <a:pt x="12" y="66"/>
                    <a:pt x="12" y="33"/>
                    <a:pt x="1" y="0"/>
                  </a:cubicBezTo>
                  <a:close/>
                </a:path>
              </a:pathLst>
            </a:custGeom>
            <a:solidFill>
              <a:srgbClr val="90875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3" name="Google Shape;2363;p244"/>
            <p:cNvSpPr/>
            <p:nvPr/>
          </p:nvSpPr>
          <p:spPr>
            <a:xfrm>
              <a:off x="7444962" y="3100299"/>
              <a:ext cx="29" cy="29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36747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4" name="Google Shape;2364;p244"/>
            <p:cNvSpPr/>
            <p:nvPr/>
          </p:nvSpPr>
          <p:spPr>
            <a:xfrm>
              <a:off x="7443060" y="2955817"/>
              <a:ext cx="262171" cy="161883"/>
            </a:xfrm>
            <a:custGeom>
              <a:rect b="b" l="l" r="r" t="t"/>
              <a:pathLst>
                <a:path extrusionOk="0" h="5619" w="9100">
                  <a:moveTo>
                    <a:pt x="4418" y="3724"/>
                  </a:moveTo>
                  <a:cubicBezTo>
                    <a:pt x="4690" y="3746"/>
                    <a:pt x="4962" y="3757"/>
                    <a:pt x="5234" y="3757"/>
                  </a:cubicBezTo>
                  <a:cubicBezTo>
                    <a:pt x="5344" y="3757"/>
                    <a:pt x="5453" y="3767"/>
                    <a:pt x="5552" y="3767"/>
                  </a:cubicBezTo>
                  <a:lnTo>
                    <a:pt x="5234" y="3767"/>
                  </a:lnTo>
                  <a:cubicBezTo>
                    <a:pt x="4962" y="3757"/>
                    <a:pt x="4690" y="3746"/>
                    <a:pt x="4418" y="3724"/>
                  </a:cubicBezTo>
                  <a:close/>
                  <a:moveTo>
                    <a:pt x="275" y="3823"/>
                  </a:moveTo>
                  <a:cubicBezTo>
                    <a:pt x="275" y="3823"/>
                    <a:pt x="274" y="3823"/>
                    <a:pt x="274" y="3824"/>
                  </a:cubicBezTo>
                  <a:lnTo>
                    <a:pt x="274" y="3824"/>
                  </a:lnTo>
                  <a:cubicBezTo>
                    <a:pt x="275" y="3823"/>
                    <a:pt x="275" y="3823"/>
                    <a:pt x="275" y="3823"/>
                  </a:cubicBezTo>
                  <a:close/>
                  <a:moveTo>
                    <a:pt x="8684" y="1"/>
                  </a:moveTo>
                  <a:cubicBezTo>
                    <a:pt x="8684" y="483"/>
                    <a:pt x="8596" y="954"/>
                    <a:pt x="8355" y="1381"/>
                  </a:cubicBezTo>
                  <a:cubicBezTo>
                    <a:pt x="8300" y="1490"/>
                    <a:pt x="8212" y="1611"/>
                    <a:pt x="8092" y="1643"/>
                  </a:cubicBezTo>
                  <a:cubicBezTo>
                    <a:pt x="8070" y="1655"/>
                    <a:pt x="8037" y="1655"/>
                    <a:pt x="8015" y="1655"/>
                  </a:cubicBezTo>
                  <a:cubicBezTo>
                    <a:pt x="7884" y="1655"/>
                    <a:pt x="7752" y="1578"/>
                    <a:pt x="7687" y="1468"/>
                  </a:cubicBezTo>
                  <a:cubicBezTo>
                    <a:pt x="7599" y="1326"/>
                    <a:pt x="7567" y="1162"/>
                    <a:pt x="7545" y="1008"/>
                  </a:cubicBezTo>
                  <a:cubicBezTo>
                    <a:pt x="7315" y="1392"/>
                    <a:pt x="7151" y="1830"/>
                    <a:pt x="7063" y="2268"/>
                  </a:cubicBezTo>
                  <a:cubicBezTo>
                    <a:pt x="6986" y="2059"/>
                    <a:pt x="6910" y="1852"/>
                    <a:pt x="6844" y="1643"/>
                  </a:cubicBezTo>
                  <a:cubicBezTo>
                    <a:pt x="6329" y="2334"/>
                    <a:pt x="5530" y="2804"/>
                    <a:pt x="4676" y="2925"/>
                  </a:cubicBezTo>
                  <a:cubicBezTo>
                    <a:pt x="4545" y="2935"/>
                    <a:pt x="4402" y="2947"/>
                    <a:pt x="4260" y="2947"/>
                  </a:cubicBezTo>
                  <a:cubicBezTo>
                    <a:pt x="3538" y="2947"/>
                    <a:pt x="2826" y="2706"/>
                    <a:pt x="2256" y="2268"/>
                  </a:cubicBezTo>
                  <a:lnTo>
                    <a:pt x="2256" y="2268"/>
                  </a:lnTo>
                  <a:cubicBezTo>
                    <a:pt x="2487" y="2585"/>
                    <a:pt x="2650" y="2957"/>
                    <a:pt x="2738" y="3341"/>
                  </a:cubicBezTo>
                  <a:cubicBezTo>
                    <a:pt x="2760" y="3450"/>
                    <a:pt x="2771" y="3548"/>
                    <a:pt x="2771" y="3647"/>
                  </a:cubicBezTo>
                  <a:cubicBezTo>
                    <a:pt x="2771" y="3735"/>
                    <a:pt x="2782" y="3811"/>
                    <a:pt x="2782" y="3887"/>
                  </a:cubicBezTo>
                  <a:lnTo>
                    <a:pt x="2782" y="3887"/>
                  </a:lnTo>
                  <a:cubicBezTo>
                    <a:pt x="2782" y="3811"/>
                    <a:pt x="2771" y="3745"/>
                    <a:pt x="2771" y="3669"/>
                  </a:cubicBezTo>
                  <a:cubicBezTo>
                    <a:pt x="2760" y="3779"/>
                    <a:pt x="2749" y="3888"/>
                    <a:pt x="2728" y="3998"/>
                  </a:cubicBezTo>
                  <a:cubicBezTo>
                    <a:pt x="2749" y="3986"/>
                    <a:pt x="2760" y="3976"/>
                    <a:pt x="2771" y="3976"/>
                  </a:cubicBezTo>
                  <a:cubicBezTo>
                    <a:pt x="2815" y="3954"/>
                    <a:pt x="2859" y="3943"/>
                    <a:pt x="2903" y="3921"/>
                  </a:cubicBezTo>
                  <a:cubicBezTo>
                    <a:pt x="2925" y="3910"/>
                    <a:pt x="2946" y="3899"/>
                    <a:pt x="2979" y="3899"/>
                  </a:cubicBezTo>
                  <a:cubicBezTo>
                    <a:pt x="3001" y="3888"/>
                    <a:pt x="3034" y="3877"/>
                    <a:pt x="3056" y="3877"/>
                  </a:cubicBezTo>
                  <a:cubicBezTo>
                    <a:pt x="3242" y="3823"/>
                    <a:pt x="3428" y="3779"/>
                    <a:pt x="3625" y="3767"/>
                  </a:cubicBezTo>
                  <a:lnTo>
                    <a:pt x="3833" y="3767"/>
                  </a:lnTo>
                  <a:cubicBezTo>
                    <a:pt x="4139" y="3767"/>
                    <a:pt x="4457" y="3779"/>
                    <a:pt x="4786" y="3789"/>
                  </a:cubicBezTo>
                  <a:cubicBezTo>
                    <a:pt x="5103" y="3811"/>
                    <a:pt x="5421" y="3823"/>
                    <a:pt x="5738" y="3823"/>
                  </a:cubicBezTo>
                  <a:cubicBezTo>
                    <a:pt x="6012" y="3823"/>
                    <a:pt x="6275" y="3811"/>
                    <a:pt x="6538" y="3779"/>
                  </a:cubicBezTo>
                  <a:cubicBezTo>
                    <a:pt x="6779" y="3757"/>
                    <a:pt x="7030" y="3713"/>
                    <a:pt x="7271" y="3636"/>
                  </a:cubicBezTo>
                  <a:lnTo>
                    <a:pt x="7271" y="3636"/>
                  </a:lnTo>
                  <a:cubicBezTo>
                    <a:pt x="7151" y="3669"/>
                    <a:pt x="7019" y="3691"/>
                    <a:pt x="6899" y="3702"/>
                  </a:cubicBezTo>
                  <a:cubicBezTo>
                    <a:pt x="6625" y="3745"/>
                    <a:pt x="6341" y="3757"/>
                    <a:pt x="6066" y="3767"/>
                  </a:cubicBezTo>
                  <a:lnTo>
                    <a:pt x="5552" y="3767"/>
                  </a:lnTo>
                  <a:cubicBezTo>
                    <a:pt x="5727" y="3767"/>
                    <a:pt x="5903" y="3757"/>
                    <a:pt x="6066" y="3757"/>
                  </a:cubicBezTo>
                  <a:cubicBezTo>
                    <a:pt x="6341" y="3745"/>
                    <a:pt x="6625" y="3735"/>
                    <a:pt x="6899" y="3691"/>
                  </a:cubicBezTo>
                  <a:cubicBezTo>
                    <a:pt x="7030" y="3669"/>
                    <a:pt x="7173" y="3647"/>
                    <a:pt x="7304" y="3614"/>
                  </a:cubicBezTo>
                  <a:cubicBezTo>
                    <a:pt x="7370" y="3592"/>
                    <a:pt x="7435" y="3570"/>
                    <a:pt x="7512" y="3548"/>
                  </a:cubicBezTo>
                  <a:cubicBezTo>
                    <a:pt x="7862" y="3417"/>
                    <a:pt x="8190" y="3220"/>
                    <a:pt x="8453" y="2957"/>
                  </a:cubicBezTo>
                  <a:cubicBezTo>
                    <a:pt x="8618" y="2782"/>
                    <a:pt x="8749" y="2574"/>
                    <a:pt x="8859" y="2355"/>
                  </a:cubicBezTo>
                  <a:cubicBezTo>
                    <a:pt x="8968" y="2103"/>
                    <a:pt x="9044" y="1830"/>
                    <a:pt x="9056" y="1556"/>
                  </a:cubicBezTo>
                  <a:cubicBezTo>
                    <a:pt x="9078" y="1282"/>
                    <a:pt x="9056" y="1008"/>
                    <a:pt x="8968" y="746"/>
                  </a:cubicBezTo>
                  <a:lnTo>
                    <a:pt x="8968" y="746"/>
                  </a:lnTo>
                  <a:cubicBezTo>
                    <a:pt x="9056" y="998"/>
                    <a:pt x="9088" y="1282"/>
                    <a:pt x="9066" y="1556"/>
                  </a:cubicBezTo>
                  <a:cubicBezTo>
                    <a:pt x="9044" y="1840"/>
                    <a:pt x="8979" y="2103"/>
                    <a:pt x="8859" y="2366"/>
                  </a:cubicBezTo>
                  <a:cubicBezTo>
                    <a:pt x="8793" y="2509"/>
                    <a:pt x="8716" y="2651"/>
                    <a:pt x="8618" y="2782"/>
                  </a:cubicBezTo>
                  <a:cubicBezTo>
                    <a:pt x="8694" y="2694"/>
                    <a:pt x="8760" y="2585"/>
                    <a:pt x="8825" y="2487"/>
                  </a:cubicBezTo>
                  <a:cubicBezTo>
                    <a:pt x="8990" y="2180"/>
                    <a:pt x="9088" y="1786"/>
                    <a:pt x="9100" y="1392"/>
                  </a:cubicBezTo>
                  <a:cubicBezTo>
                    <a:pt x="9100" y="1315"/>
                    <a:pt x="9088" y="1227"/>
                    <a:pt x="9088" y="1151"/>
                  </a:cubicBezTo>
                  <a:cubicBezTo>
                    <a:pt x="9056" y="823"/>
                    <a:pt x="8957" y="494"/>
                    <a:pt x="8825" y="188"/>
                  </a:cubicBezTo>
                  <a:cubicBezTo>
                    <a:pt x="8804" y="166"/>
                    <a:pt x="8793" y="144"/>
                    <a:pt x="8782" y="122"/>
                  </a:cubicBezTo>
                  <a:cubicBezTo>
                    <a:pt x="8749" y="78"/>
                    <a:pt x="8716" y="34"/>
                    <a:pt x="8684" y="1"/>
                  </a:cubicBezTo>
                  <a:close/>
                  <a:moveTo>
                    <a:pt x="2246" y="3483"/>
                  </a:moveTo>
                  <a:lnTo>
                    <a:pt x="2246" y="3483"/>
                  </a:lnTo>
                  <a:cubicBezTo>
                    <a:pt x="2278" y="3647"/>
                    <a:pt x="2311" y="3811"/>
                    <a:pt x="2322" y="3976"/>
                  </a:cubicBezTo>
                  <a:cubicBezTo>
                    <a:pt x="2344" y="4052"/>
                    <a:pt x="2355" y="4118"/>
                    <a:pt x="2366" y="4195"/>
                  </a:cubicBezTo>
                  <a:cubicBezTo>
                    <a:pt x="2399" y="4173"/>
                    <a:pt x="2431" y="4151"/>
                    <a:pt x="2453" y="4129"/>
                  </a:cubicBezTo>
                  <a:cubicBezTo>
                    <a:pt x="2431" y="3899"/>
                    <a:pt x="2377" y="3669"/>
                    <a:pt x="2246" y="3483"/>
                  </a:cubicBezTo>
                  <a:close/>
                  <a:moveTo>
                    <a:pt x="2333" y="4085"/>
                  </a:moveTo>
                  <a:cubicBezTo>
                    <a:pt x="2333" y="4129"/>
                    <a:pt x="2344" y="4173"/>
                    <a:pt x="2344" y="4205"/>
                  </a:cubicBezTo>
                  <a:lnTo>
                    <a:pt x="2355" y="4195"/>
                  </a:lnTo>
                  <a:cubicBezTo>
                    <a:pt x="2344" y="4161"/>
                    <a:pt x="2344" y="4129"/>
                    <a:pt x="2333" y="4085"/>
                  </a:cubicBezTo>
                  <a:close/>
                  <a:moveTo>
                    <a:pt x="1577" y="3494"/>
                  </a:moveTo>
                  <a:lnTo>
                    <a:pt x="1611" y="3592"/>
                  </a:lnTo>
                  <a:cubicBezTo>
                    <a:pt x="1676" y="3735"/>
                    <a:pt x="1742" y="3888"/>
                    <a:pt x="1796" y="4041"/>
                  </a:cubicBezTo>
                  <a:cubicBezTo>
                    <a:pt x="1852" y="4205"/>
                    <a:pt x="1895" y="4370"/>
                    <a:pt x="1939" y="4534"/>
                  </a:cubicBezTo>
                  <a:lnTo>
                    <a:pt x="1972" y="4501"/>
                  </a:lnTo>
                  <a:cubicBezTo>
                    <a:pt x="1983" y="4479"/>
                    <a:pt x="2005" y="4468"/>
                    <a:pt x="2015" y="4458"/>
                  </a:cubicBezTo>
                  <a:cubicBezTo>
                    <a:pt x="2015" y="4436"/>
                    <a:pt x="2005" y="4414"/>
                    <a:pt x="2005" y="4392"/>
                  </a:cubicBezTo>
                  <a:cubicBezTo>
                    <a:pt x="1939" y="4063"/>
                    <a:pt x="1808" y="3735"/>
                    <a:pt x="1577" y="3494"/>
                  </a:cubicBezTo>
                  <a:close/>
                  <a:moveTo>
                    <a:pt x="1643" y="3702"/>
                  </a:moveTo>
                  <a:cubicBezTo>
                    <a:pt x="1731" y="3976"/>
                    <a:pt x="1796" y="4260"/>
                    <a:pt x="1840" y="4545"/>
                  </a:cubicBezTo>
                  <a:cubicBezTo>
                    <a:pt x="1852" y="4578"/>
                    <a:pt x="1852" y="4611"/>
                    <a:pt x="1840" y="4643"/>
                  </a:cubicBezTo>
                  <a:cubicBezTo>
                    <a:pt x="1874" y="4599"/>
                    <a:pt x="1906" y="4567"/>
                    <a:pt x="1928" y="4534"/>
                  </a:cubicBezTo>
                  <a:cubicBezTo>
                    <a:pt x="1884" y="4370"/>
                    <a:pt x="1840" y="4205"/>
                    <a:pt x="1775" y="4052"/>
                  </a:cubicBezTo>
                  <a:cubicBezTo>
                    <a:pt x="1742" y="3932"/>
                    <a:pt x="1698" y="3823"/>
                    <a:pt x="1643" y="3702"/>
                  </a:cubicBezTo>
                  <a:close/>
                  <a:moveTo>
                    <a:pt x="505" y="4589"/>
                  </a:moveTo>
                  <a:lnTo>
                    <a:pt x="472" y="4643"/>
                  </a:lnTo>
                  <a:lnTo>
                    <a:pt x="450" y="4687"/>
                  </a:lnTo>
                  <a:lnTo>
                    <a:pt x="472" y="4633"/>
                  </a:lnTo>
                  <a:lnTo>
                    <a:pt x="505" y="4589"/>
                  </a:lnTo>
                  <a:close/>
                  <a:moveTo>
                    <a:pt x="450" y="4687"/>
                  </a:moveTo>
                  <a:lnTo>
                    <a:pt x="428" y="4742"/>
                  </a:lnTo>
                  <a:lnTo>
                    <a:pt x="417" y="4786"/>
                  </a:lnTo>
                  <a:cubicBezTo>
                    <a:pt x="385" y="4862"/>
                    <a:pt x="373" y="4928"/>
                    <a:pt x="351" y="5005"/>
                  </a:cubicBezTo>
                  <a:cubicBezTo>
                    <a:pt x="341" y="5071"/>
                    <a:pt x="329" y="5147"/>
                    <a:pt x="329" y="5213"/>
                  </a:cubicBezTo>
                  <a:cubicBezTo>
                    <a:pt x="319" y="5290"/>
                    <a:pt x="319" y="5366"/>
                    <a:pt x="329" y="5432"/>
                  </a:cubicBezTo>
                  <a:cubicBezTo>
                    <a:pt x="319" y="5366"/>
                    <a:pt x="307" y="5290"/>
                    <a:pt x="319" y="5213"/>
                  </a:cubicBezTo>
                  <a:cubicBezTo>
                    <a:pt x="319" y="5147"/>
                    <a:pt x="329" y="5071"/>
                    <a:pt x="341" y="4994"/>
                  </a:cubicBezTo>
                  <a:cubicBezTo>
                    <a:pt x="351" y="4928"/>
                    <a:pt x="373" y="4852"/>
                    <a:pt x="406" y="4786"/>
                  </a:cubicBezTo>
                  <a:lnTo>
                    <a:pt x="428" y="4731"/>
                  </a:lnTo>
                  <a:lnTo>
                    <a:pt x="450" y="4687"/>
                  </a:lnTo>
                  <a:close/>
                  <a:moveTo>
                    <a:pt x="899" y="4950"/>
                  </a:moveTo>
                  <a:cubicBezTo>
                    <a:pt x="888" y="4961"/>
                    <a:pt x="877" y="4972"/>
                    <a:pt x="877" y="4983"/>
                  </a:cubicBezTo>
                  <a:lnTo>
                    <a:pt x="855" y="5015"/>
                  </a:lnTo>
                  <a:lnTo>
                    <a:pt x="833" y="5049"/>
                  </a:lnTo>
                  <a:lnTo>
                    <a:pt x="822" y="5081"/>
                  </a:lnTo>
                  <a:cubicBezTo>
                    <a:pt x="801" y="5136"/>
                    <a:pt x="789" y="5180"/>
                    <a:pt x="779" y="5234"/>
                  </a:cubicBezTo>
                  <a:cubicBezTo>
                    <a:pt x="767" y="5290"/>
                    <a:pt x="757" y="5333"/>
                    <a:pt x="757" y="5388"/>
                  </a:cubicBezTo>
                  <a:cubicBezTo>
                    <a:pt x="757" y="5443"/>
                    <a:pt x="767" y="5497"/>
                    <a:pt x="779" y="5541"/>
                  </a:cubicBezTo>
                  <a:cubicBezTo>
                    <a:pt x="757" y="5497"/>
                    <a:pt x="745" y="5443"/>
                    <a:pt x="745" y="5388"/>
                  </a:cubicBezTo>
                  <a:cubicBezTo>
                    <a:pt x="745" y="5333"/>
                    <a:pt x="745" y="5278"/>
                    <a:pt x="757" y="5234"/>
                  </a:cubicBezTo>
                  <a:cubicBezTo>
                    <a:pt x="767" y="5180"/>
                    <a:pt x="789" y="5125"/>
                    <a:pt x="811" y="5081"/>
                  </a:cubicBezTo>
                  <a:lnTo>
                    <a:pt x="833" y="5049"/>
                  </a:lnTo>
                  <a:lnTo>
                    <a:pt x="844" y="5015"/>
                  </a:lnTo>
                  <a:lnTo>
                    <a:pt x="866" y="4983"/>
                  </a:lnTo>
                  <a:lnTo>
                    <a:pt x="899" y="4950"/>
                  </a:lnTo>
                  <a:close/>
                  <a:moveTo>
                    <a:pt x="1096" y="3702"/>
                  </a:moveTo>
                  <a:lnTo>
                    <a:pt x="1096" y="3702"/>
                  </a:lnTo>
                  <a:cubicBezTo>
                    <a:pt x="1227" y="3964"/>
                    <a:pt x="1337" y="4227"/>
                    <a:pt x="1424" y="4512"/>
                  </a:cubicBezTo>
                  <a:cubicBezTo>
                    <a:pt x="1436" y="4534"/>
                    <a:pt x="1446" y="4567"/>
                    <a:pt x="1457" y="4599"/>
                  </a:cubicBezTo>
                  <a:lnTo>
                    <a:pt x="1501" y="4698"/>
                  </a:lnTo>
                  <a:lnTo>
                    <a:pt x="1534" y="4808"/>
                  </a:lnTo>
                  <a:lnTo>
                    <a:pt x="1567" y="4906"/>
                  </a:lnTo>
                  <a:lnTo>
                    <a:pt x="1589" y="4994"/>
                  </a:lnTo>
                  <a:lnTo>
                    <a:pt x="1556" y="4906"/>
                  </a:lnTo>
                  <a:lnTo>
                    <a:pt x="1523" y="4808"/>
                  </a:lnTo>
                  <a:lnTo>
                    <a:pt x="1490" y="4698"/>
                  </a:lnTo>
                  <a:lnTo>
                    <a:pt x="1468" y="4633"/>
                  </a:lnTo>
                  <a:lnTo>
                    <a:pt x="1468" y="4633"/>
                  </a:lnTo>
                  <a:cubicBezTo>
                    <a:pt x="1490" y="4764"/>
                    <a:pt x="1512" y="4906"/>
                    <a:pt x="1457" y="5015"/>
                  </a:cubicBezTo>
                  <a:cubicBezTo>
                    <a:pt x="1239" y="4917"/>
                    <a:pt x="1074" y="4698"/>
                    <a:pt x="910" y="4523"/>
                  </a:cubicBezTo>
                  <a:cubicBezTo>
                    <a:pt x="855" y="4458"/>
                    <a:pt x="253" y="3877"/>
                    <a:pt x="274" y="3824"/>
                  </a:cubicBezTo>
                  <a:lnTo>
                    <a:pt x="274" y="3824"/>
                  </a:lnTo>
                  <a:cubicBezTo>
                    <a:pt x="121" y="4097"/>
                    <a:pt x="1" y="4546"/>
                    <a:pt x="45" y="4917"/>
                  </a:cubicBezTo>
                  <a:cubicBezTo>
                    <a:pt x="56" y="4950"/>
                    <a:pt x="56" y="4983"/>
                    <a:pt x="67" y="5015"/>
                  </a:cubicBezTo>
                  <a:cubicBezTo>
                    <a:pt x="100" y="5114"/>
                    <a:pt x="154" y="5224"/>
                    <a:pt x="209" y="5312"/>
                  </a:cubicBezTo>
                  <a:cubicBezTo>
                    <a:pt x="319" y="5465"/>
                    <a:pt x="461" y="5574"/>
                    <a:pt x="636" y="5607"/>
                  </a:cubicBezTo>
                  <a:cubicBezTo>
                    <a:pt x="669" y="5618"/>
                    <a:pt x="702" y="5618"/>
                    <a:pt x="723" y="5618"/>
                  </a:cubicBezTo>
                  <a:lnTo>
                    <a:pt x="757" y="5618"/>
                  </a:lnTo>
                  <a:cubicBezTo>
                    <a:pt x="954" y="5618"/>
                    <a:pt x="1129" y="5541"/>
                    <a:pt x="1271" y="5399"/>
                  </a:cubicBezTo>
                  <a:cubicBezTo>
                    <a:pt x="1359" y="5312"/>
                    <a:pt x="1446" y="5213"/>
                    <a:pt x="1512" y="5103"/>
                  </a:cubicBezTo>
                  <a:cubicBezTo>
                    <a:pt x="1545" y="5049"/>
                    <a:pt x="1567" y="5015"/>
                    <a:pt x="1589" y="4994"/>
                  </a:cubicBezTo>
                  <a:lnTo>
                    <a:pt x="1611" y="4972"/>
                  </a:lnTo>
                  <a:cubicBezTo>
                    <a:pt x="1665" y="4895"/>
                    <a:pt x="1720" y="4818"/>
                    <a:pt x="1764" y="4742"/>
                  </a:cubicBezTo>
                  <a:lnTo>
                    <a:pt x="1753" y="4742"/>
                  </a:lnTo>
                  <a:cubicBezTo>
                    <a:pt x="1709" y="4742"/>
                    <a:pt x="1676" y="4731"/>
                    <a:pt x="1655" y="4698"/>
                  </a:cubicBezTo>
                  <a:cubicBezTo>
                    <a:pt x="1611" y="4665"/>
                    <a:pt x="1599" y="4611"/>
                    <a:pt x="1577" y="4567"/>
                  </a:cubicBezTo>
                  <a:cubicBezTo>
                    <a:pt x="1468" y="4249"/>
                    <a:pt x="1348" y="3921"/>
                    <a:pt x="1096" y="3702"/>
                  </a:cubicBezTo>
                  <a:close/>
                </a:path>
              </a:pathLst>
            </a:custGeom>
            <a:solidFill>
              <a:srgbClr val="141414">
                <a:alpha val="4693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5" name="Google Shape;2365;p244"/>
            <p:cNvSpPr/>
            <p:nvPr/>
          </p:nvSpPr>
          <p:spPr>
            <a:xfrm>
              <a:off x="7477460" y="2987998"/>
              <a:ext cx="24316" cy="23711"/>
            </a:xfrm>
            <a:custGeom>
              <a:rect b="b" l="l" r="r" t="t"/>
              <a:pathLst>
                <a:path extrusionOk="0" h="823" w="844">
                  <a:moveTo>
                    <a:pt x="1" y="1"/>
                  </a:moveTo>
                  <a:cubicBezTo>
                    <a:pt x="4" y="4"/>
                    <a:pt x="8" y="6"/>
                    <a:pt x="11" y="9"/>
                  </a:cubicBezTo>
                  <a:lnTo>
                    <a:pt x="11" y="9"/>
                  </a:lnTo>
                  <a:cubicBezTo>
                    <a:pt x="9" y="1"/>
                    <a:pt x="1" y="1"/>
                    <a:pt x="1" y="1"/>
                  </a:cubicBezTo>
                  <a:close/>
                  <a:moveTo>
                    <a:pt x="11" y="9"/>
                  </a:moveTo>
                  <a:cubicBezTo>
                    <a:pt x="11" y="10"/>
                    <a:pt x="11" y="11"/>
                    <a:pt x="11" y="12"/>
                  </a:cubicBezTo>
                  <a:lnTo>
                    <a:pt x="14" y="12"/>
                  </a:lnTo>
                  <a:cubicBezTo>
                    <a:pt x="13" y="11"/>
                    <a:pt x="12" y="10"/>
                    <a:pt x="11" y="9"/>
                  </a:cubicBezTo>
                  <a:close/>
                  <a:moveTo>
                    <a:pt x="14" y="12"/>
                  </a:moveTo>
                  <a:lnTo>
                    <a:pt x="14" y="12"/>
                  </a:lnTo>
                  <a:cubicBezTo>
                    <a:pt x="77" y="65"/>
                    <a:pt x="147" y="125"/>
                    <a:pt x="208" y="176"/>
                  </a:cubicBezTo>
                  <a:cubicBezTo>
                    <a:pt x="362" y="307"/>
                    <a:pt x="504" y="450"/>
                    <a:pt x="636" y="603"/>
                  </a:cubicBezTo>
                  <a:cubicBezTo>
                    <a:pt x="701" y="669"/>
                    <a:pt x="767" y="745"/>
                    <a:pt x="821" y="822"/>
                  </a:cubicBezTo>
                  <a:lnTo>
                    <a:pt x="843" y="822"/>
                  </a:lnTo>
                  <a:lnTo>
                    <a:pt x="646" y="592"/>
                  </a:lnTo>
                  <a:cubicBezTo>
                    <a:pt x="515" y="439"/>
                    <a:pt x="373" y="297"/>
                    <a:pt x="220" y="165"/>
                  </a:cubicBezTo>
                  <a:cubicBezTo>
                    <a:pt x="154" y="110"/>
                    <a:pt x="88" y="56"/>
                    <a:pt x="23" y="12"/>
                  </a:cubicBezTo>
                  <a:close/>
                </a:path>
              </a:pathLst>
            </a:custGeom>
            <a:solidFill>
              <a:srgbClr val="40262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6" name="Google Shape;2366;p244"/>
            <p:cNvSpPr/>
            <p:nvPr/>
          </p:nvSpPr>
          <p:spPr>
            <a:xfrm>
              <a:off x="7522893" y="3060887"/>
              <a:ext cx="317" cy="6914"/>
            </a:xfrm>
            <a:custGeom>
              <a:rect b="b" l="l" r="r" t="t"/>
              <a:pathLst>
                <a:path extrusionOk="0" h="240" w="11">
                  <a:moveTo>
                    <a:pt x="0" y="0"/>
                  </a:moveTo>
                  <a:lnTo>
                    <a:pt x="0" y="22"/>
                  </a:lnTo>
                  <a:cubicBezTo>
                    <a:pt x="0" y="98"/>
                    <a:pt x="11" y="163"/>
                    <a:pt x="11" y="239"/>
                  </a:cubicBezTo>
                  <a:lnTo>
                    <a:pt x="11" y="239"/>
                  </a:lnTo>
                  <a:cubicBezTo>
                    <a:pt x="11" y="163"/>
                    <a:pt x="0" y="87"/>
                    <a:pt x="0" y="0"/>
                  </a:cubicBezTo>
                  <a:close/>
                </a:path>
              </a:pathLst>
            </a:custGeom>
            <a:solidFill>
              <a:srgbClr val="40262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7" name="Google Shape;2367;p244"/>
            <p:cNvSpPr/>
            <p:nvPr/>
          </p:nvSpPr>
          <p:spPr>
            <a:xfrm>
              <a:off x="7856916" y="2946684"/>
              <a:ext cx="56813" cy="7606"/>
            </a:xfrm>
            <a:custGeom>
              <a:rect b="b" l="l" r="r" t="t"/>
              <a:pathLst>
                <a:path extrusionOk="0" h="264" w="1972">
                  <a:moveTo>
                    <a:pt x="581" y="1"/>
                  </a:moveTo>
                  <a:cubicBezTo>
                    <a:pt x="438" y="1"/>
                    <a:pt x="297" y="11"/>
                    <a:pt x="154" y="23"/>
                  </a:cubicBezTo>
                  <a:cubicBezTo>
                    <a:pt x="121" y="23"/>
                    <a:pt x="78" y="33"/>
                    <a:pt x="44" y="33"/>
                  </a:cubicBezTo>
                  <a:cubicBezTo>
                    <a:pt x="34" y="45"/>
                    <a:pt x="12" y="45"/>
                    <a:pt x="0" y="55"/>
                  </a:cubicBezTo>
                  <a:cubicBezTo>
                    <a:pt x="56" y="45"/>
                    <a:pt x="99" y="33"/>
                    <a:pt x="154" y="33"/>
                  </a:cubicBezTo>
                  <a:cubicBezTo>
                    <a:pt x="293" y="12"/>
                    <a:pt x="443" y="1"/>
                    <a:pt x="593" y="1"/>
                  </a:cubicBezTo>
                  <a:lnTo>
                    <a:pt x="593" y="1"/>
                  </a:lnTo>
                  <a:cubicBezTo>
                    <a:pt x="1070" y="2"/>
                    <a:pt x="1537" y="90"/>
                    <a:pt x="1971" y="264"/>
                  </a:cubicBezTo>
                  <a:cubicBezTo>
                    <a:pt x="1533" y="89"/>
                    <a:pt x="1063" y="1"/>
                    <a:pt x="603" y="1"/>
                  </a:cubicBezTo>
                  <a:cubicBezTo>
                    <a:pt x="600" y="1"/>
                    <a:pt x="596" y="1"/>
                    <a:pt x="593" y="1"/>
                  </a:cubicBezTo>
                  <a:lnTo>
                    <a:pt x="593" y="1"/>
                  </a:lnTo>
                  <a:cubicBezTo>
                    <a:pt x="589" y="1"/>
                    <a:pt x="585" y="1"/>
                    <a:pt x="581" y="1"/>
                  </a:cubicBezTo>
                  <a:close/>
                </a:path>
              </a:pathLst>
            </a:custGeom>
            <a:solidFill>
              <a:srgbClr val="4A2D2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8" name="Google Shape;2368;p244"/>
            <p:cNvSpPr/>
            <p:nvPr/>
          </p:nvSpPr>
          <p:spPr>
            <a:xfrm>
              <a:off x="7677459" y="3064661"/>
              <a:ext cx="4437" cy="663"/>
            </a:xfrm>
            <a:custGeom>
              <a:rect b="b" l="l" r="r" t="t"/>
              <a:pathLst>
                <a:path extrusionOk="0" h="23" w="154">
                  <a:moveTo>
                    <a:pt x="142" y="1"/>
                  </a:moveTo>
                  <a:cubicBezTo>
                    <a:pt x="88" y="11"/>
                    <a:pt x="44" y="11"/>
                    <a:pt x="0" y="23"/>
                  </a:cubicBezTo>
                  <a:cubicBezTo>
                    <a:pt x="54" y="23"/>
                    <a:pt x="98" y="11"/>
                    <a:pt x="153" y="1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9" name="Google Shape;2369;p244"/>
            <p:cNvSpPr/>
            <p:nvPr/>
          </p:nvSpPr>
          <p:spPr>
            <a:xfrm>
              <a:off x="7623181" y="3085145"/>
              <a:ext cx="4120" cy="3832"/>
            </a:xfrm>
            <a:custGeom>
              <a:rect b="b" l="l" r="r" t="t"/>
              <a:pathLst>
                <a:path extrusionOk="0" h="133" w="143">
                  <a:moveTo>
                    <a:pt x="143" y="1"/>
                  </a:moveTo>
                  <a:cubicBezTo>
                    <a:pt x="132" y="1"/>
                    <a:pt x="132" y="1"/>
                    <a:pt x="121" y="12"/>
                  </a:cubicBezTo>
                  <a:cubicBezTo>
                    <a:pt x="77" y="45"/>
                    <a:pt x="33" y="89"/>
                    <a:pt x="1" y="132"/>
                  </a:cubicBezTo>
                  <a:cubicBezTo>
                    <a:pt x="45" y="78"/>
                    <a:pt x="89" y="34"/>
                    <a:pt x="143" y="1"/>
                  </a:cubicBezTo>
                  <a:close/>
                </a:path>
              </a:pathLst>
            </a:custGeom>
            <a:solidFill>
              <a:srgbClr val="40262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0" name="Google Shape;2370;p244"/>
            <p:cNvSpPr/>
            <p:nvPr/>
          </p:nvSpPr>
          <p:spPr>
            <a:xfrm>
              <a:off x="7619723" y="3107876"/>
              <a:ext cx="29" cy="346"/>
            </a:xfrm>
            <a:custGeom>
              <a:rect b="b" l="l" r="r" t="t"/>
              <a:pathLst>
                <a:path extrusionOk="0" h="12" w="1">
                  <a:moveTo>
                    <a:pt x="0" y="0"/>
                  </a:moveTo>
                  <a:lnTo>
                    <a:pt x="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1" name="Google Shape;2371;p244"/>
            <p:cNvSpPr/>
            <p:nvPr/>
          </p:nvSpPr>
          <p:spPr>
            <a:xfrm>
              <a:off x="7629807" y="3116058"/>
              <a:ext cx="29" cy="29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2" name="Google Shape;2372;p244"/>
            <p:cNvSpPr/>
            <p:nvPr/>
          </p:nvSpPr>
          <p:spPr>
            <a:xfrm>
              <a:off x="7488811" y="3099982"/>
              <a:ext cx="346" cy="346"/>
            </a:xfrm>
            <a:custGeom>
              <a:rect b="b" l="l" r="r" t="t"/>
              <a:pathLst>
                <a:path extrusionOk="0" h="12" w="12">
                  <a:moveTo>
                    <a:pt x="1" y="1"/>
                  </a:moveTo>
                  <a:lnTo>
                    <a:pt x="1" y="1"/>
                  </a:lnTo>
                  <a:lnTo>
                    <a:pt x="11" y="11"/>
                  </a:ln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3" name="Google Shape;2373;p244"/>
            <p:cNvSpPr/>
            <p:nvPr/>
          </p:nvSpPr>
          <p:spPr>
            <a:xfrm>
              <a:off x="7538335" y="2944178"/>
              <a:ext cx="39470" cy="59003"/>
            </a:xfrm>
            <a:custGeom>
              <a:rect b="b" l="l" r="r" t="t"/>
              <a:pathLst>
                <a:path extrusionOk="0" h="2048" w="1370">
                  <a:moveTo>
                    <a:pt x="1369" y="0"/>
                  </a:moveTo>
                  <a:cubicBezTo>
                    <a:pt x="1238" y="98"/>
                    <a:pt x="1139" y="241"/>
                    <a:pt x="1063" y="394"/>
                  </a:cubicBezTo>
                  <a:cubicBezTo>
                    <a:pt x="997" y="548"/>
                    <a:pt x="964" y="712"/>
                    <a:pt x="953" y="887"/>
                  </a:cubicBezTo>
                  <a:cubicBezTo>
                    <a:pt x="942" y="1051"/>
                    <a:pt x="964" y="1227"/>
                    <a:pt x="997" y="1390"/>
                  </a:cubicBezTo>
                  <a:cubicBezTo>
                    <a:pt x="1030" y="1555"/>
                    <a:pt x="1073" y="1708"/>
                    <a:pt x="1117" y="1872"/>
                  </a:cubicBezTo>
                  <a:lnTo>
                    <a:pt x="1129" y="1862"/>
                  </a:lnTo>
                  <a:cubicBezTo>
                    <a:pt x="1085" y="1708"/>
                    <a:pt x="1041" y="1555"/>
                    <a:pt x="1008" y="1390"/>
                  </a:cubicBezTo>
                  <a:cubicBezTo>
                    <a:pt x="975" y="1227"/>
                    <a:pt x="953" y="1051"/>
                    <a:pt x="964" y="887"/>
                  </a:cubicBezTo>
                  <a:cubicBezTo>
                    <a:pt x="964" y="723"/>
                    <a:pt x="1008" y="548"/>
                    <a:pt x="1073" y="394"/>
                  </a:cubicBezTo>
                  <a:cubicBezTo>
                    <a:pt x="1139" y="241"/>
                    <a:pt x="1238" y="110"/>
                    <a:pt x="1369" y="0"/>
                  </a:cubicBezTo>
                  <a:close/>
                  <a:moveTo>
                    <a:pt x="1030" y="1884"/>
                  </a:moveTo>
                  <a:lnTo>
                    <a:pt x="1030" y="1884"/>
                  </a:lnTo>
                  <a:cubicBezTo>
                    <a:pt x="876" y="1905"/>
                    <a:pt x="723" y="1916"/>
                    <a:pt x="570" y="1949"/>
                  </a:cubicBezTo>
                  <a:cubicBezTo>
                    <a:pt x="384" y="1971"/>
                    <a:pt x="198" y="2003"/>
                    <a:pt x="12" y="2047"/>
                  </a:cubicBezTo>
                  <a:lnTo>
                    <a:pt x="12" y="2047"/>
                  </a:lnTo>
                  <a:cubicBezTo>
                    <a:pt x="64" y="2046"/>
                    <a:pt x="115" y="2036"/>
                    <a:pt x="176" y="2025"/>
                  </a:cubicBezTo>
                  <a:lnTo>
                    <a:pt x="570" y="1960"/>
                  </a:lnTo>
                  <a:cubicBezTo>
                    <a:pt x="657" y="1938"/>
                    <a:pt x="756" y="1927"/>
                    <a:pt x="844" y="1916"/>
                  </a:cubicBezTo>
                  <a:cubicBezTo>
                    <a:pt x="910" y="1905"/>
                    <a:pt x="964" y="1894"/>
                    <a:pt x="1030" y="1884"/>
                  </a:cubicBezTo>
                  <a:close/>
                  <a:moveTo>
                    <a:pt x="12" y="2047"/>
                  </a:moveTo>
                  <a:cubicBezTo>
                    <a:pt x="8" y="2047"/>
                    <a:pt x="4" y="2047"/>
                    <a:pt x="0" y="2047"/>
                  </a:cubicBezTo>
                  <a:lnTo>
                    <a:pt x="12" y="2047"/>
                  </a:lnTo>
                  <a:cubicBezTo>
                    <a:pt x="12" y="2047"/>
                    <a:pt x="12" y="2047"/>
                    <a:pt x="12" y="2047"/>
                  </a:cubicBezTo>
                  <a:close/>
                </a:path>
              </a:pathLst>
            </a:custGeom>
            <a:solidFill>
              <a:srgbClr val="40262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4" name="Google Shape;2374;p244"/>
            <p:cNvSpPr/>
            <p:nvPr/>
          </p:nvSpPr>
          <p:spPr>
            <a:xfrm>
              <a:off x="7522893" y="2997793"/>
              <a:ext cx="48257" cy="9507"/>
            </a:xfrm>
            <a:custGeom>
              <a:rect b="b" l="l" r="r" t="t"/>
              <a:pathLst>
                <a:path extrusionOk="0" h="330" w="1675">
                  <a:moveTo>
                    <a:pt x="1665" y="1"/>
                  </a:moveTo>
                  <a:lnTo>
                    <a:pt x="1653" y="11"/>
                  </a:lnTo>
                  <a:lnTo>
                    <a:pt x="1653" y="23"/>
                  </a:lnTo>
                  <a:lnTo>
                    <a:pt x="1566" y="23"/>
                  </a:lnTo>
                  <a:cubicBezTo>
                    <a:pt x="1500" y="33"/>
                    <a:pt x="1446" y="44"/>
                    <a:pt x="1380" y="55"/>
                  </a:cubicBezTo>
                  <a:cubicBezTo>
                    <a:pt x="1478" y="44"/>
                    <a:pt x="1566" y="44"/>
                    <a:pt x="1665" y="33"/>
                  </a:cubicBezTo>
                  <a:lnTo>
                    <a:pt x="1675" y="33"/>
                  </a:lnTo>
                  <a:lnTo>
                    <a:pt x="1665" y="23"/>
                  </a:lnTo>
                  <a:lnTo>
                    <a:pt x="1665" y="1"/>
                  </a:lnTo>
                  <a:close/>
                  <a:moveTo>
                    <a:pt x="712" y="164"/>
                  </a:moveTo>
                  <a:cubicBezTo>
                    <a:pt x="646" y="176"/>
                    <a:pt x="592" y="186"/>
                    <a:pt x="536" y="186"/>
                  </a:cubicBezTo>
                  <a:cubicBezTo>
                    <a:pt x="361" y="230"/>
                    <a:pt x="175" y="274"/>
                    <a:pt x="0" y="329"/>
                  </a:cubicBezTo>
                  <a:cubicBezTo>
                    <a:pt x="186" y="285"/>
                    <a:pt x="373" y="241"/>
                    <a:pt x="548" y="198"/>
                  </a:cubicBezTo>
                  <a:lnTo>
                    <a:pt x="712" y="164"/>
                  </a:lnTo>
                  <a:close/>
                </a:path>
              </a:pathLst>
            </a:custGeom>
            <a:solidFill>
              <a:srgbClr val="4A2D2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5" name="Google Shape;2375;p244"/>
            <p:cNvSpPr/>
            <p:nvPr/>
          </p:nvSpPr>
          <p:spPr>
            <a:xfrm>
              <a:off x="7652509" y="3035937"/>
              <a:ext cx="38836" cy="24633"/>
            </a:xfrm>
            <a:custGeom>
              <a:rect b="b" l="l" r="r" t="t"/>
              <a:pathLst>
                <a:path extrusionOk="0" h="855" w="1348">
                  <a:moveTo>
                    <a:pt x="1348" y="1"/>
                  </a:moveTo>
                  <a:cubicBezTo>
                    <a:pt x="1293" y="67"/>
                    <a:pt x="1238" y="122"/>
                    <a:pt x="1183" y="176"/>
                  </a:cubicBezTo>
                  <a:cubicBezTo>
                    <a:pt x="1161" y="198"/>
                    <a:pt x="1139" y="231"/>
                    <a:pt x="1118" y="253"/>
                  </a:cubicBezTo>
                  <a:lnTo>
                    <a:pt x="1118" y="253"/>
                  </a:lnTo>
                  <a:lnTo>
                    <a:pt x="1260" y="110"/>
                  </a:lnTo>
                  <a:cubicBezTo>
                    <a:pt x="1293" y="78"/>
                    <a:pt x="1315" y="45"/>
                    <a:pt x="1348" y="1"/>
                  </a:cubicBezTo>
                  <a:close/>
                  <a:moveTo>
                    <a:pt x="1117" y="253"/>
                  </a:moveTo>
                  <a:lnTo>
                    <a:pt x="1117" y="253"/>
                  </a:lnTo>
                  <a:cubicBezTo>
                    <a:pt x="1107" y="264"/>
                    <a:pt x="1096" y="264"/>
                    <a:pt x="1096" y="275"/>
                  </a:cubicBezTo>
                  <a:lnTo>
                    <a:pt x="1117" y="253"/>
                  </a:lnTo>
                  <a:close/>
                  <a:moveTo>
                    <a:pt x="307" y="745"/>
                  </a:moveTo>
                  <a:lnTo>
                    <a:pt x="251" y="767"/>
                  </a:lnTo>
                  <a:lnTo>
                    <a:pt x="251" y="767"/>
                  </a:lnTo>
                  <a:cubicBezTo>
                    <a:pt x="270" y="764"/>
                    <a:pt x="288" y="755"/>
                    <a:pt x="307" y="745"/>
                  </a:cubicBezTo>
                  <a:close/>
                  <a:moveTo>
                    <a:pt x="251" y="767"/>
                  </a:moveTo>
                  <a:lnTo>
                    <a:pt x="251" y="767"/>
                  </a:lnTo>
                  <a:cubicBezTo>
                    <a:pt x="248" y="767"/>
                    <a:pt x="245" y="767"/>
                    <a:pt x="242" y="767"/>
                  </a:cubicBezTo>
                  <a:cubicBezTo>
                    <a:pt x="167" y="796"/>
                    <a:pt x="101" y="823"/>
                    <a:pt x="35" y="844"/>
                  </a:cubicBezTo>
                  <a:lnTo>
                    <a:pt x="45" y="844"/>
                  </a:lnTo>
                  <a:lnTo>
                    <a:pt x="251" y="767"/>
                  </a:lnTo>
                  <a:close/>
                  <a:moveTo>
                    <a:pt x="34" y="844"/>
                  </a:moveTo>
                  <a:cubicBezTo>
                    <a:pt x="28" y="844"/>
                    <a:pt x="21" y="848"/>
                    <a:pt x="15" y="851"/>
                  </a:cubicBezTo>
                  <a:lnTo>
                    <a:pt x="15" y="851"/>
                  </a:lnTo>
                  <a:cubicBezTo>
                    <a:pt x="22" y="849"/>
                    <a:pt x="29" y="847"/>
                    <a:pt x="35" y="844"/>
                  </a:cubicBezTo>
                  <a:close/>
                  <a:moveTo>
                    <a:pt x="15" y="851"/>
                  </a:moveTo>
                  <a:lnTo>
                    <a:pt x="15" y="851"/>
                  </a:lnTo>
                  <a:cubicBezTo>
                    <a:pt x="10" y="852"/>
                    <a:pt x="6" y="854"/>
                    <a:pt x="1" y="855"/>
                  </a:cubicBezTo>
                  <a:cubicBezTo>
                    <a:pt x="6" y="855"/>
                    <a:pt x="11" y="853"/>
                    <a:pt x="15" y="851"/>
                  </a:cubicBezTo>
                  <a:close/>
                </a:path>
              </a:pathLst>
            </a:custGeom>
            <a:solidFill>
              <a:srgbClr val="4A2D2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376" name="Google Shape;2376;p244"/>
            <p:cNvGrpSpPr/>
            <p:nvPr/>
          </p:nvGrpSpPr>
          <p:grpSpPr>
            <a:xfrm>
              <a:off x="7451905" y="2947635"/>
              <a:ext cx="406307" cy="168423"/>
              <a:chOff x="7451905" y="2947635"/>
              <a:chExt cx="406307" cy="168423"/>
            </a:xfrm>
          </p:grpSpPr>
          <p:sp>
            <p:nvSpPr>
              <p:cNvPr id="2377" name="Google Shape;2377;p244"/>
              <p:cNvSpPr/>
              <p:nvPr/>
            </p:nvSpPr>
            <p:spPr>
              <a:xfrm>
                <a:off x="7501113" y="3011679"/>
                <a:ext cx="21809" cy="49870"/>
              </a:xfrm>
              <a:custGeom>
                <a:rect b="b" l="l" r="r" t="t"/>
                <a:pathLst>
                  <a:path extrusionOk="0" h="1731" w="757">
                    <a:moveTo>
                      <a:pt x="0" y="0"/>
                    </a:moveTo>
                    <a:cubicBezTo>
                      <a:pt x="187" y="252"/>
                      <a:pt x="351" y="504"/>
                      <a:pt x="472" y="789"/>
                    </a:cubicBezTo>
                    <a:cubicBezTo>
                      <a:pt x="515" y="876"/>
                      <a:pt x="559" y="964"/>
                      <a:pt x="592" y="1062"/>
                    </a:cubicBezTo>
                    <a:cubicBezTo>
                      <a:pt x="625" y="1161"/>
                      <a:pt x="657" y="1248"/>
                      <a:pt x="679" y="1347"/>
                    </a:cubicBezTo>
                    <a:cubicBezTo>
                      <a:pt x="713" y="1478"/>
                      <a:pt x="734" y="1609"/>
                      <a:pt x="756" y="1730"/>
                    </a:cubicBezTo>
                    <a:lnTo>
                      <a:pt x="756" y="1708"/>
                    </a:lnTo>
                    <a:lnTo>
                      <a:pt x="691" y="1347"/>
                    </a:lnTo>
                    <a:cubicBezTo>
                      <a:pt x="657" y="1248"/>
                      <a:pt x="635" y="1150"/>
                      <a:pt x="603" y="1062"/>
                    </a:cubicBezTo>
                    <a:cubicBezTo>
                      <a:pt x="559" y="964"/>
                      <a:pt x="526" y="865"/>
                      <a:pt x="482" y="777"/>
                    </a:cubicBezTo>
                    <a:cubicBezTo>
                      <a:pt x="362" y="504"/>
                      <a:pt x="197" y="241"/>
                      <a:pt x="22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14141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8" name="Google Shape;2378;p244"/>
              <p:cNvSpPr/>
              <p:nvPr/>
            </p:nvSpPr>
            <p:spPr>
              <a:xfrm>
                <a:off x="7677459" y="2947635"/>
                <a:ext cx="180754" cy="118006"/>
              </a:xfrm>
              <a:custGeom>
                <a:rect b="b" l="l" r="r" t="t"/>
                <a:pathLst>
                  <a:path extrusionOk="0" h="4096" w="6274">
                    <a:moveTo>
                      <a:pt x="6273" y="0"/>
                    </a:moveTo>
                    <a:cubicBezTo>
                      <a:pt x="5704" y="88"/>
                      <a:pt x="5135" y="296"/>
                      <a:pt x="4664" y="625"/>
                    </a:cubicBezTo>
                    <a:cubicBezTo>
                      <a:pt x="4149" y="975"/>
                      <a:pt x="3733" y="1457"/>
                      <a:pt x="3449" y="2004"/>
                    </a:cubicBezTo>
                    <a:cubicBezTo>
                      <a:pt x="3307" y="2278"/>
                      <a:pt x="3197" y="2574"/>
                      <a:pt x="3131" y="2869"/>
                    </a:cubicBezTo>
                    <a:cubicBezTo>
                      <a:pt x="3054" y="3165"/>
                      <a:pt x="3022" y="3471"/>
                      <a:pt x="3022" y="3778"/>
                    </a:cubicBezTo>
                    <a:cubicBezTo>
                      <a:pt x="2573" y="3800"/>
                      <a:pt x="2113" y="3832"/>
                      <a:pt x="1664" y="3866"/>
                    </a:cubicBezTo>
                    <a:cubicBezTo>
                      <a:pt x="1204" y="3898"/>
                      <a:pt x="755" y="3953"/>
                      <a:pt x="307" y="4029"/>
                    </a:cubicBezTo>
                    <a:lnTo>
                      <a:pt x="219" y="4041"/>
                    </a:lnTo>
                    <a:lnTo>
                      <a:pt x="153" y="4063"/>
                    </a:lnTo>
                    <a:cubicBezTo>
                      <a:pt x="127" y="4068"/>
                      <a:pt x="104" y="4073"/>
                      <a:pt x="81" y="4078"/>
                    </a:cubicBezTo>
                    <a:lnTo>
                      <a:pt x="81" y="4078"/>
                    </a:lnTo>
                    <a:cubicBezTo>
                      <a:pt x="100" y="4075"/>
                      <a:pt x="120" y="4073"/>
                      <a:pt x="142" y="4073"/>
                    </a:cubicBezTo>
                    <a:lnTo>
                      <a:pt x="219" y="4051"/>
                    </a:lnTo>
                    <a:lnTo>
                      <a:pt x="307" y="4041"/>
                    </a:lnTo>
                    <a:cubicBezTo>
                      <a:pt x="755" y="3964"/>
                      <a:pt x="1215" y="3909"/>
                      <a:pt x="1664" y="3876"/>
                    </a:cubicBezTo>
                    <a:cubicBezTo>
                      <a:pt x="2124" y="3844"/>
                      <a:pt x="2573" y="3822"/>
                      <a:pt x="3032" y="3800"/>
                    </a:cubicBezTo>
                    <a:lnTo>
                      <a:pt x="3032" y="3789"/>
                    </a:lnTo>
                    <a:cubicBezTo>
                      <a:pt x="3032" y="3482"/>
                      <a:pt x="3066" y="3175"/>
                      <a:pt x="3142" y="2869"/>
                    </a:cubicBezTo>
                    <a:cubicBezTo>
                      <a:pt x="3219" y="2574"/>
                      <a:pt x="3329" y="2289"/>
                      <a:pt x="3470" y="2015"/>
                    </a:cubicBezTo>
                    <a:cubicBezTo>
                      <a:pt x="3745" y="1467"/>
                      <a:pt x="4161" y="986"/>
                      <a:pt x="4664" y="635"/>
                    </a:cubicBezTo>
                    <a:cubicBezTo>
                      <a:pt x="5135" y="307"/>
                      <a:pt x="5672" y="110"/>
                      <a:pt x="6229" y="22"/>
                    </a:cubicBezTo>
                    <a:cubicBezTo>
                      <a:pt x="6241" y="12"/>
                      <a:pt x="6263" y="12"/>
                      <a:pt x="6273" y="0"/>
                    </a:cubicBezTo>
                    <a:close/>
                    <a:moveTo>
                      <a:pt x="81" y="4078"/>
                    </a:moveTo>
                    <a:cubicBezTo>
                      <a:pt x="52" y="4082"/>
                      <a:pt x="26" y="4089"/>
                      <a:pt x="0" y="4095"/>
                    </a:cubicBezTo>
                    <a:cubicBezTo>
                      <a:pt x="29" y="4090"/>
                      <a:pt x="55" y="4084"/>
                      <a:pt x="81" y="4078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14141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9" name="Google Shape;2379;p244"/>
              <p:cNvSpPr/>
              <p:nvPr/>
            </p:nvSpPr>
            <p:spPr>
              <a:xfrm>
                <a:off x="7619723" y="3084857"/>
                <a:ext cx="30625" cy="23048"/>
              </a:xfrm>
              <a:custGeom>
                <a:rect b="b" l="l" r="r" t="t"/>
                <a:pathLst>
                  <a:path extrusionOk="0" h="800" w="1063">
                    <a:moveTo>
                      <a:pt x="1063" y="0"/>
                    </a:moveTo>
                    <a:lnTo>
                      <a:pt x="964" y="22"/>
                    </a:lnTo>
                    <a:lnTo>
                      <a:pt x="876" y="44"/>
                    </a:lnTo>
                    <a:lnTo>
                      <a:pt x="788" y="77"/>
                    </a:lnTo>
                    <a:cubicBezTo>
                      <a:pt x="679" y="120"/>
                      <a:pt x="569" y="186"/>
                      <a:pt x="471" y="252"/>
                    </a:cubicBezTo>
                    <a:cubicBezTo>
                      <a:pt x="372" y="329"/>
                      <a:pt x="274" y="405"/>
                      <a:pt x="197" y="504"/>
                    </a:cubicBezTo>
                    <a:lnTo>
                      <a:pt x="143" y="570"/>
                    </a:lnTo>
                    <a:lnTo>
                      <a:pt x="88" y="646"/>
                    </a:lnTo>
                    <a:lnTo>
                      <a:pt x="55" y="704"/>
                    </a:lnTo>
                    <a:lnTo>
                      <a:pt x="55" y="704"/>
                    </a:lnTo>
                    <a:cubicBezTo>
                      <a:pt x="101" y="632"/>
                      <a:pt x="154" y="566"/>
                      <a:pt x="209" y="504"/>
                    </a:cubicBezTo>
                    <a:cubicBezTo>
                      <a:pt x="285" y="416"/>
                      <a:pt x="384" y="339"/>
                      <a:pt x="482" y="263"/>
                    </a:cubicBezTo>
                    <a:cubicBezTo>
                      <a:pt x="581" y="198"/>
                      <a:pt x="679" y="132"/>
                      <a:pt x="800" y="88"/>
                    </a:cubicBezTo>
                    <a:lnTo>
                      <a:pt x="887" y="55"/>
                    </a:lnTo>
                    <a:lnTo>
                      <a:pt x="975" y="22"/>
                    </a:lnTo>
                    <a:lnTo>
                      <a:pt x="1063" y="0"/>
                    </a:lnTo>
                    <a:close/>
                    <a:moveTo>
                      <a:pt x="55" y="704"/>
                    </a:moveTo>
                    <a:lnTo>
                      <a:pt x="55" y="704"/>
                    </a:lnTo>
                    <a:cubicBezTo>
                      <a:pt x="35" y="735"/>
                      <a:pt x="17" y="767"/>
                      <a:pt x="0" y="799"/>
                    </a:cubicBezTo>
                    <a:lnTo>
                      <a:pt x="44" y="723"/>
                    </a:lnTo>
                    <a:lnTo>
                      <a:pt x="55" y="704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14141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0" name="Google Shape;2380;p244"/>
              <p:cNvSpPr/>
              <p:nvPr/>
            </p:nvSpPr>
            <p:spPr>
              <a:xfrm>
                <a:off x="7629836" y="3095891"/>
                <a:ext cx="32181" cy="20167"/>
              </a:xfrm>
              <a:custGeom>
                <a:rect b="b" l="l" r="r" t="t"/>
                <a:pathLst>
                  <a:path extrusionOk="0" h="700" w="1117">
                    <a:moveTo>
                      <a:pt x="1116" y="0"/>
                    </a:moveTo>
                    <a:lnTo>
                      <a:pt x="1029" y="12"/>
                    </a:lnTo>
                    <a:lnTo>
                      <a:pt x="952" y="33"/>
                    </a:lnTo>
                    <a:lnTo>
                      <a:pt x="875" y="55"/>
                    </a:lnTo>
                    <a:lnTo>
                      <a:pt x="788" y="88"/>
                    </a:lnTo>
                    <a:cubicBezTo>
                      <a:pt x="690" y="132"/>
                      <a:pt x="580" y="175"/>
                      <a:pt x="493" y="241"/>
                    </a:cubicBezTo>
                    <a:cubicBezTo>
                      <a:pt x="394" y="296"/>
                      <a:pt x="306" y="372"/>
                      <a:pt x="218" y="450"/>
                    </a:cubicBezTo>
                    <a:cubicBezTo>
                      <a:pt x="143" y="525"/>
                      <a:pt x="66" y="612"/>
                      <a:pt x="1" y="699"/>
                    </a:cubicBezTo>
                    <a:lnTo>
                      <a:pt x="1" y="699"/>
                    </a:lnTo>
                    <a:cubicBezTo>
                      <a:pt x="66" y="612"/>
                      <a:pt x="143" y="525"/>
                      <a:pt x="230" y="460"/>
                    </a:cubicBezTo>
                    <a:cubicBezTo>
                      <a:pt x="306" y="384"/>
                      <a:pt x="405" y="307"/>
                      <a:pt x="493" y="252"/>
                    </a:cubicBezTo>
                    <a:cubicBezTo>
                      <a:pt x="591" y="187"/>
                      <a:pt x="690" y="143"/>
                      <a:pt x="799" y="99"/>
                    </a:cubicBezTo>
                    <a:lnTo>
                      <a:pt x="875" y="66"/>
                    </a:lnTo>
                    <a:lnTo>
                      <a:pt x="952" y="44"/>
                    </a:lnTo>
                    <a:lnTo>
                      <a:pt x="1040" y="12"/>
                    </a:lnTo>
                    <a:lnTo>
                      <a:pt x="1116" y="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14141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1" name="Google Shape;2381;p244"/>
              <p:cNvSpPr/>
              <p:nvPr/>
            </p:nvSpPr>
            <p:spPr>
              <a:xfrm>
                <a:off x="7468010" y="3054232"/>
                <a:ext cx="17344" cy="35062"/>
              </a:xfrm>
              <a:custGeom>
                <a:rect b="b" l="l" r="r" t="t"/>
                <a:pathLst>
                  <a:path extrusionOk="0" h="1217" w="602">
                    <a:moveTo>
                      <a:pt x="0" y="1"/>
                    </a:moveTo>
                    <a:cubicBezTo>
                      <a:pt x="76" y="132"/>
                      <a:pt x="142" y="253"/>
                      <a:pt x="219" y="385"/>
                    </a:cubicBezTo>
                    <a:lnTo>
                      <a:pt x="416" y="779"/>
                    </a:lnTo>
                    <a:cubicBezTo>
                      <a:pt x="471" y="910"/>
                      <a:pt x="526" y="1042"/>
                      <a:pt x="580" y="1183"/>
                    </a:cubicBezTo>
                    <a:lnTo>
                      <a:pt x="602" y="1217"/>
                    </a:lnTo>
                    <a:cubicBezTo>
                      <a:pt x="591" y="1195"/>
                      <a:pt x="580" y="1173"/>
                      <a:pt x="580" y="1151"/>
                    </a:cubicBezTo>
                    <a:cubicBezTo>
                      <a:pt x="570" y="1129"/>
                      <a:pt x="570" y="1107"/>
                      <a:pt x="558" y="1096"/>
                    </a:cubicBezTo>
                    <a:lnTo>
                      <a:pt x="427" y="767"/>
                    </a:lnTo>
                    <a:cubicBezTo>
                      <a:pt x="361" y="636"/>
                      <a:pt x="295" y="505"/>
                      <a:pt x="230" y="385"/>
                    </a:cubicBezTo>
                    <a:cubicBezTo>
                      <a:pt x="154" y="253"/>
                      <a:pt x="76" y="122"/>
                      <a:pt x="0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14141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2" name="Google Shape;2382;p244"/>
              <p:cNvSpPr/>
              <p:nvPr/>
            </p:nvSpPr>
            <p:spPr>
              <a:xfrm>
                <a:off x="7484086" y="3085779"/>
                <a:ext cx="4754" cy="13915"/>
              </a:xfrm>
              <a:custGeom>
                <a:rect b="b" l="l" r="r" t="t"/>
                <a:pathLst>
                  <a:path extrusionOk="0" h="483" w="165">
                    <a:moveTo>
                      <a:pt x="0" y="1"/>
                    </a:moveTo>
                    <a:cubicBezTo>
                      <a:pt x="5" y="9"/>
                      <a:pt x="9" y="20"/>
                      <a:pt x="13" y="31"/>
                    </a:cubicBezTo>
                    <a:lnTo>
                      <a:pt x="13" y="31"/>
                    </a:lnTo>
                    <a:cubicBezTo>
                      <a:pt x="10" y="19"/>
                      <a:pt x="7" y="8"/>
                      <a:pt x="0" y="1"/>
                    </a:cubicBezTo>
                    <a:close/>
                    <a:moveTo>
                      <a:pt x="13" y="31"/>
                    </a:moveTo>
                    <a:lnTo>
                      <a:pt x="13" y="31"/>
                    </a:lnTo>
                    <a:cubicBezTo>
                      <a:pt x="16" y="39"/>
                      <a:pt x="18" y="48"/>
                      <a:pt x="22" y="56"/>
                    </a:cubicBezTo>
                    <a:cubicBezTo>
                      <a:pt x="22" y="78"/>
                      <a:pt x="33" y="100"/>
                      <a:pt x="44" y="122"/>
                    </a:cubicBezTo>
                    <a:lnTo>
                      <a:pt x="66" y="187"/>
                    </a:lnTo>
                    <a:lnTo>
                      <a:pt x="99" y="297"/>
                    </a:lnTo>
                    <a:lnTo>
                      <a:pt x="132" y="395"/>
                    </a:lnTo>
                    <a:lnTo>
                      <a:pt x="165" y="483"/>
                    </a:lnTo>
                    <a:lnTo>
                      <a:pt x="143" y="395"/>
                    </a:lnTo>
                    <a:lnTo>
                      <a:pt x="110" y="297"/>
                    </a:lnTo>
                    <a:lnTo>
                      <a:pt x="77" y="187"/>
                    </a:lnTo>
                    <a:lnTo>
                      <a:pt x="33" y="88"/>
                    </a:lnTo>
                    <a:cubicBezTo>
                      <a:pt x="27" y="69"/>
                      <a:pt x="20" y="49"/>
                      <a:pt x="13" y="3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14141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3" name="Google Shape;2383;p244"/>
              <p:cNvSpPr/>
              <p:nvPr/>
            </p:nvSpPr>
            <p:spPr>
              <a:xfrm>
                <a:off x="7489445" y="3059302"/>
                <a:ext cx="9507" cy="27139"/>
              </a:xfrm>
              <a:custGeom>
                <a:rect b="b" l="l" r="r" t="t"/>
                <a:pathLst>
                  <a:path extrusionOk="0" h="942" w="33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33"/>
                      <a:pt x="23" y="77"/>
                      <a:pt x="33" y="110"/>
                    </a:cubicBezTo>
                    <a:cubicBezTo>
                      <a:pt x="88" y="231"/>
                      <a:pt x="132" y="340"/>
                      <a:pt x="165" y="460"/>
                    </a:cubicBezTo>
                    <a:cubicBezTo>
                      <a:pt x="230" y="613"/>
                      <a:pt x="274" y="778"/>
                      <a:pt x="318" y="942"/>
                    </a:cubicBezTo>
                    <a:lnTo>
                      <a:pt x="329" y="942"/>
                    </a:lnTo>
                    <a:cubicBezTo>
                      <a:pt x="285" y="778"/>
                      <a:pt x="242" y="613"/>
                      <a:pt x="186" y="449"/>
                    </a:cubicBezTo>
                    <a:cubicBezTo>
                      <a:pt x="132" y="296"/>
                      <a:pt x="66" y="143"/>
                      <a:pt x="1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14141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4" name="Google Shape;2384;p244"/>
              <p:cNvSpPr/>
              <p:nvPr/>
            </p:nvSpPr>
            <p:spPr>
              <a:xfrm>
                <a:off x="7497655" y="3037868"/>
                <a:ext cx="12648" cy="35667"/>
              </a:xfrm>
              <a:custGeom>
                <a:rect b="b" l="l" r="r" t="t"/>
                <a:pathLst>
                  <a:path extrusionOk="0" h="1238" w="439">
                    <a:moveTo>
                      <a:pt x="1" y="0"/>
                    </a:moveTo>
                    <a:lnTo>
                      <a:pt x="1" y="0"/>
                    </a:lnTo>
                    <a:cubicBezTo>
                      <a:pt x="88" y="165"/>
                      <a:pt x="154" y="328"/>
                      <a:pt x="219" y="503"/>
                    </a:cubicBezTo>
                    <a:cubicBezTo>
                      <a:pt x="285" y="668"/>
                      <a:pt x="339" y="843"/>
                      <a:pt x="383" y="1018"/>
                    </a:cubicBezTo>
                    <a:cubicBezTo>
                      <a:pt x="405" y="1095"/>
                      <a:pt x="427" y="1172"/>
                      <a:pt x="438" y="1237"/>
                    </a:cubicBezTo>
                    <a:cubicBezTo>
                      <a:pt x="438" y="1204"/>
                      <a:pt x="438" y="1172"/>
                      <a:pt x="427" y="1128"/>
                    </a:cubicBezTo>
                    <a:cubicBezTo>
                      <a:pt x="416" y="1095"/>
                      <a:pt x="416" y="1051"/>
                      <a:pt x="405" y="1018"/>
                    </a:cubicBezTo>
                    <a:cubicBezTo>
                      <a:pt x="361" y="843"/>
                      <a:pt x="307" y="668"/>
                      <a:pt x="230" y="493"/>
                    </a:cubicBezTo>
                    <a:cubicBezTo>
                      <a:pt x="164" y="328"/>
                      <a:pt x="88" y="165"/>
                      <a:pt x="1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14141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5" name="Google Shape;2385;p244"/>
              <p:cNvSpPr/>
              <p:nvPr/>
            </p:nvSpPr>
            <p:spPr>
              <a:xfrm>
                <a:off x="7510908" y="3076646"/>
                <a:ext cx="1901" cy="17689"/>
              </a:xfrm>
              <a:custGeom>
                <a:rect b="b" l="l" r="r" t="t"/>
                <a:pathLst>
                  <a:path extrusionOk="0" h="614" w="66">
                    <a:moveTo>
                      <a:pt x="0" y="1"/>
                    </a:moveTo>
                    <a:cubicBezTo>
                      <a:pt x="11" y="66"/>
                      <a:pt x="22" y="143"/>
                      <a:pt x="33" y="208"/>
                    </a:cubicBezTo>
                    <a:lnTo>
                      <a:pt x="44" y="340"/>
                    </a:lnTo>
                    <a:lnTo>
                      <a:pt x="55" y="471"/>
                    </a:lnTo>
                    <a:lnTo>
                      <a:pt x="66" y="614"/>
                    </a:lnTo>
                    <a:lnTo>
                      <a:pt x="66" y="471"/>
                    </a:lnTo>
                    <a:lnTo>
                      <a:pt x="55" y="340"/>
                    </a:lnTo>
                    <a:lnTo>
                      <a:pt x="44" y="208"/>
                    </a:lnTo>
                    <a:cubicBezTo>
                      <a:pt x="33" y="132"/>
                      <a:pt x="22" y="66"/>
                      <a:pt x="11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14141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6" name="Google Shape;2386;p244"/>
              <p:cNvSpPr/>
              <p:nvPr/>
            </p:nvSpPr>
            <p:spPr>
              <a:xfrm>
                <a:off x="7509928" y="3070336"/>
                <a:ext cx="1296" cy="6338"/>
              </a:xfrm>
              <a:custGeom>
                <a:rect b="b" l="l" r="r" t="t"/>
                <a:pathLst>
                  <a:path extrusionOk="0" h="220" w="45">
                    <a:moveTo>
                      <a:pt x="1" y="1"/>
                    </a:moveTo>
                    <a:lnTo>
                      <a:pt x="1" y="1"/>
                    </a:lnTo>
                    <a:cubicBezTo>
                      <a:pt x="12" y="45"/>
                      <a:pt x="12" y="77"/>
                      <a:pt x="12" y="110"/>
                    </a:cubicBezTo>
                    <a:cubicBezTo>
                      <a:pt x="23" y="154"/>
                      <a:pt x="23" y="186"/>
                      <a:pt x="34" y="220"/>
                    </a:cubicBezTo>
                    <a:lnTo>
                      <a:pt x="45" y="220"/>
                    </a:lnTo>
                    <a:cubicBezTo>
                      <a:pt x="34" y="143"/>
                      <a:pt x="23" y="77"/>
                      <a:pt x="1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14141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7" name="Google Shape;2387;p244"/>
              <p:cNvSpPr/>
              <p:nvPr/>
            </p:nvSpPr>
            <p:spPr>
              <a:xfrm>
                <a:off x="7464524" y="3098397"/>
                <a:ext cx="4437" cy="17084"/>
              </a:xfrm>
              <a:custGeom>
                <a:rect b="b" l="l" r="r" t="t"/>
                <a:pathLst>
                  <a:path extrusionOk="0" h="593" w="154">
                    <a:moveTo>
                      <a:pt x="154" y="1"/>
                    </a:moveTo>
                    <a:lnTo>
                      <a:pt x="121" y="34"/>
                    </a:lnTo>
                    <a:lnTo>
                      <a:pt x="99" y="66"/>
                    </a:lnTo>
                    <a:lnTo>
                      <a:pt x="88" y="100"/>
                    </a:lnTo>
                    <a:lnTo>
                      <a:pt x="110" y="66"/>
                    </a:lnTo>
                    <a:lnTo>
                      <a:pt x="132" y="34"/>
                    </a:lnTo>
                    <a:cubicBezTo>
                      <a:pt x="132" y="23"/>
                      <a:pt x="143" y="12"/>
                      <a:pt x="154" y="1"/>
                    </a:cubicBezTo>
                    <a:close/>
                    <a:moveTo>
                      <a:pt x="88" y="100"/>
                    </a:moveTo>
                    <a:lnTo>
                      <a:pt x="66" y="132"/>
                    </a:lnTo>
                    <a:cubicBezTo>
                      <a:pt x="44" y="176"/>
                      <a:pt x="22" y="231"/>
                      <a:pt x="12" y="285"/>
                    </a:cubicBezTo>
                    <a:cubicBezTo>
                      <a:pt x="0" y="329"/>
                      <a:pt x="0" y="384"/>
                      <a:pt x="0" y="439"/>
                    </a:cubicBezTo>
                    <a:cubicBezTo>
                      <a:pt x="0" y="494"/>
                      <a:pt x="12" y="548"/>
                      <a:pt x="34" y="592"/>
                    </a:cubicBezTo>
                    <a:cubicBezTo>
                      <a:pt x="22" y="548"/>
                      <a:pt x="12" y="494"/>
                      <a:pt x="12" y="439"/>
                    </a:cubicBezTo>
                    <a:cubicBezTo>
                      <a:pt x="12" y="384"/>
                      <a:pt x="22" y="341"/>
                      <a:pt x="34" y="285"/>
                    </a:cubicBezTo>
                    <a:cubicBezTo>
                      <a:pt x="44" y="231"/>
                      <a:pt x="56" y="187"/>
                      <a:pt x="77" y="132"/>
                    </a:cubicBezTo>
                    <a:lnTo>
                      <a:pt x="88" y="100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14141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8" name="Google Shape;2388;p244"/>
              <p:cNvSpPr/>
              <p:nvPr/>
            </p:nvSpPr>
            <p:spPr>
              <a:xfrm>
                <a:off x="7451905" y="3087997"/>
                <a:ext cx="5704" cy="24316"/>
              </a:xfrm>
              <a:custGeom>
                <a:rect b="b" l="l" r="r" t="t"/>
                <a:pathLst>
                  <a:path extrusionOk="0" h="844" w="198">
                    <a:moveTo>
                      <a:pt x="198" y="1"/>
                    </a:moveTo>
                    <a:lnTo>
                      <a:pt x="165" y="45"/>
                    </a:lnTo>
                    <a:lnTo>
                      <a:pt x="143" y="99"/>
                    </a:lnTo>
                    <a:lnTo>
                      <a:pt x="165" y="55"/>
                    </a:lnTo>
                    <a:lnTo>
                      <a:pt x="198" y="1"/>
                    </a:lnTo>
                    <a:close/>
                    <a:moveTo>
                      <a:pt x="143" y="99"/>
                    </a:moveTo>
                    <a:lnTo>
                      <a:pt x="121" y="143"/>
                    </a:lnTo>
                    <a:lnTo>
                      <a:pt x="99" y="198"/>
                    </a:lnTo>
                    <a:cubicBezTo>
                      <a:pt x="66" y="264"/>
                      <a:pt x="44" y="340"/>
                      <a:pt x="34" y="406"/>
                    </a:cubicBezTo>
                    <a:cubicBezTo>
                      <a:pt x="22" y="483"/>
                      <a:pt x="12" y="559"/>
                      <a:pt x="12" y="625"/>
                    </a:cubicBezTo>
                    <a:cubicBezTo>
                      <a:pt x="0" y="702"/>
                      <a:pt x="12" y="778"/>
                      <a:pt x="22" y="844"/>
                    </a:cubicBezTo>
                    <a:cubicBezTo>
                      <a:pt x="12" y="778"/>
                      <a:pt x="12" y="702"/>
                      <a:pt x="22" y="625"/>
                    </a:cubicBezTo>
                    <a:cubicBezTo>
                      <a:pt x="22" y="559"/>
                      <a:pt x="34" y="483"/>
                      <a:pt x="44" y="417"/>
                    </a:cubicBezTo>
                    <a:cubicBezTo>
                      <a:pt x="66" y="340"/>
                      <a:pt x="78" y="274"/>
                      <a:pt x="110" y="198"/>
                    </a:cubicBezTo>
                    <a:lnTo>
                      <a:pt x="121" y="154"/>
                    </a:lnTo>
                    <a:lnTo>
                      <a:pt x="143" y="99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rgbClr val="14141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9" name="Google Shape;2389;p244"/>
              <p:cNvSpPr/>
              <p:nvPr/>
            </p:nvSpPr>
            <p:spPr>
              <a:xfrm>
                <a:off x="7653777" y="3039106"/>
                <a:ext cx="35062" cy="21175"/>
              </a:xfrm>
              <a:custGeom>
                <a:rect b="b" l="l" r="r" t="t"/>
                <a:pathLst>
                  <a:path extrusionOk="0" h="735" w="1217">
                    <a:moveTo>
                      <a:pt x="1216" y="0"/>
                    </a:moveTo>
                    <a:lnTo>
                      <a:pt x="1052" y="165"/>
                    </a:lnTo>
                    <a:cubicBezTo>
                      <a:pt x="954" y="253"/>
                      <a:pt x="855" y="329"/>
                      <a:pt x="745" y="406"/>
                    </a:cubicBezTo>
                    <a:cubicBezTo>
                      <a:pt x="723" y="416"/>
                      <a:pt x="691" y="438"/>
                      <a:pt x="657" y="460"/>
                    </a:cubicBezTo>
                    <a:lnTo>
                      <a:pt x="570" y="504"/>
                    </a:lnTo>
                    <a:lnTo>
                      <a:pt x="472" y="548"/>
                    </a:lnTo>
                    <a:cubicBezTo>
                      <a:pt x="460" y="559"/>
                      <a:pt x="438" y="570"/>
                      <a:pt x="428" y="570"/>
                    </a:cubicBezTo>
                    <a:lnTo>
                      <a:pt x="384" y="592"/>
                    </a:lnTo>
                    <a:cubicBezTo>
                      <a:pt x="340" y="603"/>
                      <a:pt x="307" y="625"/>
                      <a:pt x="263" y="635"/>
                    </a:cubicBezTo>
                    <a:lnTo>
                      <a:pt x="1" y="734"/>
                    </a:lnTo>
                    <a:cubicBezTo>
                      <a:pt x="132" y="701"/>
                      <a:pt x="263" y="657"/>
                      <a:pt x="384" y="603"/>
                    </a:cubicBezTo>
                    <a:lnTo>
                      <a:pt x="438" y="581"/>
                    </a:lnTo>
                    <a:cubicBezTo>
                      <a:pt x="450" y="581"/>
                      <a:pt x="460" y="570"/>
                      <a:pt x="482" y="559"/>
                    </a:cubicBezTo>
                    <a:lnTo>
                      <a:pt x="570" y="515"/>
                    </a:lnTo>
                    <a:lnTo>
                      <a:pt x="669" y="472"/>
                    </a:lnTo>
                    <a:cubicBezTo>
                      <a:pt x="701" y="450"/>
                      <a:pt x="723" y="428"/>
                      <a:pt x="756" y="416"/>
                    </a:cubicBezTo>
                    <a:cubicBezTo>
                      <a:pt x="876" y="340"/>
                      <a:pt x="975" y="253"/>
                      <a:pt x="1074" y="154"/>
                    </a:cubicBezTo>
                    <a:cubicBezTo>
                      <a:pt x="1129" y="99"/>
                      <a:pt x="1172" y="56"/>
                      <a:pt x="1216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14141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0" name="Google Shape;2390;p244"/>
              <p:cNvSpPr/>
              <p:nvPr/>
            </p:nvSpPr>
            <p:spPr>
              <a:xfrm>
                <a:off x="7570314" y="2977280"/>
                <a:ext cx="134600" cy="87093"/>
              </a:xfrm>
              <a:custGeom>
                <a:rect b="b" l="l" r="r" t="t"/>
                <a:pathLst>
                  <a:path extrusionOk="0" h="3023" w="4672">
                    <a:moveTo>
                      <a:pt x="4551" y="1"/>
                    </a:moveTo>
                    <a:cubicBezTo>
                      <a:pt x="4639" y="263"/>
                      <a:pt x="4661" y="537"/>
                      <a:pt x="4639" y="811"/>
                    </a:cubicBezTo>
                    <a:cubicBezTo>
                      <a:pt x="4627" y="1085"/>
                      <a:pt x="4551" y="1358"/>
                      <a:pt x="4442" y="1610"/>
                    </a:cubicBezTo>
                    <a:cubicBezTo>
                      <a:pt x="4332" y="1829"/>
                      <a:pt x="4201" y="2037"/>
                      <a:pt x="4036" y="2212"/>
                    </a:cubicBezTo>
                    <a:cubicBezTo>
                      <a:pt x="4091" y="2158"/>
                      <a:pt x="4146" y="2103"/>
                      <a:pt x="4201" y="2037"/>
                    </a:cubicBezTo>
                    <a:cubicBezTo>
                      <a:pt x="4299" y="1906"/>
                      <a:pt x="4376" y="1764"/>
                      <a:pt x="4442" y="1621"/>
                    </a:cubicBezTo>
                    <a:cubicBezTo>
                      <a:pt x="4562" y="1358"/>
                      <a:pt x="4627" y="1095"/>
                      <a:pt x="4649" y="811"/>
                    </a:cubicBezTo>
                    <a:cubicBezTo>
                      <a:pt x="4671" y="537"/>
                      <a:pt x="4639" y="253"/>
                      <a:pt x="4551" y="1"/>
                    </a:cubicBezTo>
                    <a:close/>
                    <a:moveTo>
                      <a:pt x="1" y="2979"/>
                    </a:moveTo>
                    <a:cubicBezTo>
                      <a:pt x="273" y="3001"/>
                      <a:pt x="545" y="3012"/>
                      <a:pt x="817" y="3022"/>
                    </a:cubicBezTo>
                    <a:lnTo>
                      <a:pt x="1135" y="3022"/>
                    </a:lnTo>
                    <a:cubicBezTo>
                      <a:pt x="1036" y="3022"/>
                      <a:pt x="927" y="3012"/>
                      <a:pt x="817" y="3012"/>
                    </a:cubicBezTo>
                    <a:cubicBezTo>
                      <a:pt x="545" y="3012"/>
                      <a:pt x="273" y="3001"/>
                      <a:pt x="1" y="2979"/>
                    </a:cubicBezTo>
                    <a:close/>
                    <a:moveTo>
                      <a:pt x="3095" y="2803"/>
                    </a:moveTo>
                    <a:lnTo>
                      <a:pt x="3095" y="2803"/>
                    </a:lnTo>
                    <a:cubicBezTo>
                      <a:pt x="3018" y="2825"/>
                      <a:pt x="2953" y="2847"/>
                      <a:pt x="2887" y="2869"/>
                    </a:cubicBezTo>
                    <a:cubicBezTo>
                      <a:pt x="2756" y="2902"/>
                      <a:pt x="2613" y="2924"/>
                      <a:pt x="2482" y="2946"/>
                    </a:cubicBezTo>
                    <a:cubicBezTo>
                      <a:pt x="2208" y="2990"/>
                      <a:pt x="1924" y="3000"/>
                      <a:pt x="1649" y="3012"/>
                    </a:cubicBezTo>
                    <a:cubicBezTo>
                      <a:pt x="1486" y="3012"/>
                      <a:pt x="1310" y="3022"/>
                      <a:pt x="1135" y="3022"/>
                    </a:cubicBezTo>
                    <a:lnTo>
                      <a:pt x="1649" y="3022"/>
                    </a:lnTo>
                    <a:cubicBezTo>
                      <a:pt x="1924" y="3012"/>
                      <a:pt x="2208" y="3000"/>
                      <a:pt x="2482" y="2957"/>
                    </a:cubicBezTo>
                    <a:cubicBezTo>
                      <a:pt x="2602" y="2946"/>
                      <a:pt x="2734" y="2924"/>
                      <a:pt x="2854" y="2891"/>
                    </a:cubicBezTo>
                    <a:cubicBezTo>
                      <a:pt x="2931" y="2869"/>
                      <a:pt x="3007" y="2837"/>
                      <a:pt x="3095" y="2803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rgbClr val="14141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391" name="Google Shape;2391;p244"/>
            <p:cNvSpPr/>
            <p:nvPr/>
          </p:nvSpPr>
          <p:spPr>
            <a:xfrm>
              <a:off x="7341188" y="2951438"/>
              <a:ext cx="101901" cy="52492"/>
            </a:xfrm>
            <a:custGeom>
              <a:rect b="b" l="l" r="r" t="t"/>
              <a:pathLst>
                <a:path extrusionOk="0" h="1822" w="3537">
                  <a:moveTo>
                    <a:pt x="1643" y="0"/>
                  </a:moveTo>
                  <a:cubicBezTo>
                    <a:pt x="1543" y="0"/>
                    <a:pt x="1444" y="10"/>
                    <a:pt x="1347" y="33"/>
                  </a:cubicBezTo>
                  <a:cubicBezTo>
                    <a:pt x="1172" y="77"/>
                    <a:pt x="1008" y="186"/>
                    <a:pt x="855" y="296"/>
                  </a:cubicBezTo>
                  <a:cubicBezTo>
                    <a:pt x="636" y="449"/>
                    <a:pt x="439" y="613"/>
                    <a:pt x="242" y="799"/>
                  </a:cubicBezTo>
                  <a:cubicBezTo>
                    <a:pt x="132" y="909"/>
                    <a:pt x="23" y="1040"/>
                    <a:pt x="11" y="1194"/>
                  </a:cubicBezTo>
                  <a:cubicBezTo>
                    <a:pt x="1" y="1456"/>
                    <a:pt x="274" y="1632"/>
                    <a:pt x="526" y="1708"/>
                  </a:cubicBezTo>
                  <a:cubicBezTo>
                    <a:pt x="778" y="1784"/>
                    <a:pt x="1040" y="1821"/>
                    <a:pt x="1303" y="1821"/>
                  </a:cubicBezTo>
                  <a:cubicBezTo>
                    <a:pt x="2089" y="1821"/>
                    <a:pt x="2877" y="1489"/>
                    <a:pt x="3395" y="898"/>
                  </a:cubicBezTo>
                  <a:cubicBezTo>
                    <a:pt x="3471" y="821"/>
                    <a:pt x="3537" y="734"/>
                    <a:pt x="3515" y="635"/>
                  </a:cubicBezTo>
                  <a:cubicBezTo>
                    <a:pt x="3504" y="580"/>
                    <a:pt x="3471" y="537"/>
                    <a:pt x="3439" y="503"/>
                  </a:cubicBezTo>
                  <a:cubicBezTo>
                    <a:pt x="3274" y="340"/>
                    <a:pt x="3045" y="262"/>
                    <a:pt x="2814" y="208"/>
                  </a:cubicBezTo>
                  <a:cubicBezTo>
                    <a:pt x="2563" y="142"/>
                    <a:pt x="2311" y="87"/>
                    <a:pt x="2059" y="44"/>
                  </a:cubicBezTo>
                  <a:cubicBezTo>
                    <a:pt x="1920" y="18"/>
                    <a:pt x="1781" y="0"/>
                    <a:pt x="1643" y="0"/>
                  </a:cubicBezTo>
                  <a:close/>
                </a:path>
              </a:pathLst>
            </a:custGeom>
            <a:solidFill>
              <a:srgbClr val="BC6392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2" name="Google Shape;2392;p244"/>
            <p:cNvSpPr/>
            <p:nvPr/>
          </p:nvSpPr>
          <p:spPr>
            <a:xfrm>
              <a:off x="7347815" y="2967197"/>
              <a:ext cx="81100" cy="36301"/>
            </a:xfrm>
            <a:custGeom>
              <a:rect b="b" l="l" r="r" t="t"/>
              <a:pathLst>
                <a:path extrusionOk="0" h="1260" w="2815">
                  <a:moveTo>
                    <a:pt x="285" y="0"/>
                  </a:moveTo>
                  <a:lnTo>
                    <a:pt x="285" y="0"/>
                  </a:lnTo>
                  <a:cubicBezTo>
                    <a:pt x="280" y="5"/>
                    <a:pt x="275" y="10"/>
                    <a:pt x="270" y="15"/>
                  </a:cubicBezTo>
                  <a:lnTo>
                    <a:pt x="270" y="15"/>
                  </a:lnTo>
                  <a:cubicBezTo>
                    <a:pt x="271" y="14"/>
                    <a:pt x="273" y="13"/>
                    <a:pt x="275" y="12"/>
                  </a:cubicBezTo>
                  <a:cubicBezTo>
                    <a:pt x="275" y="12"/>
                    <a:pt x="285" y="12"/>
                    <a:pt x="285" y="0"/>
                  </a:cubicBezTo>
                  <a:close/>
                  <a:moveTo>
                    <a:pt x="270" y="15"/>
                  </a:moveTo>
                  <a:cubicBezTo>
                    <a:pt x="173" y="91"/>
                    <a:pt x="87" y="177"/>
                    <a:pt x="0" y="263"/>
                  </a:cubicBezTo>
                  <a:lnTo>
                    <a:pt x="0" y="274"/>
                  </a:lnTo>
                  <a:cubicBezTo>
                    <a:pt x="0" y="263"/>
                    <a:pt x="12" y="263"/>
                    <a:pt x="12" y="252"/>
                  </a:cubicBezTo>
                  <a:cubicBezTo>
                    <a:pt x="94" y="170"/>
                    <a:pt x="186" y="97"/>
                    <a:pt x="270" y="15"/>
                  </a:cubicBezTo>
                  <a:close/>
                  <a:moveTo>
                    <a:pt x="2815" y="679"/>
                  </a:moveTo>
                  <a:cubicBezTo>
                    <a:pt x="2442" y="975"/>
                    <a:pt x="1983" y="1172"/>
                    <a:pt x="1511" y="1238"/>
                  </a:cubicBezTo>
                  <a:cubicBezTo>
                    <a:pt x="1501" y="1248"/>
                    <a:pt x="1489" y="1248"/>
                    <a:pt x="1479" y="1248"/>
                  </a:cubicBezTo>
                  <a:cubicBezTo>
                    <a:pt x="1501" y="1248"/>
                    <a:pt x="1511" y="1260"/>
                    <a:pt x="1533" y="1260"/>
                  </a:cubicBezTo>
                  <a:cubicBezTo>
                    <a:pt x="1949" y="1260"/>
                    <a:pt x="2442" y="986"/>
                    <a:pt x="2815" y="679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3" name="Google Shape;2393;p244"/>
            <p:cNvSpPr/>
            <p:nvPr/>
          </p:nvSpPr>
          <p:spPr>
            <a:xfrm>
              <a:off x="7344040" y="2964661"/>
              <a:ext cx="94641" cy="38202"/>
            </a:xfrm>
            <a:custGeom>
              <a:rect b="b" l="l" r="r" t="t"/>
              <a:pathLst>
                <a:path extrusionOk="0" h="1326" w="3285">
                  <a:moveTo>
                    <a:pt x="1150" y="1"/>
                  </a:moveTo>
                  <a:cubicBezTo>
                    <a:pt x="997" y="1"/>
                    <a:pt x="854" y="12"/>
                    <a:pt x="701" y="34"/>
                  </a:cubicBezTo>
                  <a:cubicBezTo>
                    <a:pt x="603" y="56"/>
                    <a:pt x="515" y="66"/>
                    <a:pt x="416" y="88"/>
                  </a:cubicBezTo>
                  <a:cubicBezTo>
                    <a:pt x="328" y="176"/>
                    <a:pt x="230" y="253"/>
                    <a:pt x="143" y="340"/>
                  </a:cubicBezTo>
                  <a:cubicBezTo>
                    <a:pt x="143" y="351"/>
                    <a:pt x="131" y="351"/>
                    <a:pt x="131" y="362"/>
                  </a:cubicBezTo>
                  <a:cubicBezTo>
                    <a:pt x="99" y="384"/>
                    <a:pt x="77" y="417"/>
                    <a:pt x="55" y="450"/>
                  </a:cubicBezTo>
                  <a:cubicBezTo>
                    <a:pt x="11" y="504"/>
                    <a:pt x="0" y="603"/>
                    <a:pt x="55" y="636"/>
                  </a:cubicBezTo>
                  <a:cubicBezTo>
                    <a:pt x="77" y="647"/>
                    <a:pt x="88" y="657"/>
                    <a:pt x="109" y="657"/>
                  </a:cubicBezTo>
                  <a:cubicBezTo>
                    <a:pt x="153" y="657"/>
                    <a:pt x="187" y="636"/>
                    <a:pt x="230" y="614"/>
                  </a:cubicBezTo>
                  <a:cubicBezTo>
                    <a:pt x="537" y="460"/>
                    <a:pt x="876" y="351"/>
                    <a:pt x="1216" y="285"/>
                  </a:cubicBezTo>
                  <a:lnTo>
                    <a:pt x="1216" y="285"/>
                  </a:lnTo>
                  <a:cubicBezTo>
                    <a:pt x="963" y="417"/>
                    <a:pt x="778" y="657"/>
                    <a:pt x="701" y="932"/>
                  </a:cubicBezTo>
                  <a:cubicBezTo>
                    <a:pt x="766" y="833"/>
                    <a:pt x="843" y="735"/>
                    <a:pt x="920" y="636"/>
                  </a:cubicBezTo>
                  <a:cubicBezTo>
                    <a:pt x="1019" y="516"/>
                    <a:pt x="1128" y="417"/>
                    <a:pt x="1238" y="319"/>
                  </a:cubicBezTo>
                  <a:cubicBezTo>
                    <a:pt x="1358" y="220"/>
                    <a:pt x="1489" y="132"/>
                    <a:pt x="1620" y="56"/>
                  </a:cubicBezTo>
                  <a:lnTo>
                    <a:pt x="1654" y="44"/>
                  </a:lnTo>
                  <a:cubicBezTo>
                    <a:pt x="1489" y="22"/>
                    <a:pt x="1325" y="1"/>
                    <a:pt x="1150" y="1"/>
                  </a:cubicBezTo>
                  <a:close/>
                  <a:moveTo>
                    <a:pt x="1664" y="44"/>
                  </a:moveTo>
                  <a:lnTo>
                    <a:pt x="1620" y="66"/>
                  </a:lnTo>
                  <a:cubicBezTo>
                    <a:pt x="1489" y="143"/>
                    <a:pt x="1369" y="231"/>
                    <a:pt x="1248" y="329"/>
                  </a:cubicBezTo>
                  <a:cubicBezTo>
                    <a:pt x="1139" y="428"/>
                    <a:pt x="1029" y="526"/>
                    <a:pt x="931" y="647"/>
                  </a:cubicBezTo>
                  <a:cubicBezTo>
                    <a:pt x="843" y="735"/>
                    <a:pt x="766" y="844"/>
                    <a:pt x="701" y="942"/>
                  </a:cubicBezTo>
                  <a:lnTo>
                    <a:pt x="701" y="964"/>
                  </a:lnTo>
                  <a:cubicBezTo>
                    <a:pt x="690" y="1008"/>
                    <a:pt x="679" y="1074"/>
                    <a:pt x="723" y="1117"/>
                  </a:cubicBezTo>
                  <a:cubicBezTo>
                    <a:pt x="734" y="1129"/>
                    <a:pt x="756" y="1139"/>
                    <a:pt x="788" y="1139"/>
                  </a:cubicBezTo>
                  <a:cubicBezTo>
                    <a:pt x="832" y="1139"/>
                    <a:pt x="898" y="1107"/>
                    <a:pt x="942" y="1074"/>
                  </a:cubicBezTo>
                  <a:cubicBezTo>
                    <a:pt x="1281" y="800"/>
                    <a:pt x="1654" y="548"/>
                    <a:pt x="2070" y="494"/>
                  </a:cubicBezTo>
                  <a:cubicBezTo>
                    <a:pt x="2114" y="482"/>
                    <a:pt x="2157" y="482"/>
                    <a:pt x="2190" y="482"/>
                  </a:cubicBezTo>
                  <a:cubicBezTo>
                    <a:pt x="2267" y="482"/>
                    <a:pt x="2332" y="494"/>
                    <a:pt x="2398" y="526"/>
                  </a:cubicBezTo>
                  <a:cubicBezTo>
                    <a:pt x="2486" y="581"/>
                    <a:pt x="2551" y="713"/>
                    <a:pt x="2496" y="811"/>
                  </a:cubicBezTo>
                  <a:cubicBezTo>
                    <a:pt x="2474" y="855"/>
                    <a:pt x="2431" y="888"/>
                    <a:pt x="2387" y="920"/>
                  </a:cubicBezTo>
                  <a:cubicBezTo>
                    <a:pt x="2146" y="1074"/>
                    <a:pt x="1895" y="1216"/>
                    <a:pt x="1642" y="1326"/>
                  </a:cubicBezTo>
                  <a:cubicBezTo>
                    <a:pt x="2114" y="1260"/>
                    <a:pt x="2573" y="1063"/>
                    <a:pt x="2946" y="767"/>
                  </a:cubicBezTo>
                  <a:cubicBezTo>
                    <a:pt x="3077" y="669"/>
                    <a:pt x="3186" y="559"/>
                    <a:pt x="3285" y="450"/>
                  </a:cubicBezTo>
                  <a:cubicBezTo>
                    <a:pt x="3088" y="395"/>
                    <a:pt x="2890" y="329"/>
                    <a:pt x="2693" y="275"/>
                  </a:cubicBezTo>
                  <a:cubicBezTo>
                    <a:pt x="2365" y="176"/>
                    <a:pt x="2015" y="88"/>
                    <a:pt x="1664" y="44"/>
                  </a:cubicBez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4" name="Google Shape;2394;p244"/>
            <p:cNvSpPr/>
            <p:nvPr/>
          </p:nvSpPr>
          <p:spPr>
            <a:xfrm>
              <a:off x="7362969" y="2991484"/>
              <a:ext cx="1268" cy="2535"/>
            </a:xfrm>
            <a:custGeom>
              <a:rect b="b" l="l" r="r" t="t"/>
              <a:pathLst>
                <a:path extrusionOk="0" h="88" w="44">
                  <a:moveTo>
                    <a:pt x="44" y="1"/>
                  </a:moveTo>
                  <a:cubicBezTo>
                    <a:pt x="33" y="33"/>
                    <a:pt x="12" y="54"/>
                    <a:pt x="0" y="87"/>
                  </a:cubicBezTo>
                  <a:lnTo>
                    <a:pt x="0" y="87"/>
                  </a:lnTo>
                  <a:cubicBezTo>
                    <a:pt x="12" y="54"/>
                    <a:pt x="33" y="33"/>
                    <a:pt x="44" y="11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rgbClr val="A0406F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5" name="Google Shape;2395;p244"/>
            <p:cNvSpPr/>
            <p:nvPr/>
          </p:nvSpPr>
          <p:spPr>
            <a:xfrm>
              <a:off x="7247844" y="2669128"/>
              <a:ext cx="335003" cy="320223"/>
            </a:xfrm>
            <a:custGeom>
              <a:rect b="b" l="l" r="r" t="t"/>
              <a:pathLst>
                <a:path extrusionOk="0" h="11115" w="11628">
                  <a:moveTo>
                    <a:pt x="10149" y="613"/>
                  </a:moveTo>
                  <a:cubicBezTo>
                    <a:pt x="10139" y="616"/>
                    <a:pt x="10130" y="618"/>
                    <a:pt x="10120" y="621"/>
                  </a:cubicBezTo>
                  <a:lnTo>
                    <a:pt x="10120" y="621"/>
                  </a:lnTo>
                  <a:cubicBezTo>
                    <a:pt x="10130" y="619"/>
                    <a:pt x="10140" y="616"/>
                    <a:pt x="10149" y="613"/>
                  </a:cubicBezTo>
                  <a:close/>
                  <a:moveTo>
                    <a:pt x="536" y="4965"/>
                  </a:moveTo>
                  <a:lnTo>
                    <a:pt x="536" y="4965"/>
                  </a:lnTo>
                  <a:cubicBezTo>
                    <a:pt x="536" y="4967"/>
                    <a:pt x="536" y="4969"/>
                    <a:pt x="536" y="4971"/>
                  </a:cubicBezTo>
                  <a:cubicBezTo>
                    <a:pt x="536" y="4969"/>
                    <a:pt x="536" y="4967"/>
                    <a:pt x="536" y="4965"/>
                  </a:cubicBezTo>
                  <a:close/>
                  <a:moveTo>
                    <a:pt x="8791" y="0"/>
                  </a:moveTo>
                  <a:lnTo>
                    <a:pt x="8791" y="0"/>
                  </a:lnTo>
                  <a:cubicBezTo>
                    <a:pt x="8452" y="110"/>
                    <a:pt x="8113" y="230"/>
                    <a:pt x="7774" y="339"/>
                  </a:cubicBezTo>
                  <a:cubicBezTo>
                    <a:pt x="7258" y="517"/>
                    <a:pt x="6727" y="695"/>
                    <a:pt x="6187" y="695"/>
                  </a:cubicBezTo>
                  <a:cubicBezTo>
                    <a:pt x="6096" y="695"/>
                    <a:pt x="6004" y="690"/>
                    <a:pt x="5912" y="679"/>
                  </a:cubicBezTo>
                  <a:cubicBezTo>
                    <a:pt x="5551" y="635"/>
                    <a:pt x="5190" y="536"/>
                    <a:pt x="4861" y="405"/>
                  </a:cubicBezTo>
                  <a:cubicBezTo>
                    <a:pt x="4620" y="307"/>
                    <a:pt x="4204" y="241"/>
                    <a:pt x="4018" y="66"/>
                  </a:cubicBezTo>
                  <a:lnTo>
                    <a:pt x="4018" y="66"/>
                  </a:lnTo>
                  <a:cubicBezTo>
                    <a:pt x="4182" y="251"/>
                    <a:pt x="4423" y="514"/>
                    <a:pt x="4653" y="613"/>
                  </a:cubicBezTo>
                  <a:cubicBezTo>
                    <a:pt x="4310" y="469"/>
                    <a:pt x="3937" y="394"/>
                    <a:pt x="3563" y="394"/>
                  </a:cubicBezTo>
                  <a:cubicBezTo>
                    <a:pt x="3257" y="394"/>
                    <a:pt x="2951" y="444"/>
                    <a:pt x="2660" y="548"/>
                  </a:cubicBezTo>
                  <a:cubicBezTo>
                    <a:pt x="2967" y="569"/>
                    <a:pt x="3273" y="646"/>
                    <a:pt x="3569" y="745"/>
                  </a:cubicBezTo>
                  <a:cubicBezTo>
                    <a:pt x="2704" y="766"/>
                    <a:pt x="1861" y="1139"/>
                    <a:pt x="1259" y="1752"/>
                  </a:cubicBezTo>
                  <a:cubicBezTo>
                    <a:pt x="1526" y="1580"/>
                    <a:pt x="1843" y="1483"/>
                    <a:pt x="2160" y="1483"/>
                  </a:cubicBezTo>
                  <a:cubicBezTo>
                    <a:pt x="2207" y="1483"/>
                    <a:pt x="2253" y="1485"/>
                    <a:pt x="2299" y="1489"/>
                  </a:cubicBezTo>
                  <a:cubicBezTo>
                    <a:pt x="1609" y="1818"/>
                    <a:pt x="854" y="2200"/>
                    <a:pt x="558" y="2901"/>
                  </a:cubicBezTo>
                  <a:cubicBezTo>
                    <a:pt x="767" y="2792"/>
                    <a:pt x="974" y="2693"/>
                    <a:pt x="1183" y="2584"/>
                  </a:cubicBezTo>
                  <a:lnTo>
                    <a:pt x="1183" y="2584"/>
                  </a:lnTo>
                  <a:cubicBezTo>
                    <a:pt x="908" y="2891"/>
                    <a:pt x="624" y="3273"/>
                    <a:pt x="492" y="3667"/>
                  </a:cubicBezTo>
                  <a:cubicBezTo>
                    <a:pt x="329" y="4159"/>
                    <a:pt x="502" y="4497"/>
                    <a:pt x="536" y="4965"/>
                  </a:cubicBezTo>
                  <a:lnTo>
                    <a:pt x="536" y="4965"/>
                  </a:lnTo>
                  <a:cubicBezTo>
                    <a:pt x="494" y="4354"/>
                    <a:pt x="724" y="3732"/>
                    <a:pt x="1161" y="3295"/>
                  </a:cubicBezTo>
                  <a:lnTo>
                    <a:pt x="1161" y="3295"/>
                  </a:lnTo>
                  <a:cubicBezTo>
                    <a:pt x="1007" y="4018"/>
                    <a:pt x="1105" y="4774"/>
                    <a:pt x="1007" y="5507"/>
                  </a:cubicBezTo>
                  <a:cubicBezTo>
                    <a:pt x="930" y="6164"/>
                    <a:pt x="733" y="6766"/>
                    <a:pt x="470" y="7368"/>
                  </a:cubicBezTo>
                  <a:cubicBezTo>
                    <a:pt x="208" y="7981"/>
                    <a:pt x="0" y="8671"/>
                    <a:pt x="175" y="9339"/>
                  </a:cubicBezTo>
                  <a:cubicBezTo>
                    <a:pt x="372" y="10105"/>
                    <a:pt x="1105" y="10697"/>
                    <a:pt x="1894" y="10740"/>
                  </a:cubicBezTo>
                  <a:cubicBezTo>
                    <a:pt x="1933" y="10743"/>
                    <a:pt x="1971" y="10744"/>
                    <a:pt x="2010" y="10744"/>
                  </a:cubicBezTo>
                  <a:cubicBezTo>
                    <a:pt x="2711" y="10744"/>
                    <a:pt x="3367" y="10384"/>
                    <a:pt x="4073" y="10280"/>
                  </a:cubicBezTo>
                  <a:cubicBezTo>
                    <a:pt x="4233" y="10254"/>
                    <a:pt x="4393" y="10242"/>
                    <a:pt x="4554" y="10242"/>
                  </a:cubicBezTo>
                  <a:cubicBezTo>
                    <a:pt x="5064" y="10242"/>
                    <a:pt x="5574" y="10361"/>
                    <a:pt x="6066" y="10511"/>
                  </a:cubicBezTo>
                  <a:cubicBezTo>
                    <a:pt x="6711" y="10697"/>
                    <a:pt x="7346" y="10937"/>
                    <a:pt x="8015" y="11058"/>
                  </a:cubicBezTo>
                  <a:cubicBezTo>
                    <a:pt x="8231" y="11094"/>
                    <a:pt x="8452" y="11114"/>
                    <a:pt x="8673" y="11114"/>
                  </a:cubicBezTo>
                  <a:cubicBezTo>
                    <a:pt x="9135" y="11114"/>
                    <a:pt x="9592" y="11025"/>
                    <a:pt x="9985" y="10795"/>
                  </a:cubicBezTo>
                  <a:cubicBezTo>
                    <a:pt x="10949" y="10259"/>
                    <a:pt x="11146" y="8901"/>
                    <a:pt x="11190" y="7905"/>
                  </a:cubicBezTo>
                  <a:cubicBezTo>
                    <a:pt x="11222" y="7302"/>
                    <a:pt x="11255" y="6689"/>
                    <a:pt x="11277" y="6076"/>
                  </a:cubicBezTo>
                  <a:cubicBezTo>
                    <a:pt x="11310" y="5518"/>
                    <a:pt x="11430" y="4937"/>
                    <a:pt x="11343" y="4380"/>
                  </a:cubicBezTo>
                  <a:lnTo>
                    <a:pt x="11343" y="4380"/>
                  </a:lnTo>
                  <a:cubicBezTo>
                    <a:pt x="11397" y="4445"/>
                    <a:pt x="11452" y="4511"/>
                    <a:pt x="11496" y="4577"/>
                  </a:cubicBezTo>
                  <a:cubicBezTo>
                    <a:pt x="11572" y="4139"/>
                    <a:pt x="11474" y="3667"/>
                    <a:pt x="11233" y="3285"/>
                  </a:cubicBezTo>
                  <a:lnTo>
                    <a:pt x="11233" y="3285"/>
                  </a:lnTo>
                  <a:cubicBezTo>
                    <a:pt x="11353" y="3350"/>
                    <a:pt x="11485" y="3405"/>
                    <a:pt x="11628" y="3427"/>
                  </a:cubicBezTo>
                  <a:cubicBezTo>
                    <a:pt x="11562" y="3131"/>
                    <a:pt x="11430" y="2869"/>
                    <a:pt x="11255" y="2628"/>
                  </a:cubicBezTo>
                  <a:cubicBezTo>
                    <a:pt x="11156" y="2496"/>
                    <a:pt x="11047" y="2375"/>
                    <a:pt x="10915" y="2266"/>
                  </a:cubicBezTo>
                  <a:lnTo>
                    <a:pt x="10915" y="2266"/>
                  </a:lnTo>
                  <a:cubicBezTo>
                    <a:pt x="11134" y="2343"/>
                    <a:pt x="11343" y="2419"/>
                    <a:pt x="11562" y="2496"/>
                  </a:cubicBezTo>
                  <a:cubicBezTo>
                    <a:pt x="11357" y="2169"/>
                    <a:pt x="10647" y="1289"/>
                    <a:pt x="10144" y="1289"/>
                  </a:cubicBezTo>
                  <a:cubicBezTo>
                    <a:pt x="10114" y="1289"/>
                    <a:pt x="10086" y="1292"/>
                    <a:pt x="10058" y="1298"/>
                  </a:cubicBezTo>
                  <a:lnTo>
                    <a:pt x="10058" y="1298"/>
                  </a:lnTo>
                  <a:cubicBezTo>
                    <a:pt x="10218" y="1258"/>
                    <a:pt x="10383" y="1238"/>
                    <a:pt x="10548" y="1238"/>
                  </a:cubicBezTo>
                  <a:cubicBezTo>
                    <a:pt x="10683" y="1238"/>
                    <a:pt x="10818" y="1252"/>
                    <a:pt x="10949" y="1281"/>
                  </a:cubicBezTo>
                  <a:cubicBezTo>
                    <a:pt x="10635" y="968"/>
                    <a:pt x="10190" y="786"/>
                    <a:pt x="9749" y="786"/>
                  </a:cubicBezTo>
                  <a:cubicBezTo>
                    <a:pt x="9682" y="786"/>
                    <a:pt x="9614" y="790"/>
                    <a:pt x="9547" y="799"/>
                  </a:cubicBezTo>
                  <a:cubicBezTo>
                    <a:pt x="9735" y="736"/>
                    <a:pt x="9923" y="674"/>
                    <a:pt x="10120" y="621"/>
                  </a:cubicBezTo>
                  <a:lnTo>
                    <a:pt x="10120" y="621"/>
                  </a:lnTo>
                  <a:cubicBezTo>
                    <a:pt x="10078" y="630"/>
                    <a:pt x="10030" y="634"/>
                    <a:pt x="9978" y="634"/>
                  </a:cubicBezTo>
                  <a:cubicBezTo>
                    <a:pt x="9857" y="634"/>
                    <a:pt x="9713" y="613"/>
                    <a:pt x="9569" y="591"/>
                  </a:cubicBezTo>
                  <a:cubicBezTo>
                    <a:pt x="9434" y="573"/>
                    <a:pt x="9299" y="555"/>
                    <a:pt x="9182" y="555"/>
                  </a:cubicBezTo>
                  <a:cubicBezTo>
                    <a:pt x="9157" y="555"/>
                    <a:pt x="9133" y="556"/>
                    <a:pt x="9109" y="558"/>
                  </a:cubicBezTo>
                  <a:cubicBezTo>
                    <a:pt x="8803" y="591"/>
                    <a:pt x="8485" y="646"/>
                    <a:pt x="8190" y="766"/>
                  </a:cubicBezTo>
                  <a:cubicBezTo>
                    <a:pt x="8397" y="504"/>
                    <a:pt x="8594" y="251"/>
                    <a:pt x="8791" y="0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6" name="Google Shape;2396;p244"/>
            <p:cNvSpPr/>
            <p:nvPr/>
          </p:nvSpPr>
          <p:spPr>
            <a:xfrm>
              <a:off x="7362652" y="2671635"/>
              <a:ext cx="19245" cy="15183"/>
            </a:xfrm>
            <a:custGeom>
              <a:rect b="b" l="l" r="r" t="t"/>
              <a:pathLst>
                <a:path extrusionOk="0" h="527" w="668">
                  <a:moveTo>
                    <a:pt x="0" y="1"/>
                  </a:moveTo>
                  <a:cubicBezTo>
                    <a:pt x="132" y="143"/>
                    <a:pt x="296" y="329"/>
                    <a:pt x="471" y="449"/>
                  </a:cubicBezTo>
                  <a:cubicBezTo>
                    <a:pt x="520" y="465"/>
                    <a:pt x="569" y="482"/>
                    <a:pt x="617" y="503"/>
                  </a:cubicBezTo>
                  <a:lnTo>
                    <a:pt x="617" y="503"/>
                  </a:lnTo>
                  <a:cubicBezTo>
                    <a:pt x="449" y="416"/>
                    <a:pt x="282" y="249"/>
                    <a:pt x="142" y="99"/>
                  </a:cubicBezTo>
                  <a:cubicBezTo>
                    <a:pt x="88" y="66"/>
                    <a:pt x="33" y="33"/>
                    <a:pt x="0" y="1"/>
                  </a:cubicBezTo>
                  <a:close/>
                  <a:moveTo>
                    <a:pt x="617" y="503"/>
                  </a:moveTo>
                  <a:lnTo>
                    <a:pt x="617" y="503"/>
                  </a:lnTo>
                  <a:cubicBezTo>
                    <a:pt x="634" y="511"/>
                    <a:pt x="651" y="519"/>
                    <a:pt x="668" y="526"/>
                  </a:cubicBezTo>
                  <a:cubicBezTo>
                    <a:pt x="651" y="518"/>
                    <a:pt x="634" y="510"/>
                    <a:pt x="617" y="503"/>
                  </a:cubicBezTo>
                  <a:close/>
                </a:path>
              </a:pathLst>
            </a:custGeom>
            <a:solidFill>
              <a:srgbClr val="A0050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7" name="Google Shape;2397;p244"/>
            <p:cNvSpPr/>
            <p:nvPr/>
          </p:nvSpPr>
          <p:spPr>
            <a:xfrm>
              <a:off x="7323528" y="2684888"/>
              <a:ext cx="27168" cy="6021"/>
            </a:xfrm>
            <a:custGeom>
              <a:rect b="b" l="l" r="r" t="t"/>
              <a:pathLst>
                <a:path extrusionOk="0" h="209" w="943">
                  <a:moveTo>
                    <a:pt x="55" y="1"/>
                  </a:moveTo>
                  <a:cubicBezTo>
                    <a:pt x="33" y="11"/>
                    <a:pt x="23" y="11"/>
                    <a:pt x="1" y="22"/>
                  </a:cubicBezTo>
                  <a:cubicBezTo>
                    <a:pt x="296" y="44"/>
                    <a:pt x="581" y="110"/>
                    <a:pt x="855" y="208"/>
                  </a:cubicBezTo>
                  <a:cubicBezTo>
                    <a:pt x="887" y="198"/>
                    <a:pt x="909" y="198"/>
                    <a:pt x="942" y="198"/>
                  </a:cubicBezTo>
                  <a:cubicBezTo>
                    <a:pt x="658" y="99"/>
                    <a:pt x="362" y="33"/>
                    <a:pt x="55" y="1"/>
                  </a:cubicBezTo>
                  <a:close/>
                </a:path>
              </a:pathLst>
            </a:custGeom>
            <a:solidFill>
              <a:srgbClr val="CA7878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8" name="Google Shape;2398;p244"/>
            <p:cNvSpPr/>
            <p:nvPr/>
          </p:nvSpPr>
          <p:spPr>
            <a:xfrm>
              <a:off x="7252540" y="2906955"/>
              <a:ext cx="375" cy="1585"/>
            </a:xfrm>
            <a:custGeom>
              <a:rect b="b" l="l" r="r" t="t"/>
              <a:pathLst>
                <a:path extrusionOk="0" h="55" w="13">
                  <a:moveTo>
                    <a:pt x="1" y="0"/>
                  </a:moveTo>
                  <a:lnTo>
                    <a:pt x="1" y="55"/>
                  </a:lnTo>
                  <a:cubicBezTo>
                    <a:pt x="1" y="44"/>
                    <a:pt x="1" y="22"/>
                    <a:pt x="12" y="0"/>
                  </a:cubicBezTo>
                  <a:close/>
                </a:path>
              </a:pathLst>
            </a:custGeom>
            <a:solidFill>
              <a:srgbClr val="7A5C3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9" name="Google Shape;2399;p244"/>
            <p:cNvSpPr/>
            <p:nvPr/>
          </p:nvSpPr>
          <p:spPr>
            <a:xfrm>
              <a:off x="7252540" y="2903469"/>
              <a:ext cx="1008" cy="3515"/>
            </a:xfrm>
            <a:custGeom>
              <a:rect b="b" l="l" r="r" t="t"/>
              <a:pathLst>
                <a:path extrusionOk="0" h="122" w="35">
                  <a:moveTo>
                    <a:pt x="34" y="1"/>
                  </a:moveTo>
                  <a:cubicBezTo>
                    <a:pt x="30" y="18"/>
                    <a:pt x="25" y="35"/>
                    <a:pt x="22" y="52"/>
                  </a:cubicBezTo>
                  <a:lnTo>
                    <a:pt x="22" y="52"/>
                  </a:lnTo>
                  <a:cubicBezTo>
                    <a:pt x="26" y="38"/>
                    <a:pt x="30" y="24"/>
                    <a:pt x="34" y="12"/>
                  </a:cubicBezTo>
                  <a:lnTo>
                    <a:pt x="34" y="1"/>
                  </a:lnTo>
                  <a:close/>
                  <a:moveTo>
                    <a:pt x="22" y="52"/>
                  </a:moveTo>
                  <a:cubicBezTo>
                    <a:pt x="15" y="76"/>
                    <a:pt x="8" y="101"/>
                    <a:pt x="1" y="121"/>
                  </a:cubicBezTo>
                  <a:lnTo>
                    <a:pt x="12" y="121"/>
                  </a:lnTo>
                  <a:cubicBezTo>
                    <a:pt x="12" y="101"/>
                    <a:pt x="16" y="78"/>
                    <a:pt x="22" y="52"/>
                  </a:cubicBezTo>
                  <a:close/>
                </a:path>
              </a:pathLst>
            </a:custGeom>
            <a:solidFill>
              <a:srgbClr val="6488B8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0" name="Google Shape;2400;p244"/>
            <p:cNvSpPr/>
            <p:nvPr/>
          </p:nvSpPr>
          <p:spPr>
            <a:xfrm>
              <a:off x="7250667" y="2921763"/>
              <a:ext cx="980" cy="12014"/>
            </a:xfrm>
            <a:custGeom>
              <a:rect b="b" l="l" r="r" t="t"/>
              <a:pathLst>
                <a:path extrusionOk="0" h="417" w="34">
                  <a:moveTo>
                    <a:pt x="12" y="1"/>
                  </a:moveTo>
                  <a:cubicBezTo>
                    <a:pt x="0" y="143"/>
                    <a:pt x="0" y="275"/>
                    <a:pt x="0" y="417"/>
                  </a:cubicBezTo>
                  <a:cubicBezTo>
                    <a:pt x="12" y="417"/>
                    <a:pt x="22" y="406"/>
                    <a:pt x="33" y="406"/>
                  </a:cubicBezTo>
                  <a:cubicBezTo>
                    <a:pt x="12" y="275"/>
                    <a:pt x="12" y="143"/>
                    <a:pt x="12" y="1"/>
                  </a:cubicBezTo>
                  <a:close/>
                </a:path>
              </a:pathLst>
            </a:custGeom>
            <a:solidFill>
              <a:srgbClr val="7A5C3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1" name="Google Shape;2401;p244"/>
            <p:cNvSpPr/>
            <p:nvPr/>
          </p:nvSpPr>
          <p:spPr>
            <a:xfrm>
              <a:off x="7291030" y="2966880"/>
              <a:ext cx="65341" cy="12331"/>
            </a:xfrm>
            <a:custGeom>
              <a:rect b="b" l="l" r="r" t="t"/>
              <a:pathLst>
                <a:path extrusionOk="0" h="428" w="2268">
                  <a:moveTo>
                    <a:pt x="2267" y="1"/>
                  </a:moveTo>
                  <a:lnTo>
                    <a:pt x="2267" y="1"/>
                  </a:lnTo>
                  <a:cubicBezTo>
                    <a:pt x="1676" y="143"/>
                    <a:pt x="1095" y="405"/>
                    <a:pt x="504" y="405"/>
                  </a:cubicBezTo>
                  <a:lnTo>
                    <a:pt x="395" y="405"/>
                  </a:lnTo>
                  <a:cubicBezTo>
                    <a:pt x="263" y="405"/>
                    <a:pt x="132" y="383"/>
                    <a:pt x="1" y="340"/>
                  </a:cubicBezTo>
                  <a:lnTo>
                    <a:pt x="1" y="340"/>
                  </a:lnTo>
                  <a:cubicBezTo>
                    <a:pt x="110" y="383"/>
                    <a:pt x="231" y="427"/>
                    <a:pt x="362" y="427"/>
                  </a:cubicBezTo>
                  <a:lnTo>
                    <a:pt x="472" y="427"/>
                  </a:lnTo>
                  <a:cubicBezTo>
                    <a:pt x="1074" y="427"/>
                    <a:pt x="1643" y="164"/>
                    <a:pt x="2246" y="23"/>
                  </a:cubicBezTo>
                  <a:cubicBezTo>
                    <a:pt x="2246" y="11"/>
                    <a:pt x="2256" y="11"/>
                    <a:pt x="2267" y="1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2" name="Google Shape;2402;p244"/>
            <p:cNvSpPr/>
            <p:nvPr/>
          </p:nvSpPr>
          <p:spPr>
            <a:xfrm>
              <a:off x="7355708" y="2966880"/>
              <a:ext cx="951" cy="663"/>
            </a:xfrm>
            <a:custGeom>
              <a:rect b="b" l="l" r="r" t="t"/>
              <a:pathLst>
                <a:path extrusionOk="0" h="23" w="33">
                  <a:moveTo>
                    <a:pt x="22" y="1"/>
                  </a:moveTo>
                  <a:cubicBezTo>
                    <a:pt x="11" y="11"/>
                    <a:pt x="1" y="11"/>
                    <a:pt x="1" y="23"/>
                  </a:cubicBezTo>
                  <a:cubicBezTo>
                    <a:pt x="1" y="23"/>
                    <a:pt x="11" y="23"/>
                    <a:pt x="11" y="11"/>
                  </a:cubicBezTo>
                  <a:cubicBezTo>
                    <a:pt x="22" y="11"/>
                    <a:pt x="33" y="1"/>
                    <a:pt x="33" y="1"/>
                  </a:cubicBezTo>
                  <a:close/>
                </a:path>
              </a:pathLst>
            </a:custGeom>
            <a:solidFill>
              <a:srgbClr val="4E2A2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3" name="Google Shape;2403;p244"/>
            <p:cNvSpPr/>
            <p:nvPr/>
          </p:nvSpPr>
          <p:spPr>
            <a:xfrm>
              <a:off x="7356025" y="2964373"/>
              <a:ext cx="36618" cy="2852"/>
            </a:xfrm>
            <a:custGeom>
              <a:rect b="b" l="l" r="r" t="t"/>
              <a:pathLst>
                <a:path extrusionOk="0" h="99" w="1271">
                  <a:moveTo>
                    <a:pt x="766" y="0"/>
                  </a:moveTo>
                  <a:cubicBezTo>
                    <a:pt x="613" y="0"/>
                    <a:pt x="471" y="0"/>
                    <a:pt x="318" y="32"/>
                  </a:cubicBezTo>
                  <a:cubicBezTo>
                    <a:pt x="219" y="44"/>
                    <a:pt x="121" y="66"/>
                    <a:pt x="22" y="88"/>
                  </a:cubicBezTo>
                  <a:cubicBezTo>
                    <a:pt x="22" y="88"/>
                    <a:pt x="16" y="93"/>
                    <a:pt x="9" y="96"/>
                  </a:cubicBezTo>
                  <a:lnTo>
                    <a:pt x="9" y="96"/>
                  </a:lnTo>
                  <a:cubicBezTo>
                    <a:pt x="104" y="76"/>
                    <a:pt x="190" y="65"/>
                    <a:pt x="285" y="44"/>
                  </a:cubicBezTo>
                  <a:cubicBezTo>
                    <a:pt x="438" y="22"/>
                    <a:pt x="581" y="11"/>
                    <a:pt x="734" y="11"/>
                  </a:cubicBezTo>
                  <a:cubicBezTo>
                    <a:pt x="909" y="11"/>
                    <a:pt x="1073" y="32"/>
                    <a:pt x="1238" y="54"/>
                  </a:cubicBezTo>
                  <a:lnTo>
                    <a:pt x="1270" y="32"/>
                  </a:lnTo>
                  <a:cubicBezTo>
                    <a:pt x="1106" y="11"/>
                    <a:pt x="942" y="0"/>
                    <a:pt x="766" y="0"/>
                  </a:cubicBezTo>
                  <a:close/>
                  <a:moveTo>
                    <a:pt x="9" y="96"/>
                  </a:moveTo>
                  <a:cubicBezTo>
                    <a:pt x="6" y="97"/>
                    <a:pt x="3" y="97"/>
                    <a:pt x="0" y="98"/>
                  </a:cubicBezTo>
                  <a:cubicBezTo>
                    <a:pt x="3" y="98"/>
                    <a:pt x="6" y="97"/>
                    <a:pt x="9" y="96"/>
                  </a:cubicBezTo>
                  <a:close/>
                </a:path>
              </a:pathLst>
            </a:custGeom>
            <a:solidFill>
              <a:srgbClr val="9C466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4" name="Google Shape;2404;p244"/>
            <p:cNvSpPr/>
            <p:nvPr/>
          </p:nvSpPr>
          <p:spPr>
            <a:xfrm>
              <a:off x="7438652" y="2976963"/>
              <a:ext cx="99078" cy="12965"/>
            </a:xfrm>
            <a:custGeom>
              <a:rect b="b" l="l" r="r" t="t"/>
              <a:pathLst>
                <a:path extrusionOk="0" h="450" w="3439">
                  <a:moveTo>
                    <a:pt x="22" y="1"/>
                  </a:moveTo>
                  <a:cubicBezTo>
                    <a:pt x="22" y="12"/>
                    <a:pt x="22" y="12"/>
                    <a:pt x="12" y="12"/>
                  </a:cubicBezTo>
                  <a:cubicBezTo>
                    <a:pt x="12" y="23"/>
                    <a:pt x="12" y="23"/>
                    <a:pt x="1" y="33"/>
                  </a:cubicBezTo>
                  <a:cubicBezTo>
                    <a:pt x="450" y="176"/>
                    <a:pt x="888" y="308"/>
                    <a:pt x="1348" y="384"/>
                  </a:cubicBezTo>
                  <a:cubicBezTo>
                    <a:pt x="1336" y="373"/>
                    <a:pt x="1314" y="362"/>
                    <a:pt x="1304" y="351"/>
                  </a:cubicBezTo>
                  <a:cubicBezTo>
                    <a:pt x="866" y="274"/>
                    <a:pt x="450" y="143"/>
                    <a:pt x="22" y="1"/>
                  </a:cubicBezTo>
                  <a:close/>
                  <a:moveTo>
                    <a:pt x="3438" y="77"/>
                  </a:moveTo>
                  <a:cubicBezTo>
                    <a:pt x="3417" y="89"/>
                    <a:pt x="3384" y="99"/>
                    <a:pt x="3362" y="110"/>
                  </a:cubicBezTo>
                  <a:cubicBezTo>
                    <a:pt x="2968" y="340"/>
                    <a:pt x="2519" y="428"/>
                    <a:pt x="2059" y="428"/>
                  </a:cubicBezTo>
                  <a:cubicBezTo>
                    <a:pt x="1840" y="428"/>
                    <a:pt x="1610" y="406"/>
                    <a:pt x="1392" y="373"/>
                  </a:cubicBezTo>
                  <a:cubicBezTo>
                    <a:pt x="1370" y="362"/>
                    <a:pt x="1348" y="362"/>
                    <a:pt x="1326" y="351"/>
                  </a:cubicBezTo>
                  <a:lnTo>
                    <a:pt x="1326" y="351"/>
                  </a:lnTo>
                  <a:cubicBezTo>
                    <a:pt x="1336" y="373"/>
                    <a:pt x="1358" y="384"/>
                    <a:pt x="1370" y="395"/>
                  </a:cubicBezTo>
                  <a:cubicBezTo>
                    <a:pt x="1589" y="428"/>
                    <a:pt x="1808" y="449"/>
                    <a:pt x="2027" y="449"/>
                  </a:cubicBezTo>
                  <a:cubicBezTo>
                    <a:pt x="2486" y="449"/>
                    <a:pt x="2935" y="362"/>
                    <a:pt x="3329" y="132"/>
                  </a:cubicBezTo>
                  <a:cubicBezTo>
                    <a:pt x="3373" y="121"/>
                    <a:pt x="3406" y="99"/>
                    <a:pt x="3438" y="77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5" name="Google Shape;2405;p244"/>
            <p:cNvSpPr/>
            <p:nvPr/>
          </p:nvSpPr>
          <p:spPr>
            <a:xfrm>
              <a:off x="7476192" y="2987076"/>
              <a:ext cx="1930" cy="1296"/>
            </a:xfrm>
            <a:custGeom>
              <a:rect b="b" l="l" r="r" t="t"/>
              <a:pathLst>
                <a:path extrusionOk="0" h="45" w="67">
                  <a:moveTo>
                    <a:pt x="1" y="0"/>
                  </a:moveTo>
                  <a:cubicBezTo>
                    <a:pt x="11" y="11"/>
                    <a:pt x="33" y="22"/>
                    <a:pt x="45" y="33"/>
                  </a:cubicBezTo>
                  <a:cubicBezTo>
                    <a:pt x="45" y="33"/>
                    <a:pt x="55" y="33"/>
                    <a:pt x="55" y="44"/>
                  </a:cubicBezTo>
                  <a:lnTo>
                    <a:pt x="67" y="44"/>
                  </a:lnTo>
                  <a:cubicBezTo>
                    <a:pt x="55" y="33"/>
                    <a:pt x="33" y="22"/>
                    <a:pt x="23" y="0"/>
                  </a:cubicBezTo>
                  <a:close/>
                </a:path>
              </a:pathLst>
            </a:custGeom>
            <a:solidFill>
              <a:srgbClr val="3A2121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6" name="Google Shape;2406;p244"/>
            <p:cNvSpPr/>
            <p:nvPr/>
          </p:nvSpPr>
          <p:spPr>
            <a:xfrm>
              <a:off x="7438652" y="2976963"/>
              <a:ext cx="663" cy="980"/>
            </a:xfrm>
            <a:custGeom>
              <a:rect b="b" l="l" r="r" t="t"/>
              <a:pathLst>
                <a:path extrusionOk="0" h="34" w="23">
                  <a:moveTo>
                    <a:pt x="22" y="1"/>
                  </a:moveTo>
                  <a:lnTo>
                    <a:pt x="12" y="12"/>
                  </a:lnTo>
                  <a:lnTo>
                    <a:pt x="12" y="12"/>
                  </a:lnTo>
                  <a:cubicBezTo>
                    <a:pt x="22" y="12"/>
                    <a:pt x="22" y="12"/>
                    <a:pt x="22" y="1"/>
                  </a:cubicBezTo>
                  <a:close/>
                  <a:moveTo>
                    <a:pt x="12" y="12"/>
                  </a:moveTo>
                  <a:lnTo>
                    <a:pt x="1" y="23"/>
                  </a:lnTo>
                  <a:lnTo>
                    <a:pt x="1" y="33"/>
                  </a:lnTo>
                  <a:cubicBezTo>
                    <a:pt x="12" y="23"/>
                    <a:pt x="12" y="23"/>
                    <a:pt x="12" y="12"/>
                  </a:cubicBezTo>
                  <a:close/>
                </a:path>
              </a:pathLst>
            </a:custGeom>
            <a:solidFill>
              <a:srgbClr val="AA557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7" name="Google Shape;2407;p244"/>
            <p:cNvSpPr/>
            <p:nvPr/>
          </p:nvSpPr>
          <p:spPr>
            <a:xfrm>
              <a:off x="7391980" y="2965295"/>
              <a:ext cx="47335" cy="12331"/>
            </a:xfrm>
            <a:custGeom>
              <a:rect b="b" l="l" r="r" t="t"/>
              <a:pathLst>
                <a:path extrusionOk="0" h="428" w="1643">
                  <a:moveTo>
                    <a:pt x="44" y="0"/>
                  </a:moveTo>
                  <a:lnTo>
                    <a:pt x="0" y="22"/>
                  </a:lnTo>
                  <a:cubicBezTo>
                    <a:pt x="351" y="66"/>
                    <a:pt x="701" y="154"/>
                    <a:pt x="1029" y="253"/>
                  </a:cubicBezTo>
                  <a:cubicBezTo>
                    <a:pt x="1226" y="307"/>
                    <a:pt x="1424" y="373"/>
                    <a:pt x="1621" y="428"/>
                  </a:cubicBezTo>
                  <a:lnTo>
                    <a:pt x="1642" y="406"/>
                  </a:lnTo>
                  <a:cubicBezTo>
                    <a:pt x="1445" y="351"/>
                    <a:pt x="1260" y="285"/>
                    <a:pt x="1063" y="231"/>
                  </a:cubicBezTo>
                  <a:cubicBezTo>
                    <a:pt x="734" y="132"/>
                    <a:pt x="384" y="44"/>
                    <a:pt x="44" y="0"/>
                  </a:cubicBezTo>
                  <a:close/>
                </a:path>
              </a:pathLst>
            </a:custGeom>
            <a:solidFill>
              <a:srgbClr val="9C466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8" name="Google Shape;2408;p244"/>
            <p:cNvSpPr/>
            <p:nvPr/>
          </p:nvSpPr>
          <p:spPr>
            <a:xfrm>
              <a:off x="7391663" y="2965295"/>
              <a:ext cx="1585" cy="663"/>
            </a:xfrm>
            <a:custGeom>
              <a:rect b="b" l="l" r="r" t="t"/>
              <a:pathLst>
                <a:path extrusionOk="0" h="23" w="55">
                  <a:moveTo>
                    <a:pt x="33" y="0"/>
                  </a:moveTo>
                  <a:lnTo>
                    <a:pt x="1" y="22"/>
                  </a:lnTo>
                  <a:lnTo>
                    <a:pt x="11" y="22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852E52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9" name="Google Shape;2409;p244"/>
            <p:cNvSpPr/>
            <p:nvPr/>
          </p:nvSpPr>
          <p:spPr>
            <a:xfrm>
              <a:off x="7250984" y="2746080"/>
              <a:ext cx="314202" cy="243214"/>
            </a:xfrm>
            <a:custGeom>
              <a:rect b="b" l="l" r="r" t="t"/>
              <a:pathLst>
                <a:path extrusionOk="0" h="8442" w="10906">
                  <a:moveTo>
                    <a:pt x="8409" y="1"/>
                  </a:moveTo>
                  <a:cubicBezTo>
                    <a:pt x="8047" y="931"/>
                    <a:pt x="7522" y="1807"/>
                    <a:pt x="6865" y="2573"/>
                  </a:cubicBezTo>
                  <a:cubicBezTo>
                    <a:pt x="6909" y="2420"/>
                    <a:pt x="6942" y="2266"/>
                    <a:pt x="6974" y="2125"/>
                  </a:cubicBezTo>
                  <a:cubicBezTo>
                    <a:pt x="7073" y="1730"/>
                    <a:pt x="7161" y="1325"/>
                    <a:pt x="7161" y="931"/>
                  </a:cubicBezTo>
                  <a:cubicBezTo>
                    <a:pt x="7161" y="789"/>
                    <a:pt x="7150" y="636"/>
                    <a:pt x="7117" y="493"/>
                  </a:cubicBezTo>
                  <a:cubicBezTo>
                    <a:pt x="6964" y="1215"/>
                    <a:pt x="6712" y="1928"/>
                    <a:pt x="6373" y="2584"/>
                  </a:cubicBezTo>
                  <a:cubicBezTo>
                    <a:pt x="6351" y="1862"/>
                    <a:pt x="6307" y="1128"/>
                    <a:pt x="6000" y="471"/>
                  </a:cubicBezTo>
                  <a:cubicBezTo>
                    <a:pt x="5923" y="1215"/>
                    <a:pt x="5814" y="1960"/>
                    <a:pt x="5672" y="2694"/>
                  </a:cubicBezTo>
                  <a:cubicBezTo>
                    <a:pt x="5047" y="2004"/>
                    <a:pt x="4522" y="1215"/>
                    <a:pt x="4139" y="373"/>
                  </a:cubicBezTo>
                  <a:cubicBezTo>
                    <a:pt x="4040" y="723"/>
                    <a:pt x="3986" y="1095"/>
                    <a:pt x="3986" y="1456"/>
                  </a:cubicBezTo>
                  <a:cubicBezTo>
                    <a:pt x="3986" y="1697"/>
                    <a:pt x="4008" y="1949"/>
                    <a:pt x="4052" y="2190"/>
                  </a:cubicBezTo>
                  <a:cubicBezTo>
                    <a:pt x="3460" y="1631"/>
                    <a:pt x="2869" y="975"/>
                    <a:pt x="2792" y="164"/>
                  </a:cubicBezTo>
                  <a:cubicBezTo>
                    <a:pt x="2485" y="383"/>
                    <a:pt x="2179" y="602"/>
                    <a:pt x="1928" y="876"/>
                  </a:cubicBezTo>
                  <a:cubicBezTo>
                    <a:pt x="1675" y="1139"/>
                    <a:pt x="1478" y="1478"/>
                    <a:pt x="1424" y="1840"/>
                  </a:cubicBezTo>
                  <a:cubicBezTo>
                    <a:pt x="1347" y="1709"/>
                    <a:pt x="1281" y="1566"/>
                    <a:pt x="1237" y="1412"/>
                  </a:cubicBezTo>
                  <a:cubicBezTo>
                    <a:pt x="1227" y="1566"/>
                    <a:pt x="1215" y="1709"/>
                    <a:pt x="1205" y="1850"/>
                  </a:cubicBezTo>
                  <a:cubicBezTo>
                    <a:pt x="1172" y="2387"/>
                    <a:pt x="1161" y="2945"/>
                    <a:pt x="1074" y="3482"/>
                  </a:cubicBezTo>
                  <a:cubicBezTo>
                    <a:pt x="986" y="4052"/>
                    <a:pt x="821" y="4599"/>
                    <a:pt x="482" y="5059"/>
                  </a:cubicBezTo>
                  <a:cubicBezTo>
                    <a:pt x="373" y="5212"/>
                    <a:pt x="241" y="5354"/>
                    <a:pt x="88" y="5464"/>
                  </a:cubicBezTo>
                  <a:cubicBezTo>
                    <a:pt x="77" y="5507"/>
                    <a:pt x="66" y="5551"/>
                    <a:pt x="66" y="5584"/>
                  </a:cubicBezTo>
                  <a:cubicBezTo>
                    <a:pt x="55" y="5606"/>
                    <a:pt x="55" y="5628"/>
                    <a:pt x="55" y="5639"/>
                  </a:cubicBezTo>
                  <a:cubicBezTo>
                    <a:pt x="22" y="5792"/>
                    <a:pt x="11" y="5945"/>
                    <a:pt x="1" y="6099"/>
                  </a:cubicBezTo>
                  <a:cubicBezTo>
                    <a:pt x="1" y="6241"/>
                    <a:pt x="1" y="6373"/>
                    <a:pt x="22" y="6504"/>
                  </a:cubicBezTo>
                  <a:cubicBezTo>
                    <a:pt x="964" y="6241"/>
                    <a:pt x="1512" y="5245"/>
                    <a:pt x="1730" y="4292"/>
                  </a:cubicBezTo>
                  <a:cubicBezTo>
                    <a:pt x="1938" y="3318"/>
                    <a:pt x="1928" y="2288"/>
                    <a:pt x="2288" y="1369"/>
                  </a:cubicBezTo>
                  <a:cubicBezTo>
                    <a:pt x="2858" y="2212"/>
                    <a:pt x="3679" y="2880"/>
                    <a:pt x="4621" y="3263"/>
                  </a:cubicBezTo>
                  <a:cubicBezTo>
                    <a:pt x="4566" y="2935"/>
                    <a:pt x="4511" y="2606"/>
                    <a:pt x="4456" y="2288"/>
                  </a:cubicBezTo>
                  <a:lnTo>
                    <a:pt x="4456" y="2288"/>
                  </a:lnTo>
                  <a:cubicBezTo>
                    <a:pt x="4949" y="2639"/>
                    <a:pt x="5344" y="3132"/>
                    <a:pt x="5595" y="3679"/>
                  </a:cubicBezTo>
                  <a:cubicBezTo>
                    <a:pt x="5738" y="3427"/>
                    <a:pt x="5880" y="3176"/>
                    <a:pt x="6022" y="2913"/>
                  </a:cubicBezTo>
                  <a:lnTo>
                    <a:pt x="6022" y="2913"/>
                  </a:lnTo>
                  <a:cubicBezTo>
                    <a:pt x="6022" y="3263"/>
                    <a:pt x="6011" y="3602"/>
                    <a:pt x="6011" y="3953"/>
                  </a:cubicBezTo>
                  <a:cubicBezTo>
                    <a:pt x="6285" y="3745"/>
                    <a:pt x="6526" y="3504"/>
                    <a:pt x="6712" y="3219"/>
                  </a:cubicBezTo>
                  <a:lnTo>
                    <a:pt x="6712" y="3219"/>
                  </a:lnTo>
                  <a:cubicBezTo>
                    <a:pt x="6657" y="3449"/>
                    <a:pt x="6635" y="3679"/>
                    <a:pt x="6668" y="3909"/>
                  </a:cubicBezTo>
                  <a:cubicBezTo>
                    <a:pt x="7456" y="3219"/>
                    <a:pt x="8015" y="2278"/>
                    <a:pt x="8244" y="1259"/>
                  </a:cubicBezTo>
                  <a:cubicBezTo>
                    <a:pt x="8792" y="1949"/>
                    <a:pt x="9252" y="2595"/>
                    <a:pt x="10117" y="2913"/>
                  </a:cubicBezTo>
                  <a:cubicBezTo>
                    <a:pt x="9821" y="4018"/>
                    <a:pt x="9536" y="5201"/>
                    <a:pt x="9865" y="6296"/>
                  </a:cubicBezTo>
                  <a:cubicBezTo>
                    <a:pt x="9964" y="6624"/>
                    <a:pt x="10106" y="6974"/>
                    <a:pt x="9964" y="7281"/>
                  </a:cubicBezTo>
                  <a:cubicBezTo>
                    <a:pt x="9898" y="7434"/>
                    <a:pt x="9767" y="7544"/>
                    <a:pt x="9635" y="7631"/>
                  </a:cubicBezTo>
                  <a:cubicBezTo>
                    <a:pt x="9296" y="7862"/>
                    <a:pt x="8891" y="7949"/>
                    <a:pt x="8475" y="7949"/>
                  </a:cubicBezTo>
                  <a:cubicBezTo>
                    <a:pt x="7807" y="7949"/>
                    <a:pt x="7095" y="7719"/>
                    <a:pt x="6558" y="7434"/>
                  </a:cubicBezTo>
                  <a:cubicBezTo>
                    <a:pt x="6942" y="7424"/>
                    <a:pt x="7325" y="7336"/>
                    <a:pt x="7653" y="7128"/>
                  </a:cubicBezTo>
                  <a:cubicBezTo>
                    <a:pt x="7971" y="6920"/>
                    <a:pt x="8223" y="6580"/>
                    <a:pt x="8234" y="6198"/>
                  </a:cubicBezTo>
                  <a:cubicBezTo>
                    <a:pt x="8266" y="5365"/>
                    <a:pt x="7412" y="4511"/>
                    <a:pt x="6570" y="4511"/>
                  </a:cubicBezTo>
                  <a:cubicBezTo>
                    <a:pt x="6460" y="4511"/>
                    <a:pt x="6351" y="4522"/>
                    <a:pt x="6252" y="4555"/>
                  </a:cubicBezTo>
                  <a:cubicBezTo>
                    <a:pt x="6318" y="4577"/>
                    <a:pt x="6373" y="4599"/>
                    <a:pt x="6427" y="4643"/>
                  </a:cubicBezTo>
                  <a:cubicBezTo>
                    <a:pt x="6701" y="4697"/>
                    <a:pt x="6953" y="4785"/>
                    <a:pt x="7183" y="4906"/>
                  </a:cubicBezTo>
                  <a:cubicBezTo>
                    <a:pt x="7292" y="4971"/>
                    <a:pt x="7390" y="5037"/>
                    <a:pt x="7478" y="5125"/>
                  </a:cubicBezTo>
                  <a:cubicBezTo>
                    <a:pt x="7643" y="5300"/>
                    <a:pt x="7719" y="5541"/>
                    <a:pt x="7785" y="5760"/>
                  </a:cubicBezTo>
                  <a:cubicBezTo>
                    <a:pt x="7643" y="6011"/>
                    <a:pt x="7522" y="6263"/>
                    <a:pt x="7358" y="6482"/>
                  </a:cubicBezTo>
                  <a:cubicBezTo>
                    <a:pt x="7227" y="6657"/>
                    <a:pt x="7073" y="6811"/>
                    <a:pt x="6854" y="6920"/>
                  </a:cubicBezTo>
                  <a:cubicBezTo>
                    <a:pt x="6657" y="7030"/>
                    <a:pt x="6416" y="7052"/>
                    <a:pt x="6186" y="7062"/>
                  </a:cubicBezTo>
                  <a:cubicBezTo>
                    <a:pt x="6077" y="7073"/>
                    <a:pt x="5967" y="7073"/>
                    <a:pt x="5858" y="7073"/>
                  </a:cubicBezTo>
                  <a:cubicBezTo>
                    <a:pt x="5639" y="7073"/>
                    <a:pt x="5431" y="7062"/>
                    <a:pt x="5212" y="7040"/>
                  </a:cubicBezTo>
                  <a:cubicBezTo>
                    <a:pt x="4971" y="7018"/>
                    <a:pt x="4730" y="6986"/>
                    <a:pt x="4522" y="6876"/>
                  </a:cubicBezTo>
                  <a:cubicBezTo>
                    <a:pt x="4347" y="6799"/>
                    <a:pt x="4249" y="6701"/>
                    <a:pt x="4172" y="6580"/>
                  </a:cubicBezTo>
                  <a:cubicBezTo>
                    <a:pt x="3865" y="6931"/>
                    <a:pt x="3405" y="7139"/>
                    <a:pt x="2967" y="7314"/>
                  </a:cubicBezTo>
                  <a:cubicBezTo>
                    <a:pt x="2453" y="7544"/>
                    <a:pt x="1884" y="7752"/>
                    <a:pt x="1325" y="7752"/>
                  </a:cubicBezTo>
                  <a:cubicBezTo>
                    <a:pt x="1128" y="7752"/>
                    <a:pt x="920" y="7719"/>
                    <a:pt x="734" y="7665"/>
                  </a:cubicBezTo>
                  <a:lnTo>
                    <a:pt x="734" y="7665"/>
                  </a:lnTo>
                  <a:cubicBezTo>
                    <a:pt x="975" y="7741"/>
                    <a:pt x="1161" y="7906"/>
                    <a:pt x="1391" y="8004"/>
                  </a:cubicBezTo>
                  <a:cubicBezTo>
                    <a:pt x="1522" y="8047"/>
                    <a:pt x="1653" y="8069"/>
                    <a:pt x="1785" y="8069"/>
                  </a:cubicBezTo>
                  <a:lnTo>
                    <a:pt x="1894" y="8069"/>
                  </a:lnTo>
                  <a:cubicBezTo>
                    <a:pt x="2485" y="8069"/>
                    <a:pt x="3066" y="7807"/>
                    <a:pt x="3657" y="7665"/>
                  </a:cubicBezTo>
                  <a:lnTo>
                    <a:pt x="3668" y="7665"/>
                  </a:lnTo>
                  <a:cubicBezTo>
                    <a:pt x="3767" y="7643"/>
                    <a:pt x="3865" y="7621"/>
                    <a:pt x="3964" y="7609"/>
                  </a:cubicBezTo>
                  <a:cubicBezTo>
                    <a:pt x="4117" y="7577"/>
                    <a:pt x="4259" y="7577"/>
                    <a:pt x="4412" y="7577"/>
                  </a:cubicBezTo>
                  <a:cubicBezTo>
                    <a:pt x="4588" y="7577"/>
                    <a:pt x="4752" y="7588"/>
                    <a:pt x="4916" y="7609"/>
                  </a:cubicBezTo>
                  <a:lnTo>
                    <a:pt x="4938" y="7609"/>
                  </a:lnTo>
                  <a:cubicBezTo>
                    <a:pt x="5278" y="7653"/>
                    <a:pt x="5628" y="7741"/>
                    <a:pt x="5957" y="7840"/>
                  </a:cubicBezTo>
                  <a:cubicBezTo>
                    <a:pt x="6154" y="7894"/>
                    <a:pt x="6339" y="7960"/>
                    <a:pt x="6536" y="8015"/>
                  </a:cubicBezTo>
                  <a:cubicBezTo>
                    <a:pt x="6964" y="8157"/>
                    <a:pt x="7380" y="8288"/>
                    <a:pt x="7818" y="8365"/>
                  </a:cubicBezTo>
                  <a:lnTo>
                    <a:pt x="7840" y="8365"/>
                  </a:lnTo>
                  <a:cubicBezTo>
                    <a:pt x="7862" y="8376"/>
                    <a:pt x="7884" y="8376"/>
                    <a:pt x="7906" y="8387"/>
                  </a:cubicBezTo>
                  <a:cubicBezTo>
                    <a:pt x="8124" y="8420"/>
                    <a:pt x="8354" y="8442"/>
                    <a:pt x="8573" y="8442"/>
                  </a:cubicBezTo>
                  <a:cubicBezTo>
                    <a:pt x="9033" y="8442"/>
                    <a:pt x="9482" y="8354"/>
                    <a:pt x="9876" y="8124"/>
                  </a:cubicBezTo>
                  <a:cubicBezTo>
                    <a:pt x="9898" y="8113"/>
                    <a:pt x="9931" y="8103"/>
                    <a:pt x="9952" y="8091"/>
                  </a:cubicBezTo>
                  <a:cubicBezTo>
                    <a:pt x="10489" y="7730"/>
                    <a:pt x="10763" y="7106"/>
                    <a:pt x="10905" y="6449"/>
                  </a:cubicBezTo>
                  <a:cubicBezTo>
                    <a:pt x="10675" y="6274"/>
                    <a:pt x="10500" y="6033"/>
                    <a:pt x="10402" y="5770"/>
                  </a:cubicBezTo>
                  <a:cubicBezTo>
                    <a:pt x="10205" y="5278"/>
                    <a:pt x="10227" y="4730"/>
                    <a:pt x="10303" y="4205"/>
                  </a:cubicBezTo>
                  <a:cubicBezTo>
                    <a:pt x="10303" y="4139"/>
                    <a:pt x="10314" y="4073"/>
                    <a:pt x="10325" y="4008"/>
                  </a:cubicBezTo>
                  <a:cubicBezTo>
                    <a:pt x="10412" y="3383"/>
                    <a:pt x="10478" y="2748"/>
                    <a:pt x="10489" y="2113"/>
                  </a:cubicBezTo>
                  <a:cubicBezTo>
                    <a:pt x="10193" y="1478"/>
                    <a:pt x="9898" y="855"/>
                    <a:pt x="9602" y="220"/>
                  </a:cubicBezTo>
                  <a:lnTo>
                    <a:pt x="9602" y="220"/>
                  </a:lnTo>
                  <a:cubicBezTo>
                    <a:pt x="9646" y="712"/>
                    <a:pt x="9690" y="1215"/>
                    <a:pt x="9733" y="1719"/>
                  </a:cubicBezTo>
                  <a:cubicBezTo>
                    <a:pt x="9515" y="1631"/>
                    <a:pt x="9361" y="1446"/>
                    <a:pt x="9219" y="1259"/>
                  </a:cubicBezTo>
                  <a:cubicBezTo>
                    <a:pt x="8913" y="855"/>
                    <a:pt x="8650" y="438"/>
                    <a:pt x="8409" y="1"/>
                  </a:cubicBezTo>
                  <a:close/>
                </a:path>
              </a:pathLst>
            </a:custGeom>
            <a:solidFill>
              <a:srgbClr val="141414">
                <a:alpha val="4693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0" name="Google Shape;2410;p244"/>
            <p:cNvSpPr/>
            <p:nvPr/>
          </p:nvSpPr>
          <p:spPr>
            <a:xfrm>
              <a:off x="7211860" y="2691226"/>
              <a:ext cx="119590" cy="218351"/>
            </a:xfrm>
            <a:custGeom>
              <a:rect b="b" l="l" r="r" t="t"/>
              <a:pathLst>
                <a:path extrusionOk="0" h="7579" w="4151">
                  <a:moveTo>
                    <a:pt x="3094" y="1"/>
                  </a:moveTo>
                  <a:cubicBezTo>
                    <a:pt x="2877" y="1"/>
                    <a:pt x="2658" y="16"/>
                    <a:pt x="2442" y="32"/>
                  </a:cubicBezTo>
                  <a:cubicBezTo>
                    <a:pt x="2059" y="54"/>
                    <a:pt x="1654" y="87"/>
                    <a:pt x="1325" y="284"/>
                  </a:cubicBezTo>
                  <a:cubicBezTo>
                    <a:pt x="855" y="547"/>
                    <a:pt x="614" y="1094"/>
                    <a:pt x="527" y="1620"/>
                  </a:cubicBezTo>
                  <a:cubicBezTo>
                    <a:pt x="449" y="2156"/>
                    <a:pt x="493" y="2703"/>
                    <a:pt x="461" y="3240"/>
                  </a:cubicBezTo>
                  <a:cubicBezTo>
                    <a:pt x="395" y="4346"/>
                    <a:pt x="1" y="5430"/>
                    <a:pt x="23" y="6535"/>
                  </a:cubicBezTo>
                  <a:cubicBezTo>
                    <a:pt x="23" y="6831"/>
                    <a:pt x="67" y="7149"/>
                    <a:pt x="274" y="7368"/>
                  </a:cubicBezTo>
                  <a:cubicBezTo>
                    <a:pt x="417" y="7510"/>
                    <a:pt x="615" y="7578"/>
                    <a:pt x="818" y="7578"/>
                  </a:cubicBezTo>
                  <a:cubicBezTo>
                    <a:pt x="927" y="7578"/>
                    <a:pt x="1036" y="7559"/>
                    <a:pt x="1140" y="7521"/>
                  </a:cubicBezTo>
                  <a:cubicBezTo>
                    <a:pt x="1424" y="7423"/>
                    <a:pt x="1665" y="7204"/>
                    <a:pt x="1840" y="6951"/>
                  </a:cubicBezTo>
                  <a:cubicBezTo>
                    <a:pt x="2497" y="6054"/>
                    <a:pt x="2497" y="4861"/>
                    <a:pt x="2563" y="3754"/>
                  </a:cubicBezTo>
                  <a:cubicBezTo>
                    <a:pt x="2629" y="2649"/>
                    <a:pt x="2836" y="1423"/>
                    <a:pt x="3734" y="766"/>
                  </a:cubicBezTo>
                  <a:cubicBezTo>
                    <a:pt x="3921" y="623"/>
                    <a:pt x="4150" y="404"/>
                    <a:pt x="4030" y="218"/>
                  </a:cubicBezTo>
                  <a:cubicBezTo>
                    <a:pt x="3975" y="131"/>
                    <a:pt x="3877" y="98"/>
                    <a:pt x="3789" y="76"/>
                  </a:cubicBezTo>
                  <a:cubicBezTo>
                    <a:pt x="3562" y="19"/>
                    <a:pt x="3329" y="1"/>
                    <a:pt x="3094" y="1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1" name="Google Shape;2411;p244"/>
            <p:cNvSpPr/>
            <p:nvPr/>
          </p:nvSpPr>
          <p:spPr>
            <a:xfrm>
              <a:off x="7305550" y="2690246"/>
              <a:ext cx="19908" cy="4754"/>
            </a:xfrm>
            <a:custGeom>
              <a:rect b="b" l="l" r="r" t="t"/>
              <a:pathLst>
                <a:path extrusionOk="0" h="165" w="691">
                  <a:moveTo>
                    <a:pt x="274" y="0"/>
                  </a:moveTo>
                  <a:cubicBezTo>
                    <a:pt x="187" y="0"/>
                    <a:pt x="99" y="12"/>
                    <a:pt x="0" y="44"/>
                  </a:cubicBezTo>
                  <a:cubicBezTo>
                    <a:pt x="175" y="44"/>
                    <a:pt x="362" y="66"/>
                    <a:pt x="537" y="110"/>
                  </a:cubicBezTo>
                  <a:cubicBezTo>
                    <a:pt x="581" y="121"/>
                    <a:pt x="635" y="143"/>
                    <a:pt x="679" y="165"/>
                  </a:cubicBezTo>
                  <a:cubicBezTo>
                    <a:pt x="679" y="153"/>
                    <a:pt x="690" y="153"/>
                    <a:pt x="690" y="153"/>
                  </a:cubicBezTo>
                  <a:cubicBezTo>
                    <a:pt x="581" y="44"/>
                    <a:pt x="438" y="0"/>
                    <a:pt x="274" y="0"/>
                  </a:cubicBezTo>
                  <a:close/>
                </a:path>
              </a:pathLst>
            </a:custGeom>
            <a:solidFill>
              <a:srgbClr val="A9656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2" name="Google Shape;2412;p244"/>
            <p:cNvSpPr/>
            <p:nvPr/>
          </p:nvSpPr>
          <p:spPr>
            <a:xfrm>
              <a:off x="7228570" y="2903469"/>
              <a:ext cx="24978" cy="6338"/>
            </a:xfrm>
            <a:custGeom>
              <a:rect b="b" l="l" r="r" t="t"/>
              <a:pathLst>
                <a:path extrusionOk="0" h="220" w="867">
                  <a:moveTo>
                    <a:pt x="866" y="1"/>
                  </a:moveTo>
                  <a:cubicBezTo>
                    <a:pt x="767" y="66"/>
                    <a:pt x="669" y="121"/>
                    <a:pt x="560" y="154"/>
                  </a:cubicBezTo>
                  <a:cubicBezTo>
                    <a:pt x="461" y="198"/>
                    <a:pt x="351" y="209"/>
                    <a:pt x="253" y="209"/>
                  </a:cubicBezTo>
                  <a:cubicBezTo>
                    <a:pt x="165" y="209"/>
                    <a:pt x="78" y="198"/>
                    <a:pt x="1" y="176"/>
                  </a:cubicBezTo>
                  <a:lnTo>
                    <a:pt x="1" y="176"/>
                  </a:lnTo>
                  <a:cubicBezTo>
                    <a:pt x="78" y="209"/>
                    <a:pt x="154" y="219"/>
                    <a:pt x="253" y="219"/>
                  </a:cubicBezTo>
                  <a:cubicBezTo>
                    <a:pt x="341" y="219"/>
                    <a:pt x="439" y="209"/>
                    <a:pt x="560" y="165"/>
                  </a:cubicBezTo>
                  <a:cubicBezTo>
                    <a:pt x="669" y="132"/>
                    <a:pt x="767" y="78"/>
                    <a:pt x="866" y="12"/>
                  </a:cubicBezTo>
                  <a:lnTo>
                    <a:pt x="866" y="1"/>
                  </a:lnTo>
                  <a:close/>
                </a:path>
              </a:pathLst>
            </a:custGeom>
            <a:solidFill>
              <a:srgbClr val="54739B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3" name="Google Shape;2413;p244"/>
            <p:cNvSpPr/>
            <p:nvPr/>
          </p:nvSpPr>
          <p:spPr>
            <a:xfrm>
              <a:off x="7253519" y="2903152"/>
              <a:ext cx="317" cy="346"/>
            </a:xfrm>
            <a:custGeom>
              <a:rect b="b" l="l" r="r" t="t"/>
              <a:pathLst>
                <a:path extrusionOk="0" h="12" w="11">
                  <a:moveTo>
                    <a:pt x="11" y="1"/>
                  </a:moveTo>
                  <a:cubicBezTo>
                    <a:pt x="0" y="1"/>
                    <a:pt x="0" y="12"/>
                    <a:pt x="0" y="12"/>
                  </a:cubicBezTo>
                  <a:lnTo>
                    <a:pt x="11" y="1"/>
                  </a:lnTo>
                  <a:close/>
                </a:path>
              </a:pathLst>
            </a:custGeom>
            <a:solidFill>
              <a:srgbClr val="4C638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4" name="Google Shape;2414;p244"/>
            <p:cNvSpPr/>
            <p:nvPr/>
          </p:nvSpPr>
          <p:spPr>
            <a:xfrm>
              <a:off x="7253519" y="2846483"/>
              <a:ext cx="28407" cy="57015"/>
            </a:xfrm>
            <a:custGeom>
              <a:rect b="b" l="l" r="r" t="t"/>
              <a:pathLst>
                <a:path extrusionOk="0" h="1979" w="986">
                  <a:moveTo>
                    <a:pt x="985" y="0"/>
                  </a:moveTo>
                  <a:lnTo>
                    <a:pt x="985" y="0"/>
                  </a:lnTo>
                  <a:cubicBezTo>
                    <a:pt x="897" y="569"/>
                    <a:pt x="733" y="1103"/>
                    <a:pt x="394" y="1562"/>
                  </a:cubicBezTo>
                  <a:cubicBezTo>
                    <a:pt x="285" y="1716"/>
                    <a:pt x="153" y="1859"/>
                    <a:pt x="11" y="1968"/>
                  </a:cubicBezTo>
                  <a:lnTo>
                    <a:pt x="0" y="1979"/>
                  </a:lnTo>
                  <a:cubicBezTo>
                    <a:pt x="153" y="1869"/>
                    <a:pt x="285" y="1727"/>
                    <a:pt x="394" y="1574"/>
                  </a:cubicBezTo>
                  <a:cubicBezTo>
                    <a:pt x="733" y="1115"/>
                    <a:pt x="897" y="569"/>
                    <a:pt x="985" y="0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5" name="Google Shape;2415;p244"/>
            <p:cNvSpPr/>
            <p:nvPr/>
          </p:nvSpPr>
          <p:spPr>
            <a:xfrm>
              <a:off x="7215951" y="2691485"/>
              <a:ext cx="109190" cy="218005"/>
            </a:xfrm>
            <a:custGeom>
              <a:rect b="b" l="l" r="r" t="t"/>
              <a:pathLst>
                <a:path extrusionOk="0" h="7567" w="3790">
                  <a:moveTo>
                    <a:pt x="3110" y="1"/>
                  </a:moveTo>
                  <a:cubicBezTo>
                    <a:pt x="2453" y="166"/>
                    <a:pt x="1643" y="823"/>
                    <a:pt x="1392" y="1096"/>
                  </a:cubicBezTo>
                  <a:cubicBezTo>
                    <a:pt x="1589" y="1096"/>
                    <a:pt x="1786" y="1107"/>
                    <a:pt x="1972" y="1107"/>
                  </a:cubicBezTo>
                  <a:cubicBezTo>
                    <a:pt x="1534" y="1523"/>
                    <a:pt x="1205" y="2081"/>
                    <a:pt x="1063" y="2672"/>
                  </a:cubicBezTo>
                  <a:cubicBezTo>
                    <a:pt x="1205" y="2596"/>
                    <a:pt x="1348" y="2509"/>
                    <a:pt x="1490" y="2432"/>
                  </a:cubicBezTo>
                  <a:lnTo>
                    <a:pt x="1490" y="2432"/>
                  </a:lnTo>
                  <a:cubicBezTo>
                    <a:pt x="1358" y="2728"/>
                    <a:pt x="1271" y="3034"/>
                    <a:pt x="1227" y="3351"/>
                  </a:cubicBezTo>
                  <a:cubicBezTo>
                    <a:pt x="1140" y="3976"/>
                    <a:pt x="1227" y="4611"/>
                    <a:pt x="1490" y="5169"/>
                  </a:cubicBezTo>
                  <a:cubicBezTo>
                    <a:pt x="1611" y="4983"/>
                    <a:pt x="1720" y="4797"/>
                    <a:pt x="1840" y="4599"/>
                  </a:cubicBezTo>
                  <a:lnTo>
                    <a:pt x="1840" y="4599"/>
                  </a:lnTo>
                  <a:cubicBezTo>
                    <a:pt x="1698" y="5333"/>
                    <a:pt x="1370" y="6034"/>
                    <a:pt x="899" y="6614"/>
                  </a:cubicBezTo>
                  <a:cubicBezTo>
                    <a:pt x="702" y="6855"/>
                    <a:pt x="439" y="7085"/>
                    <a:pt x="144" y="7085"/>
                  </a:cubicBezTo>
                  <a:cubicBezTo>
                    <a:pt x="100" y="7085"/>
                    <a:pt x="45" y="7074"/>
                    <a:pt x="1" y="7063"/>
                  </a:cubicBezTo>
                  <a:lnTo>
                    <a:pt x="1" y="7063"/>
                  </a:lnTo>
                  <a:cubicBezTo>
                    <a:pt x="122" y="7282"/>
                    <a:pt x="253" y="7457"/>
                    <a:pt x="439" y="7534"/>
                  </a:cubicBezTo>
                  <a:cubicBezTo>
                    <a:pt x="516" y="7556"/>
                    <a:pt x="603" y="7567"/>
                    <a:pt x="691" y="7567"/>
                  </a:cubicBezTo>
                  <a:cubicBezTo>
                    <a:pt x="789" y="7567"/>
                    <a:pt x="899" y="7556"/>
                    <a:pt x="998" y="7512"/>
                  </a:cubicBezTo>
                  <a:cubicBezTo>
                    <a:pt x="1107" y="7479"/>
                    <a:pt x="1205" y="7424"/>
                    <a:pt x="1304" y="7359"/>
                  </a:cubicBezTo>
                  <a:cubicBezTo>
                    <a:pt x="1304" y="7359"/>
                    <a:pt x="1304" y="7348"/>
                    <a:pt x="1315" y="7348"/>
                  </a:cubicBezTo>
                  <a:cubicBezTo>
                    <a:pt x="1457" y="7239"/>
                    <a:pt x="1589" y="7096"/>
                    <a:pt x="1698" y="6942"/>
                  </a:cubicBezTo>
                  <a:cubicBezTo>
                    <a:pt x="2037" y="6483"/>
                    <a:pt x="2202" y="5947"/>
                    <a:pt x="2290" y="5377"/>
                  </a:cubicBezTo>
                  <a:cubicBezTo>
                    <a:pt x="2366" y="4852"/>
                    <a:pt x="2388" y="4293"/>
                    <a:pt x="2421" y="3757"/>
                  </a:cubicBezTo>
                  <a:cubicBezTo>
                    <a:pt x="2421" y="3614"/>
                    <a:pt x="2443" y="3461"/>
                    <a:pt x="2453" y="3307"/>
                  </a:cubicBezTo>
                  <a:cubicBezTo>
                    <a:pt x="2388" y="3089"/>
                    <a:pt x="2344" y="2859"/>
                    <a:pt x="2344" y="2629"/>
                  </a:cubicBezTo>
                  <a:cubicBezTo>
                    <a:pt x="2344" y="2552"/>
                    <a:pt x="2355" y="2475"/>
                    <a:pt x="2355" y="2399"/>
                  </a:cubicBezTo>
                  <a:lnTo>
                    <a:pt x="2355" y="2399"/>
                  </a:lnTo>
                  <a:cubicBezTo>
                    <a:pt x="1928" y="2848"/>
                    <a:pt x="1643" y="3417"/>
                    <a:pt x="1643" y="4041"/>
                  </a:cubicBezTo>
                  <a:lnTo>
                    <a:pt x="1643" y="4195"/>
                  </a:lnTo>
                  <a:cubicBezTo>
                    <a:pt x="1621" y="3866"/>
                    <a:pt x="1523" y="3604"/>
                    <a:pt x="1534" y="3307"/>
                  </a:cubicBezTo>
                  <a:cubicBezTo>
                    <a:pt x="1534" y="3176"/>
                    <a:pt x="1545" y="3045"/>
                    <a:pt x="1599" y="2891"/>
                  </a:cubicBezTo>
                  <a:cubicBezTo>
                    <a:pt x="1731" y="2497"/>
                    <a:pt x="2015" y="2115"/>
                    <a:pt x="2290" y="1808"/>
                  </a:cubicBezTo>
                  <a:lnTo>
                    <a:pt x="2290" y="1808"/>
                  </a:lnTo>
                  <a:cubicBezTo>
                    <a:pt x="2081" y="1917"/>
                    <a:pt x="1874" y="2016"/>
                    <a:pt x="1665" y="2125"/>
                  </a:cubicBezTo>
                  <a:cubicBezTo>
                    <a:pt x="1961" y="1424"/>
                    <a:pt x="2716" y="1042"/>
                    <a:pt x="3406" y="713"/>
                  </a:cubicBezTo>
                  <a:lnTo>
                    <a:pt x="3264" y="713"/>
                  </a:lnTo>
                  <a:cubicBezTo>
                    <a:pt x="2951" y="713"/>
                    <a:pt x="2638" y="798"/>
                    <a:pt x="2377" y="968"/>
                  </a:cubicBezTo>
                  <a:lnTo>
                    <a:pt x="2377" y="968"/>
                  </a:lnTo>
                  <a:lnTo>
                    <a:pt x="2377" y="964"/>
                  </a:lnTo>
                  <a:cubicBezTo>
                    <a:pt x="2738" y="604"/>
                    <a:pt x="3209" y="297"/>
                    <a:pt x="3701" y="144"/>
                  </a:cubicBezTo>
                  <a:cubicBezTo>
                    <a:pt x="3735" y="132"/>
                    <a:pt x="3757" y="122"/>
                    <a:pt x="3789" y="122"/>
                  </a:cubicBezTo>
                  <a:cubicBezTo>
                    <a:pt x="3745" y="100"/>
                    <a:pt x="3691" y="78"/>
                    <a:pt x="3647" y="67"/>
                  </a:cubicBezTo>
                  <a:cubicBezTo>
                    <a:pt x="3472" y="23"/>
                    <a:pt x="3285" y="1"/>
                    <a:pt x="3110" y="1"/>
                  </a:cubicBezTo>
                  <a:close/>
                </a:path>
              </a:pathLst>
            </a:custGeom>
            <a:solidFill>
              <a:srgbClr val="141414">
                <a:alpha val="4693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6" name="Google Shape;2416;p244"/>
            <p:cNvSpPr/>
            <p:nvPr/>
          </p:nvSpPr>
          <p:spPr>
            <a:xfrm>
              <a:off x="7492268" y="2674804"/>
              <a:ext cx="137885" cy="263727"/>
            </a:xfrm>
            <a:custGeom>
              <a:rect b="b" l="l" r="r" t="t"/>
              <a:pathLst>
                <a:path extrusionOk="0" h="9154" w="4786">
                  <a:moveTo>
                    <a:pt x="1532" y="0"/>
                  </a:moveTo>
                  <a:cubicBezTo>
                    <a:pt x="989" y="0"/>
                    <a:pt x="457" y="137"/>
                    <a:pt x="1" y="449"/>
                  </a:cubicBezTo>
                  <a:cubicBezTo>
                    <a:pt x="1052" y="1084"/>
                    <a:pt x="1796" y="2212"/>
                    <a:pt x="2015" y="3416"/>
                  </a:cubicBezTo>
                  <a:cubicBezTo>
                    <a:pt x="2202" y="4434"/>
                    <a:pt x="2081" y="5463"/>
                    <a:pt x="1950" y="6482"/>
                  </a:cubicBezTo>
                  <a:cubicBezTo>
                    <a:pt x="1939" y="6547"/>
                    <a:pt x="1928" y="6613"/>
                    <a:pt x="1928" y="6679"/>
                  </a:cubicBezTo>
                  <a:cubicBezTo>
                    <a:pt x="1852" y="7204"/>
                    <a:pt x="1830" y="7752"/>
                    <a:pt x="2027" y="8244"/>
                  </a:cubicBezTo>
                  <a:cubicBezTo>
                    <a:pt x="2212" y="8726"/>
                    <a:pt x="2672" y="9153"/>
                    <a:pt x="3198" y="9153"/>
                  </a:cubicBezTo>
                  <a:cubicBezTo>
                    <a:pt x="3205" y="9153"/>
                    <a:pt x="3213" y="9153"/>
                    <a:pt x="3220" y="9153"/>
                  </a:cubicBezTo>
                  <a:cubicBezTo>
                    <a:pt x="3683" y="9153"/>
                    <a:pt x="4111" y="8829"/>
                    <a:pt x="4337" y="8419"/>
                  </a:cubicBezTo>
                  <a:cubicBezTo>
                    <a:pt x="4577" y="8003"/>
                    <a:pt x="4654" y="7521"/>
                    <a:pt x="4698" y="7051"/>
                  </a:cubicBezTo>
                  <a:cubicBezTo>
                    <a:pt x="4786" y="6044"/>
                    <a:pt x="4720" y="5047"/>
                    <a:pt x="4589" y="4051"/>
                  </a:cubicBezTo>
                  <a:cubicBezTo>
                    <a:pt x="4479" y="3120"/>
                    <a:pt x="4370" y="2234"/>
                    <a:pt x="3844" y="1423"/>
                  </a:cubicBezTo>
                  <a:cubicBezTo>
                    <a:pt x="3395" y="745"/>
                    <a:pt x="2957" y="197"/>
                    <a:pt x="2136" y="54"/>
                  </a:cubicBezTo>
                  <a:cubicBezTo>
                    <a:pt x="1935" y="19"/>
                    <a:pt x="1733" y="0"/>
                    <a:pt x="1532" y="0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7" name="Google Shape;2417;p244"/>
            <p:cNvSpPr/>
            <p:nvPr/>
          </p:nvSpPr>
          <p:spPr>
            <a:xfrm>
              <a:off x="7617188" y="2850891"/>
              <a:ext cx="11380" cy="66493"/>
            </a:xfrm>
            <a:custGeom>
              <a:rect b="b" l="l" r="r" t="t"/>
              <a:pathLst>
                <a:path extrusionOk="0" h="2308" w="395">
                  <a:moveTo>
                    <a:pt x="395" y="0"/>
                  </a:moveTo>
                  <a:cubicBezTo>
                    <a:pt x="395" y="316"/>
                    <a:pt x="384" y="622"/>
                    <a:pt x="362" y="939"/>
                  </a:cubicBezTo>
                  <a:cubicBezTo>
                    <a:pt x="318" y="1409"/>
                    <a:pt x="241" y="1891"/>
                    <a:pt x="1" y="2307"/>
                  </a:cubicBezTo>
                  <a:lnTo>
                    <a:pt x="34" y="2307"/>
                  </a:lnTo>
                  <a:cubicBezTo>
                    <a:pt x="253" y="1903"/>
                    <a:pt x="318" y="1431"/>
                    <a:pt x="362" y="972"/>
                  </a:cubicBezTo>
                  <a:cubicBezTo>
                    <a:pt x="384" y="644"/>
                    <a:pt x="395" y="328"/>
                    <a:pt x="395" y="0"/>
                  </a:cubicBezTo>
                  <a:close/>
                </a:path>
              </a:pathLst>
            </a:custGeom>
            <a:solidFill>
              <a:srgbClr val="4A2E2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8" name="Google Shape;2418;p244"/>
            <p:cNvSpPr/>
            <p:nvPr/>
          </p:nvSpPr>
          <p:spPr>
            <a:xfrm>
              <a:off x="7588810" y="2917355"/>
              <a:ext cx="29357" cy="21175"/>
            </a:xfrm>
            <a:custGeom>
              <a:rect b="b" l="l" r="r" t="t"/>
              <a:pathLst>
                <a:path extrusionOk="0" h="735" w="1019">
                  <a:moveTo>
                    <a:pt x="986" y="0"/>
                  </a:moveTo>
                  <a:cubicBezTo>
                    <a:pt x="778" y="373"/>
                    <a:pt x="406" y="679"/>
                    <a:pt x="0" y="734"/>
                  </a:cubicBezTo>
                  <a:lnTo>
                    <a:pt x="77" y="734"/>
                  </a:lnTo>
                  <a:cubicBezTo>
                    <a:pt x="449" y="734"/>
                    <a:pt x="832" y="318"/>
                    <a:pt x="986" y="34"/>
                  </a:cubicBezTo>
                  <a:lnTo>
                    <a:pt x="1019" y="0"/>
                  </a:ln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9" name="Google Shape;2419;p244"/>
            <p:cNvSpPr/>
            <p:nvPr/>
          </p:nvSpPr>
          <p:spPr>
            <a:xfrm>
              <a:off x="7493247" y="2675726"/>
              <a:ext cx="135321" cy="262805"/>
            </a:xfrm>
            <a:custGeom>
              <a:rect b="b" l="l" r="r" t="t"/>
              <a:pathLst>
                <a:path extrusionOk="0" h="9122" w="4697">
                  <a:moveTo>
                    <a:pt x="1541" y="1069"/>
                  </a:moveTo>
                  <a:cubicBezTo>
                    <a:pt x="1534" y="1070"/>
                    <a:pt x="1528" y="1072"/>
                    <a:pt x="1522" y="1074"/>
                  </a:cubicBezTo>
                  <a:cubicBezTo>
                    <a:pt x="1528" y="1072"/>
                    <a:pt x="1534" y="1070"/>
                    <a:pt x="1541" y="1069"/>
                  </a:cubicBezTo>
                  <a:close/>
                  <a:moveTo>
                    <a:pt x="1500" y="1"/>
                  </a:moveTo>
                  <a:cubicBezTo>
                    <a:pt x="974" y="1"/>
                    <a:pt x="449" y="132"/>
                    <a:pt x="0" y="428"/>
                  </a:cubicBezTo>
                  <a:cubicBezTo>
                    <a:pt x="197" y="384"/>
                    <a:pt x="394" y="351"/>
                    <a:pt x="591" y="329"/>
                  </a:cubicBezTo>
                  <a:lnTo>
                    <a:pt x="668" y="329"/>
                  </a:lnTo>
                  <a:cubicBezTo>
                    <a:pt x="777" y="329"/>
                    <a:pt x="920" y="351"/>
                    <a:pt x="1051" y="362"/>
                  </a:cubicBezTo>
                  <a:cubicBezTo>
                    <a:pt x="1193" y="384"/>
                    <a:pt x="1324" y="406"/>
                    <a:pt x="1445" y="406"/>
                  </a:cubicBezTo>
                  <a:cubicBezTo>
                    <a:pt x="1511" y="406"/>
                    <a:pt x="1577" y="395"/>
                    <a:pt x="1631" y="384"/>
                  </a:cubicBezTo>
                  <a:lnTo>
                    <a:pt x="1631" y="384"/>
                  </a:lnTo>
                  <a:cubicBezTo>
                    <a:pt x="1423" y="439"/>
                    <a:pt x="1226" y="504"/>
                    <a:pt x="1029" y="570"/>
                  </a:cubicBezTo>
                  <a:cubicBezTo>
                    <a:pt x="1084" y="559"/>
                    <a:pt x="1149" y="559"/>
                    <a:pt x="1215" y="559"/>
                  </a:cubicBezTo>
                  <a:cubicBezTo>
                    <a:pt x="1664" y="559"/>
                    <a:pt x="2113" y="735"/>
                    <a:pt x="2431" y="1052"/>
                  </a:cubicBezTo>
                  <a:cubicBezTo>
                    <a:pt x="2299" y="1019"/>
                    <a:pt x="2168" y="1008"/>
                    <a:pt x="2037" y="1008"/>
                  </a:cubicBezTo>
                  <a:cubicBezTo>
                    <a:pt x="1868" y="1008"/>
                    <a:pt x="1700" y="1028"/>
                    <a:pt x="1541" y="1069"/>
                  </a:cubicBezTo>
                  <a:lnTo>
                    <a:pt x="1541" y="1069"/>
                  </a:lnTo>
                  <a:cubicBezTo>
                    <a:pt x="1567" y="1063"/>
                    <a:pt x="1594" y="1063"/>
                    <a:pt x="1621" y="1063"/>
                  </a:cubicBezTo>
                  <a:cubicBezTo>
                    <a:pt x="2135" y="1063"/>
                    <a:pt x="2835" y="1939"/>
                    <a:pt x="3044" y="2267"/>
                  </a:cubicBezTo>
                  <a:cubicBezTo>
                    <a:pt x="2825" y="2190"/>
                    <a:pt x="2616" y="2114"/>
                    <a:pt x="2397" y="2037"/>
                  </a:cubicBezTo>
                  <a:lnTo>
                    <a:pt x="2397" y="2037"/>
                  </a:lnTo>
                  <a:cubicBezTo>
                    <a:pt x="2529" y="2146"/>
                    <a:pt x="2638" y="2267"/>
                    <a:pt x="2737" y="2399"/>
                  </a:cubicBezTo>
                  <a:cubicBezTo>
                    <a:pt x="2912" y="2640"/>
                    <a:pt x="3044" y="2902"/>
                    <a:pt x="3110" y="3198"/>
                  </a:cubicBezTo>
                  <a:cubicBezTo>
                    <a:pt x="2967" y="3176"/>
                    <a:pt x="2835" y="3121"/>
                    <a:pt x="2715" y="3056"/>
                  </a:cubicBezTo>
                  <a:lnTo>
                    <a:pt x="2715" y="3056"/>
                  </a:lnTo>
                  <a:cubicBezTo>
                    <a:pt x="2857" y="3275"/>
                    <a:pt x="2956" y="3537"/>
                    <a:pt x="2989" y="3789"/>
                  </a:cubicBezTo>
                  <a:cubicBezTo>
                    <a:pt x="2989" y="3811"/>
                    <a:pt x="3000" y="3986"/>
                    <a:pt x="3000" y="4139"/>
                  </a:cubicBezTo>
                  <a:cubicBezTo>
                    <a:pt x="3000" y="4282"/>
                    <a:pt x="2989" y="4402"/>
                    <a:pt x="2978" y="4402"/>
                  </a:cubicBezTo>
                  <a:cubicBezTo>
                    <a:pt x="2672" y="4238"/>
                    <a:pt x="2397" y="3997"/>
                    <a:pt x="2168" y="3723"/>
                  </a:cubicBezTo>
                  <a:lnTo>
                    <a:pt x="2168" y="3723"/>
                  </a:lnTo>
                  <a:cubicBezTo>
                    <a:pt x="2288" y="4183"/>
                    <a:pt x="2354" y="4654"/>
                    <a:pt x="2354" y="5125"/>
                  </a:cubicBezTo>
                  <a:lnTo>
                    <a:pt x="2354" y="5146"/>
                  </a:lnTo>
                  <a:cubicBezTo>
                    <a:pt x="2266" y="4971"/>
                    <a:pt x="2178" y="4786"/>
                    <a:pt x="2091" y="4599"/>
                  </a:cubicBezTo>
                  <a:lnTo>
                    <a:pt x="2091" y="4599"/>
                  </a:lnTo>
                  <a:cubicBezTo>
                    <a:pt x="2113" y="5114"/>
                    <a:pt x="2113" y="5618"/>
                    <a:pt x="2135" y="6121"/>
                  </a:cubicBezTo>
                  <a:cubicBezTo>
                    <a:pt x="2376" y="5727"/>
                    <a:pt x="2562" y="5311"/>
                    <a:pt x="2694" y="4862"/>
                  </a:cubicBezTo>
                  <a:cubicBezTo>
                    <a:pt x="2748" y="5070"/>
                    <a:pt x="2857" y="5256"/>
                    <a:pt x="3000" y="5421"/>
                  </a:cubicBezTo>
                  <a:cubicBezTo>
                    <a:pt x="3120" y="5026"/>
                    <a:pt x="3219" y="4621"/>
                    <a:pt x="3263" y="4216"/>
                  </a:cubicBezTo>
                  <a:cubicBezTo>
                    <a:pt x="3788" y="4807"/>
                    <a:pt x="3908" y="5650"/>
                    <a:pt x="3964" y="6428"/>
                  </a:cubicBezTo>
                  <a:cubicBezTo>
                    <a:pt x="3985" y="6910"/>
                    <a:pt x="3985" y="7402"/>
                    <a:pt x="3876" y="7862"/>
                  </a:cubicBezTo>
                  <a:cubicBezTo>
                    <a:pt x="3755" y="8333"/>
                    <a:pt x="3504" y="8738"/>
                    <a:pt x="3120" y="9044"/>
                  </a:cubicBezTo>
                  <a:cubicBezTo>
                    <a:pt x="3186" y="9077"/>
                    <a:pt x="3251" y="9110"/>
                    <a:pt x="3317" y="9121"/>
                  </a:cubicBezTo>
                  <a:cubicBezTo>
                    <a:pt x="3723" y="9066"/>
                    <a:pt x="4095" y="8760"/>
                    <a:pt x="4303" y="8387"/>
                  </a:cubicBezTo>
                  <a:cubicBezTo>
                    <a:pt x="4543" y="7971"/>
                    <a:pt x="4620" y="7489"/>
                    <a:pt x="4664" y="7019"/>
                  </a:cubicBezTo>
                  <a:cubicBezTo>
                    <a:pt x="4686" y="6701"/>
                    <a:pt x="4697" y="6395"/>
                    <a:pt x="4697" y="6078"/>
                  </a:cubicBezTo>
                  <a:cubicBezTo>
                    <a:pt x="4697" y="5399"/>
                    <a:pt x="4642" y="4730"/>
                    <a:pt x="4555" y="4052"/>
                  </a:cubicBezTo>
                  <a:cubicBezTo>
                    <a:pt x="4445" y="3121"/>
                    <a:pt x="4336" y="2234"/>
                    <a:pt x="3810" y="1424"/>
                  </a:cubicBezTo>
                  <a:cubicBezTo>
                    <a:pt x="3361" y="756"/>
                    <a:pt x="2923" y="198"/>
                    <a:pt x="2102" y="56"/>
                  </a:cubicBezTo>
                  <a:cubicBezTo>
                    <a:pt x="1894" y="22"/>
                    <a:pt x="1697" y="1"/>
                    <a:pt x="1500" y="1"/>
                  </a:cubicBezTo>
                  <a:close/>
                </a:path>
              </a:pathLst>
            </a:custGeom>
            <a:solidFill>
              <a:srgbClr val="141414">
                <a:alpha val="4693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0" name="Google Shape;2420;p244"/>
            <p:cNvSpPr/>
            <p:nvPr/>
          </p:nvSpPr>
          <p:spPr>
            <a:xfrm>
              <a:off x="7257380" y="2669128"/>
              <a:ext cx="325467" cy="154883"/>
            </a:xfrm>
            <a:custGeom>
              <a:rect b="b" l="l" r="r" t="t"/>
              <a:pathLst>
                <a:path extrusionOk="0" h="5376" w="11297">
                  <a:moveTo>
                    <a:pt x="9818" y="613"/>
                  </a:moveTo>
                  <a:cubicBezTo>
                    <a:pt x="9808" y="616"/>
                    <a:pt x="9799" y="618"/>
                    <a:pt x="9789" y="621"/>
                  </a:cubicBezTo>
                  <a:lnTo>
                    <a:pt x="9789" y="621"/>
                  </a:lnTo>
                  <a:cubicBezTo>
                    <a:pt x="9799" y="619"/>
                    <a:pt x="9809" y="616"/>
                    <a:pt x="9818" y="613"/>
                  </a:cubicBezTo>
                  <a:close/>
                  <a:moveTo>
                    <a:pt x="203" y="4948"/>
                  </a:moveTo>
                  <a:cubicBezTo>
                    <a:pt x="204" y="4955"/>
                    <a:pt x="205" y="4963"/>
                    <a:pt x="205" y="4971"/>
                  </a:cubicBezTo>
                  <a:cubicBezTo>
                    <a:pt x="205" y="4963"/>
                    <a:pt x="204" y="4955"/>
                    <a:pt x="203" y="4948"/>
                  </a:cubicBezTo>
                  <a:close/>
                  <a:moveTo>
                    <a:pt x="8460" y="0"/>
                  </a:moveTo>
                  <a:lnTo>
                    <a:pt x="8460" y="0"/>
                  </a:lnTo>
                  <a:cubicBezTo>
                    <a:pt x="8121" y="110"/>
                    <a:pt x="7782" y="230"/>
                    <a:pt x="7443" y="339"/>
                  </a:cubicBezTo>
                  <a:cubicBezTo>
                    <a:pt x="6927" y="517"/>
                    <a:pt x="6396" y="695"/>
                    <a:pt x="5856" y="695"/>
                  </a:cubicBezTo>
                  <a:cubicBezTo>
                    <a:pt x="5765" y="695"/>
                    <a:pt x="5673" y="690"/>
                    <a:pt x="5581" y="679"/>
                  </a:cubicBezTo>
                  <a:cubicBezTo>
                    <a:pt x="5220" y="635"/>
                    <a:pt x="4859" y="536"/>
                    <a:pt x="4530" y="405"/>
                  </a:cubicBezTo>
                  <a:cubicBezTo>
                    <a:pt x="4289" y="307"/>
                    <a:pt x="3873" y="241"/>
                    <a:pt x="3687" y="66"/>
                  </a:cubicBezTo>
                  <a:lnTo>
                    <a:pt x="3687" y="66"/>
                  </a:lnTo>
                  <a:cubicBezTo>
                    <a:pt x="3851" y="251"/>
                    <a:pt x="4092" y="514"/>
                    <a:pt x="4322" y="613"/>
                  </a:cubicBezTo>
                  <a:cubicBezTo>
                    <a:pt x="3979" y="469"/>
                    <a:pt x="3606" y="394"/>
                    <a:pt x="3232" y="394"/>
                  </a:cubicBezTo>
                  <a:cubicBezTo>
                    <a:pt x="2926" y="394"/>
                    <a:pt x="2620" y="444"/>
                    <a:pt x="2329" y="548"/>
                  </a:cubicBezTo>
                  <a:cubicBezTo>
                    <a:pt x="2636" y="569"/>
                    <a:pt x="2942" y="646"/>
                    <a:pt x="3238" y="745"/>
                  </a:cubicBezTo>
                  <a:cubicBezTo>
                    <a:pt x="2373" y="766"/>
                    <a:pt x="1530" y="1139"/>
                    <a:pt x="928" y="1752"/>
                  </a:cubicBezTo>
                  <a:cubicBezTo>
                    <a:pt x="1195" y="1580"/>
                    <a:pt x="1512" y="1483"/>
                    <a:pt x="1829" y="1483"/>
                  </a:cubicBezTo>
                  <a:cubicBezTo>
                    <a:pt x="1876" y="1483"/>
                    <a:pt x="1922" y="1485"/>
                    <a:pt x="1968" y="1489"/>
                  </a:cubicBezTo>
                  <a:cubicBezTo>
                    <a:pt x="1278" y="1818"/>
                    <a:pt x="523" y="2200"/>
                    <a:pt x="227" y="2901"/>
                  </a:cubicBezTo>
                  <a:cubicBezTo>
                    <a:pt x="436" y="2792"/>
                    <a:pt x="643" y="2693"/>
                    <a:pt x="852" y="2584"/>
                  </a:cubicBezTo>
                  <a:lnTo>
                    <a:pt x="852" y="2584"/>
                  </a:lnTo>
                  <a:cubicBezTo>
                    <a:pt x="577" y="2891"/>
                    <a:pt x="293" y="3273"/>
                    <a:pt x="161" y="3667"/>
                  </a:cubicBezTo>
                  <a:cubicBezTo>
                    <a:pt x="0" y="4152"/>
                    <a:pt x="167" y="4488"/>
                    <a:pt x="203" y="4948"/>
                  </a:cubicBezTo>
                  <a:lnTo>
                    <a:pt x="203" y="4948"/>
                  </a:lnTo>
                  <a:cubicBezTo>
                    <a:pt x="158" y="4278"/>
                    <a:pt x="463" y="3651"/>
                    <a:pt x="917" y="3175"/>
                  </a:cubicBezTo>
                  <a:lnTo>
                    <a:pt x="917" y="3175"/>
                  </a:lnTo>
                  <a:cubicBezTo>
                    <a:pt x="873" y="3635"/>
                    <a:pt x="972" y="4117"/>
                    <a:pt x="1202" y="4511"/>
                  </a:cubicBezTo>
                  <a:cubicBezTo>
                    <a:pt x="1256" y="4149"/>
                    <a:pt x="1453" y="3810"/>
                    <a:pt x="1706" y="3547"/>
                  </a:cubicBezTo>
                  <a:cubicBezTo>
                    <a:pt x="1957" y="3273"/>
                    <a:pt x="2263" y="3054"/>
                    <a:pt x="2570" y="2835"/>
                  </a:cubicBezTo>
                  <a:cubicBezTo>
                    <a:pt x="2647" y="3646"/>
                    <a:pt x="3238" y="4302"/>
                    <a:pt x="3830" y="4861"/>
                  </a:cubicBezTo>
                  <a:cubicBezTo>
                    <a:pt x="3720" y="4259"/>
                    <a:pt x="3753" y="3635"/>
                    <a:pt x="3917" y="3044"/>
                  </a:cubicBezTo>
                  <a:cubicBezTo>
                    <a:pt x="4300" y="3886"/>
                    <a:pt x="4825" y="4675"/>
                    <a:pt x="5450" y="5365"/>
                  </a:cubicBezTo>
                  <a:cubicBezTo>
                    <a:pt x="5592" y="4631"/>
                    <a:pt x="5701" y="3886"/>
                    <a:pt x="5778" y="3142"/>
                  </a:cubicBezTo>
                  <a:cubicBezTo>
                    <a:pt x="6085" y="3799"/>
                    <a:pt x="6129" y="4533"/>
                    <a:pt x="6151" y="5255"/>
                  </a:cubicBezTo>
                  <a:cubicBezTo>
                    <a:pt x="6490" y="4599"/>
                    <a:pt x="6742" y="3886"/>
                    <a:pt x="6895" y="3164"/>
                  </a:cubicBezTo>
                  <a:lnTo>
                    <a:pt x="6895" y="3164"/>
                  </a:lnTo>
                  <a:cubicBezTo>
                    <a:pt x="7005" y="3701"/>
                    <a:pt x="6884" y="4259"/>
                    <a:pt x="6752" y="4796"/>
                  </a:cubicBezTo>
                  <a:cubicBezTo>
                    <a:pt x="6720" y="4937"/>
                    <a:pt x="6687" y="5091"/>
                    <a:pt x="6643" y="5244"/>
                  </a:cubicBezTo>
                  <a:cubicBezTo>
                    <a:pt x="7300" y="4478"/>
                    <a:pt x="7825" y="3602"/>
                    <a:pt x="8187" y="2672"/>
                  </a:cubicBezTo>
                  <a:cubicBezTo>
                    <a:pt x="8428" y="3109"/>
                    <a:pt x="8691" y="3526"/>
                    <a:pt x="8997" y="3930"/>
                  </a:cubicBezTo>
                  <a:cubicBezTo>
                    <a:pt x="9139" y="4117"/>
                    <a:pt x="9293" y="4302"/>
                    <a:pt x="9511" y="4390"/>
                  </a:cubicBezTo>
                  <a:cubicBezTo>
                    <a:pt x="9468" y="3886"/>
                    <a:pt x="9424" y="3383"/>
                    <a:pt x="9380" y="2891"/>
                  </a:cubicBezTo>
                  <a:lnTo>
                    <a:pt x="9380" y="2891"/>
                  </a:lnTo>
                  <a:cubicBezTo>
                    <a:pt x="9764" y="3723"/>
                    <a:pt x="10147" y="4555"/>
                    <a:pt x="10541" y="5375"/>
                  </a:cubicBezTo>
                  <a:cubicBezTo>
                    <a:pt x="10541" y="4905"/>
                    <a:pt x="10475" y="4423"/>
                    <a:pt x="10355" y="3952"/>
                  </a:cubicBezTo>
                  <a:lnTo>
                    <a:pt x="10355" y="3952"/>
                  </a:lnTo>
                  <a:cubicBezTo>
                    <a:pt x="10584" y="4226"/>
                    <a:pt x="10859" y="4467"/>
                    <a:pt x="11165" y="4631"/>
                  </a:cubicBezTo>
                  <a:cubicBezTo>
                    <a:pt x="11187" y="4631"/>
                    <a:pt x="11176" y="4062"/>
                    <a:pt x="11176" y="4018"/>
                  </a:cubicBezTo>
                  <a:cubicBezTo>
                    <a:pt x="11143" y="3766"/>
                    <a:pt x="11044" y="3504"/>
                    <a:pt x="10902" y="3285"/>
                  </a:cubicBezTo>
                  <a:lnTo>
                    <a:pt x="10902" y="3285"/>
                  </a:lnTo>
                  <a:cubicBezTo>
                    <a:pt x="11022" y="3350"/>
                    <a:pt x="11154" y="3405"/>
                    <a:pt x="11297" y="3427"/>
                  </a:cubicBezTo>
                  <a:cubicBezTo>
                    <a:pt x="11231" y="3131"/>
                    <a:pt x="11099" y="2869"/>
                    <a:pt x="10924" y="2628"/>
                  </a:cubicBezTo>
                  <a:cubicBezTo>
                    <a:pt x="10825" y="2496"/>
                    <a:pt x="10716" y="2375"/>
                    <a:pt x="10584" y="2266"/>
                  </a:cubicBezTo>
                  <a:lnTo>
                    <a:pt x="10584" y="2266"/>
                  </a:lnTo>
                  <a:cubicBezTo>
                    <a:pt x="10803" y="2343"/>
                    <a:pt x="11012" y="2419"/>
                    <a:pt x="11231" y="2496"/>
                  </a:cubicBezTo>
                  <a:cubicBezTo>
                    <a:pt x="11026" y="2169"/>
                    <a:pt x="10316" y="1289"/>
                    <a:pt x="9813" y="1289"/>
                  </a:cubicBezTo>
                  <a:cubicBezTo>
                    <a:pt x="9783" y="1289"/>
                    <a:pt x="9755" y="1292"/>
                    <a:pt x="9727" y="1298"/>
                  </a:cubicBezTo>
                  <a:lnTo>
                    <a:pt x="9727" y="1298"/>
                  </a:lnTo>
                  <a:cubicBezTo>
                    <a:pt x="9887" y="1258"/>
                    <a:pt x="10052" y="1238"/>
                    <a:pt x="10217" y="1238"/>
                  </a:cubicBezTo>
                  <a:cubicBezTo>
                    <a:pt x="10352" y="1238"/>
                    <a:pt x="10487" y="1252"/>
                    <a:pt x="10618" y="1281"/>
                  </a:cubicBezTo>
                  <a:cubicBezTo>
                    <a:pt x="10304" y="968"/>
                    <a:pt x="9859" y="786"/>
                    <a:pt x="9418" y="786"/>
                  </a:cubicBezTo>
                  <a:cubicBezTo>
                    <a:pt x="9351" y="786"/>
                    <a:pt x="9283" y="790"/>
                    <a:pt x="9216" y="799"/>
                  </a:cubicBezTo>
                  <a:cubicBezTo>
                    <a:pt x="9404" y="736"/>
                    <a:pt x="9592" y="674"/>
                    <a:pt x="9789" y="621"/>
                  </a:cubicBezTo>
                  <a:lnTo>
                    <a:pt x="9789" y="621"/>
                  </a:lnTo>
                  <a:cubicBezTo>
                    <a:pt x="9747" y="630"/>
                    <a:pt x="9699" y="634"/>
                    <a:pt x="9647" y="634"/>
                  </a:cubicBezTo>
                  <a:cubicBezTo>
                    <a:pt x="9526" y="634"/>
                    <a:pt x="9382" y="613"/>
                    <a:pt x="9238" y="591"/>
                  </a:cubicBezTo>
                  <a:cubicBezTo>
                    <a:pt x="9103" y="573"/>
                    <a:pt x="8968" y="555"/>
                    <a:pt x="8851" y="555"/>
                  </a:cubicBezTo>
                  <a:cubicBezTo>
                    <a:pt x="8826" y="555"/>
                    <a:pt x="8802" y="556"/>
                    <a:pt x="8778" y="558"/>
                  </a:cubicBezTo>
                  <a:cubicBezTo>
                    <a:pt x="8472" y="591"/>
                    <a:pt x="8154" y="646"/>
                    <a:pt x="7859" y="766"/>
                  </a:cubicBezTo>
                  <a:cubicBezTo>
                    <a:pt x="8066" y="504"/>
                    <a:pt x="8263" y="251"/>
                    <a:pt x="8460" y="0"/>
                  </a:cubicBezTo>
                  <a:close/>
                </a:path>
              </a:pathLst>
            </a:custGeom>
            <a:solidFill>
              <a:srgbClr val="543D3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1" name="Google Shape;2421;p244"/>
            <p:cNvSpPr/>
            <p:nvPr/>
          </p:nvSpPr>
          <p:spPr>
            <a:xfrm>
              <a:off x="7398607" y="2684571"/>
              <a:ext cx="19245" cy="4120"/>
            </a:xfrm>
            <a:custGeom>
              <a:rect b="b" l="l" r="r" t="t"/>
              <a:pathLst>
                <a:path extrusionOk="0" h="143" w="668">
                  <a:moveTo>
                    <a:pt x="1" y="0"/>
                  </a:moveTo>
                  <a:cubicBezTo>
                    <a:pt x="192" y="57"/>
                    <a:pt x="391" y="98"/>
                    <a:pt x="584" y="130"/>
                  </a:cubicBezTo>
                  <a:lnTo>
                    <a:pt x="584" y="130"/>
                  </a:lnTo>
                  <a:cubicBezTo>
                    <a:pt x="387" y="96"/>
                    <a:pt x="202" y="49"/>
                    <a:pt x="1" y="0"/>
                  </a:cubicBezTo>
                  <a:close/>
                  <a:moveTo>
                    <a:pt x="584" y="130"/>
                  </a:moveTo>
                  <a:cubicBezTo>
                    <a:pt x="612" y="134"/>
                    <a:pt x="640" y="139"/>
                    <a:pt x="668" y="143"/>
                  </a:cubicBezTo>
                  <a:cubicBezTo>
                    <a:pt x="640" y="139"/>
                    <a:pt x="612" y="134"/>
                    <a:pt x="584" y="130"/>
                  </a:cubicBezTo>
                  <a:close/>
                </a:path>
              </a:pathLst>
            </a:custGeom>
            <a:solidFill>
              <a:srgbClr val="9B050D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2" name="Google Shape;2422;p244"/>
            <p:cNvSpPr/>
            <p:nvPr/>
          </p:nvSpPr>
          <p:spPr>
            <a:xfrm>
              <a:off x="7328886" y="2690563"/>
              <a:ext cx="18640" cy="3198"/>
            </a:xfrm>
            <a:custGeom>
              <a:rect b="b" l="l" r="r" t="t"/>
              <a:pathLst>
                <a:path extrusionOk="0" h="111" w="647">
                  <a:moveTo>
                    <a:pt x="537" y="1"/>
                  </a:moveTo>
                  <a:cubicBezTo>
                    <a:pt x="504" y="1"/>
                    <a:pt x="482" y="1"/>
                    <a:pt x="450" y="11"/>
                  </a:cubicBezTo>
                  <a:cubicBezTo>
                    <a:pt x="307" y="33"/>
                    <a:pt x="154" y="66"/>
                    <a:pt x="0" y="110"/>
                  </a:cubicBezTo>
                  <a:cubicBezTo>
                    <a:pt x="209" y="55"/>
                    <a:pt x="428" y="22"/>
                    <a:pt x="647" y="11"/>
                  </a:cubicBezTo>
                  <a:cubicBezTo>
                    <a:pt x="614" y="1"/>
                    <a:pt x="570" y="1"/>
                    <a:pt x="537" y="1"/>
                  </a:cubicBezTo>
                  <a:close/>
                </a:path>
              </a:pathLst>
            </a:custGeom>
            <a:solidFill>
              <a:srgbClr val="C3757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3" name="Google Shape;2423;p244"/>
            <p:cNvSpPr/>
            <p:nvPr/>
          </p:nvSpPr>
          <p:spPr>
            <a:xfrm>
              <a:off x="7284548" y="2695605"/>
              <a:ext cx="38058" cy="23567"/>
            </a:xfrm>
            <a:custGeom>
              <a:rect b="b" l="l" r="r" t="t"/>
              <a:pathLst>
                <a:path extrusionOk="0" h="818" w="1321">
                  <a:moveTo>
                    <a:pt x="1320" y="1"/>
                  </a:moveTo>
                  <a:lnTo>
                    <a:pt x="1320" y="1"/>
                  </a:lnTo>
                  <a:cubicBezTo>
                    <a:pt x="830" y="153"/>
                    <a:pt x="361" y="458"/>
                    <a:pt x="0" y="817"/>
                  </a:cubicBezTo>
                  <a:lnTo>
                    <a:pt x="0" y="817"/>
                  </a:lnTo>
                  <a:cubicBezTo>
                    <a:pt x="372" y="447"/>
                    <a:pt x="830" y="164"/>
                    <a:pt x="1320" y="1"/>
                  </a:cubicBezTo>
                  <a:close/>
                </a:path>
              </a:pathLst>
            </a:custGeom>
            <a:solidFill>
              <a:srgbClr val="382525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4" name="Google Shape;2424;p244"/>
            <p:cNvSpPr/>
            <p:nvPr/>
          </p:nvSpPr>
          <p:spPr>
            <a:xfrm>
              <a:off x="7259829" y="2669128"/>
              <a:ext cx="323018" cy="154883"/>
            </a:xfrm>
            <a:custGeom>
              <a:rect b="b" l="l" r="r" t="t"/>
              <a:pathLst>
                <a:path extrusionOk="0" h="5376" w="11212">
                  <a:moveTo>
                    <a:pt x="854" y="1744"/>
                  </a:moveTo>
                  <a:cubicBezTo>
                    <a:pt x="850" y="1747"/>
                    <a:pt x="847" y="1749"/>
                    <a:pt x="843" y="1752"/>
                  </a:cubicBezTo>
                  <a:lnTo>
                    <a:pt x="854" y="1752"/>
                  </a:lnTo>
                  <a:lnTo>
                    <a:pt x="854" y="1744"/>
                  </a:lnTo>
                  <a:close/>
                  <a:moveTo>
                    <a:pt x="8375" y="0"/>
                  </a:moveTo>
                  <a:lnTo>
                    <a:pt x="8375" y="0"/>
                  </a:lnTo>
                  <a:cubicBezTo>
                    <a:pt x="8036" y="110"/>
                    <a:pt x="7697" y="230"/>
                    <a:pt x="7358" y="339"/>
                  </a:cubicBezTo>
                  <a:cubicBezTo>
                    <a:pt x="7324" y="361"/>
                    <a:pt x="7281" y="372"/>
                    <a:pt x="7248" y="383"/>
                  </a:cubicBezTo>
                  <a:cubicBezTo>
                    <a:pt x="6766" y="536"/>
                    <a:pt x="6273" y="689"/>
                    <a:pt x="5770" y="689"/>
                  </a:cubicBezTo>
                  <a:cubicBezTo>
                    <a:pt x="5682" y="689"/>
                    <a:pt x="5584" y="689"/>
                    <a:pt x="5496" y="679"/>
                  </a:cubicBezTo>
                  <a:lnTo>
                    <a:pt x="5485" y="679"/>
                  </a:lnTo>
                  <a:cubicBezTo>
                    <a:pt x="5266" y="646"/>
                    <a:pt x="5037" y="602"/>
                    <a:pt x="4818" y="536"/>
                  </a:cubicBezTo>
                  <a:cubicBezTo>
                    <a:pt x="4664" y="504"/>
                    <a:pt x="4500" y="470"/>
                    <a:pt x="4336" y="460"/>
                  </a:cubicBezTo>
                  <a:lnTo>
                    <a:pt x="4336" y="460"/>
                  </a:lnTo>
                  <a:cubicBezTo>
                    <a:pt x="4390" y="514"/>
                    <a:pt x="4445" y="569"/>
                    <a:pt x="4500" y="613"/>
                  </a:cubicBezTo>
                  <a:cubicBezTo>
                    <a:pt x="4336" y="745"/>
                    <a:pt x="4171" y="865"/>
                    <a:pt x="4018" y="985"/>
                  </a:cubicBezTo>
                  <a:cubicBezTo>
                    <a:pt x="3964" y="1029"/>
                    <a:pt x="3908" y="1073"/>
                    <a:pt x="3898" y="1139"/>
                  </a:cubicBezTo>
                  <a:cubicBezTo>
                    <a:pt x="3886" y="1193"/>
                    <a:pt x="3908" y="1248"/>
                    <a:pt x="3930" y="1303"/>
                  </a:cubicBezTo>
                  <a:cubicBezTo>
                    <a:pt x="4193" y="1883"/>
                    <a:pt x="4565" y="2419"/>
                    <a:pt x="5025" y="2869"/>
                  </a:cubicBezTo>
                  <a:cubicBezTo>
                    <a:pt x="5124" y="2847"/>
                    <a:pt x="5080" y="2693"/>
                    <a:pt x="5113" y="2594"/>
                  </a:cubicBezTo>
                  <a:cubicBezTo>
                    <a:pt x="5135" y="2529"/>
                    <a:pt x="5200" y="2507"/>
                    <a:pt x="5266" y="2507"/>
                  </a:cubicBezTo>
                  <a:cubicBezTo>
                    <a:pt x="5332" y="2507"/>
                    <a:pt x="5387" y="2518"/>
                    <a:pt x="5431" y="2562"/>
                  </a:cubicBezTo>
                  <a:cubicBezTo>
                    <a:pt x="5529" y="2638"/>
                    <a:pt x="5584" y="2748"/>
                    <a:pt x="5682" y="2835"/>
                  </a:cubicBezTo>
                  <a:cubicBezTo>
                    <a:pt x="5726" y="2891"/>
                    <a:pt x="5803" y="2912"/>
                    <a:pt x="5879" y="2912"/>
                  </a:cubicBezTo>
                  <a:cubicBezTo>
                    <a:pt x="5934" y="2912"/>
                    <a:pt x="5978" y="2901"/>
                    <a:pt x="6011" y="2857"/>
                  </a:cubicBezTo>
                  <a:lnTo>
                    <a:pt x="6011" y="2857"/>
                  </a:lnTo>
                  <a:cubicBezTo>
                    <a:pt x="5956" y="3022"/>
                    <a:pt x="6142" y="3153"/>
                    <a:pt x="6317" y="3153"/>
                  </a:cubicBezTo>
                  <a:cubicBezTo>
                    <a:pt x="6361" y="3153"/>
                    <a:pt x="6394" y="3153"/>
                    <a:pt x="6438" y="3131"/>
                  </a:cubicBezTo>
                  <a:cubicBezTo>
                    <a:pt x="6635" y="3032"/>
                    <a:pt x="6723" y="2813"/>
                    <a:pt x="6788" y="2606"/>
                  </a:cubicBezTo>
                  <a:cubicBezTo>
                    <a:pt x="6876" y="2759"/>
                    <a:pt x="6963" y="2923"/>
                    <a:pt x="7040" y="3076"/>
                  </a:cubicBezTo>
                  <a:cubicBezTo>
                    <a:pt x="7270" y="2857"/>
                    <a:pt x="7412" y="2573"/>
                    <a:pt x="7456" y="2266"/>
                  </a:cubicBezTo>
                  <a:lnTo>
                    <a:pt x="7456" y="2266"/>
                  </a:lnTo>
                  <a:cubicBezTo>
                    <a:pt x="7445" y="2375"/>
                    <a:pt x="7565" y="2441"/>
                    <a:pt x="7675" y="2441"/>
                  </a:cubicBezTo>
                  <a:cubicBezTo>
                    <a:pt x="7719" y="2441"/>
                    <a:pt x="7774" y="2431"/>
                    <a:pt x="7806" y="2397"/>
                  </a:cubicBezTo>
                  <a:cubicBezTo>
                    <a:pt x="7937" y="2310"/>
                    <a:pt x="7971" y="2124"/>
                    <a:pt x="7949" y="1971"/>
                  </a:cubicBezTo>
                  <a:cubicBezTo>
                    <a:pt x="7937" y="1806"/>
                    <a:pt x="7883" y="1653"/>
                    <a:pt x="7894" y="1489"/>
                  </a:cubicBezTo>
                  <a:cubicBezTo>
                    <a:pt x="7916" y="1336"/>
                    <a:pt x="8015" y="1161"/>
                    <a:pt x="8178" y="1149"/>
                  </a:cubicBezTo>
                  <a:cubicBezTo>
                    <a:pt x="8803" y="1762"/>
                    <a:pt x="9142" y="2650"/>
                    <a:pt x="9088" y="3526"/>
                  </a:cubicBezTo>
                  <a:cubicBezTo>
                    <a:pt x="8803" y="3120"/>
                    <a:pt x="8463" y="2748"/>
                    <a:pt x="8080" y="2441"/>
                  </a:cubicBezTo>
                  <a:lnTo>
                    <a:pt x="6963" y="4281"/>
                  </a:lnTo>
                  <a:cubicBezTo>
                    <a:pt x="7127" y="3865"/>
                    <a:pt x="7062" y="3372"/>
                    <a:pt x="6810" y="3011"/>
                  </a:cubicBezTo>
                  <a:cubicBezTo>
                    <a:pt x="6667" y="3547"/>
                    <a:pt x="6438" y="4073"/>
                    <a:pt x="6131" y="4555"/>
                  </a:cubicBezTo>
                  <a:cubicBezTo>
                    <a:pt x="6109" y="3996"/>
                    <a:pt x="5945" y="3448"/>
                    <a:pt x="5660" y="2967"/>
                  </a:cubicBezTo>
                  <a:cubicBezTo>
                    <a:pt x="5397" y="3526"/>
                    <a:pt x="5234" y="4127"/>
                    <a:pt x="5190" y="4740"/>
                  </a:cubicBezTo>
                  <a:cubicBezTo>
                    <a:pt x="4740" y="4007"/>
                    <a:pt x="4248" y="3295"/>
                    <a:pt x="3733" y="2616"/>
                  </a:cubicBezTo>
                  <a:cubicBezTo>
                    <a:pt x="3558" y="3109"/>
                    <a:pt x="3482" y="3635"/>
                    <a:pt x="3514" y="4161"/>
                  </a:cubicBezTo>
                  <a:cubicBezTo>
                    <a:pt x="3120" y="3558"/>
                    <a:pt x="2945" y="2813"/>
                    <a:pt x="3032" y="2091"/>
                  </a:cubicBezTo>
                  <a:lnTo>
                    <a:pt x="3032" y="2091"/>
                  </a:lnTo>
                  <a:cubicBezTo>
                    <a:pt x="2321" y="2474"/>
                    <a:pt x="1697" y="3022"/>
                    <a:pt x="1226" y="3679"/>
                  </a:cubicBezTo>
                  <a:cubicBezTo>
                    <a:pt x="1259" y="3175"/>
                    <a:pt x="1456" y="2693"/>
                    <a:pt x="1784" y="2310"/>
                  </a:cubicBezTo>
                  <a:lnTo>
                    <a:pt x="1784" y="2310"/>
                  </a:lnTo>
                  <a:cubicBezTo>
                    <a:pt x="1248" y="2540"/>
                    <a:pt x="777" y="2934"/>
                    <a:pt x="460" y="3416"/>
                  </a:cubicBezTo>
                  <a:cubicBezTo>
                    <a:pt x="821" y="2825"/>
                    <a:pt x="1281" y="2277"/>
                    <a:pt x="1828" y="1828"/>
                  </a:cubicBezTo>
                  <a:lnTo>
                    <a:pt x="1828" y="1828"/>
                  </a:lnTo>
                  <a:cubicBezTo>
                    <a:pt x="1686" y="1872"/>
                    <a:pt x="1543" y="1916"/>
                    <a:pt x="1423" y="1981"/>
                  </a:cubicBezTo>
                  <a:cubicBezTo>
                    <a:pt x="1916" y="1675"/>
                    <a:pt x="2441" y="1434"/>
                    <a:pt x="2989" y="1259"/>
                  </a:cubicBezTo>
                  <a:cubicBezTo>
                    <a:pt x="2814" y="1215"/>
                    <a:pt x="2638" y="1193"/>
                    <a:pt x="2453" y="1193"/>
                  </a:cubicBezTo>
                  <a:cubicBezTo>
                    <a:pt x="2321" y="1193"/>
                    <a:pt x="2190" y="1204"/>
                    <a:pt x="2059" y="1237"/>
                  </a:cubicBezTo>
                  <a:cubicBezTo>
                    <a:pt x="2573" y="1095"/>
                    <a:pt x="3088" y="952"/>
                    <a:pt x="3602" y="821"/>
                  </a:cubicBezTo>
                  <a:cubicBezTo>
                    <a:pt x="3580" y="821"/>
                    <a:pt x="3548" y="832"/>
                    <a:pt x="3526" y="832"/>
                  </a:cubicBezTo>
                  <a:cubicBezTo>
                    <a:pt x="3438" y="832"/>
                    <a:pt x="3339" y="810"/>
                    <a:pt x="3230" y="788"/>
                  </a:cubicBezTo>
                  <a:cubicBezTo>
                    <a:pt x="3175" y="777"/>
                    <a:pt x="3110" y="755"/>
                    <a:pt x="3044" y="755"/>
                  </a:cubicBezTo>
                  <a:cubicBezTo>
                    <a:pt x="2825" y="766"/>
                    <a:pt x="2606" y="799"/>
                    <a:pt x="2397" y="854"/>
                  </a:cubicBezTo>
                  <a:cubicBezTo>
                    <a:pt x="2321" y="876"/>
                    <a:pt x="2256" y="898"/>
                    <a:pt x="2178" y="920"/>
                  </a:cubicBezTo>
                  <a:cubicBezTo>
                    <a:pt x="1686" y="1084"/>
                    <a:pt x="1226" y="1368"/>
                    <a:pt x="854" y="1740"/>
                  </a:cubicBezTo>
                  <a:lnTo>
                    <a:pt x="854" y="1744"/>
                  </a:lnTo>
                  <a:lnTo>
                    <a:pt x="854" y="1744"/>
                  </a:lnTo>
                  <a:cubicBezTo>
                    <a:pt x="1115" y="1574"/>
                    <a:pt x="1428" y="1489"/>
                    <a:pt x="1741" y="1489"/>
                  </a:cubicBezTo>
                  <a:lnTo>
                    <a:pt x="1883" y="1489"/>
                  </a:lnTo>
                  <a:cubicBezTo>
                    <a:pt x="1193" y="1818"/>
                    <a:pt x="438" y="2200"/>
                    <a:pt x="142" y="2901"/>
                  </a:cubicBezTo>
                  <a:cubicBezTo>
                    <a:pt x="351" y="2792"/>
                    <a:pt x="558" y="2693"/>
                    <a:pt x="767" y="2584"/>
                  </a:cubicBezTo>
                  <a:lnTo>
                    <a:pt x="767" y="2584"/>
                  </a:lnTo>
                  <a:cubicBezTo>
                    <a:pt x="492" y="2891"/>
                    <a:pt x="208" y="3273"/>
                    <a:pt x="76" y="3667"/>
                  </a:cubicBezTo>
                  <a:cubicBezTo>
                    <a:pt x="22" y="3821"/>
                    <a:pt x="11" y="3952"/>
                    <a:pt x="11" y="4083"/>
                  </a:cubicBezTo>
                  <a:cubicBezTo>
                    <a:pt x="0" y="4380"/>
                    <a:pt x="98" y="4642"/>
                    <a:pt x="120" y="4971"/>
                  </a:cubicBezTo>
                  <a:lnTo>
                    <a:pt x="120" y="4817"/>
                  </a:lnTo>
                  <a:cubicBezTo>
                    <a:pt x="120" y="4193"/>
                    <a:pt x="405" y="3624"/>
                    <a:pt x="832" y="3175"/>
                  </a:cubicBezTo>
                  <a:lnTo>
                    <a:pt x="832" y="3175"/>
                  </a:lnTo>
                  <a:cubicBezTo>
                    <a:pt x="832" y="3251"/>
                    <a:pt x="821" y="3328"/>
                    <a:pt x="821" y="3405"/>
                  </a:cubicBezTo>
                  <a:cubicBezTo>
                    <a:pt x="821" y="3788"/>
                    <a:pt x="920" y="4182"/>
                    <a:pt x="1117" y="4511"/>
                  </a:cubicBezTo>
                  <a:cubicBezTo>
                    <a:pt x="1171" y="4149"/>
                    <a:pt x="1368" y="3810"/>
                    <a:pt x="1621" y="3547"/>
                  </a:cubicBezTo>
                  <a:cubicBezTo>
                    <a:pt x="1872" y="3273"/>
                    <a:pt x="2178" y="3054"/>
                    <a:pt x="2485" y="2835"/>
                  </a:cubicBezTo>
                  <a:cubicBezTo>
                    <a:pt x="2562" y="3646"/>
                    <a:pt x="3153" y="4302"/>
                    <a:pt x="3745" y="4861"/>
                  </a:cubicBezTo>
                  <a:cubicBezTo>
                    <a:pt x="3701" y="4620"/>
                    <a:pt x="3679" y="4368"/>
                    <a:pt x="3679" y="4127"/>
                  </a:cubicBezTo>
                  <a:cubicBezTo>
                    <a:pt x="3679" y="3766"/>
                    <a:pt x="3733" y="3394"/>
                    <a:pt x="3832" y="3044"/>
                  </a:cubicBezTo>
                  <a:cubicBezTo>
                    <a:pt x="4215" y="3886"/>
                    <a:pt x="4740" y="4675"/>
                    <a:pt x="5365" y="5365"/>
                  </a:cubicBezTo>
                  <a:cubicBezTo>
                    <a:pt x="5507" y="4631"/>
                    <a:pt x="5616" y="3886"/>
                    <a:pt x="5693" y="3142"/>
                  </a:cubicBezTo>
                  <a:cubicBezTo>
                    <a:pt x="6000" y="3799"/>
                    <a:pt x="6044" y="4533"/>
                    <a:pt x="6066" y="5255"/>
                  </a:cubicBezTo>
                  <a:cubicBezTo>
                    <a:pt x="6405" y="4599"/>
                    <a:pt x="6657" y="3886"/>
                    <a:pt x="6810" y="3164"/>
                  </a:cubicBezTo>
                  <a:cubicBezTo>
                    <a:pt x="6843" y="3307"/>
                    <a:pt x="6854" y="3460"/>
                    <a:pt x="6854" y="3602"/>
                  </a:cubicBezTo>
                  <a:cubicBezTo>
                    <a:pt x="6854" y="3996"/>
                    <a:pt x="6766" y="4401"/>
                    <a:pt x="6667" y="4796"/>
                  </a:cubicBezTo>
                  <a:cubicBezTo>
                    <a:pt x="6635" y="4937"/>
                    <a:pt x="6602" y="5091"/>
                    <a:pt x="6558" y="5244"/>
                  </a:cubicBezTo>
                  <a:cubicBezTo>
                    <a:pt x="7215" y="4478"/>
                    <a:pt x="7740" y="3602"/>
                    <a:pt x="8102" y="2672"/>
                  </a:cubicBezTo>
                  <a:cubicBezTo>
                    <a:pt x="8343" y="3109"/>
                    <a:pt x="8606" y="3526"/>
                    <a:pt x="8912" y="3930"/>
                  </a:cubicBezTo>
                  <a:cubicBezTo>
                    <a:pt x="9054" y="4117"/>
                    <a:pt x="9208" y="4302"/>
                    <a:pt x="9426" y="4390"/>
                  </a:cubicBezTo>
                  <a:cubicBezTo>
                    <a:pt x="9383" y="3886"/>
                    <a:pt x="9339" y="3383"/>
                    <a:pt x="9295" y="2891"/>
                  </a:cubicBezTo>
                  <a:lnTo>
                    <a:pt x="9295" y="2891"/>
                  </a:lnTo>
                  <a:cubicBezTo>
                    <a:pt x="9679" y="3723"/>
                    <a:pt x="10062" y="4555"/>
                    <a:pt x="10456" y="5375"/>
                  </a:cubicBezTo>
                  <a:lnTo>
                    <a:pt x="10456" y="5354"/>
                  </a:lnTo>
                  <a:cubicBezTo>
                    <a:pt x="10456" y="4883"/>
                    <a:pt x="10390" y="4412"/>
                    <a:pt x="10270" y="3952"/>
                  </a:cubicBezTo>
                  <a:lnTo>
                    <a:pt x="10270" y="3952"/>
                  </a:lnTo>
                  <a:cubicBezTo>
                    <a:pt x="10499" y="4226"/>
                    <a:pt x="10774" y="4467"/>
                    <a:pt x="11080" y="4631"/>
                  </a:cubicBezTo>
                  <a:cubicBezTo>
                    <a:pt x="11091" y="4631"/>
                    <a:pt x="11102" y="4511"/>
                    <a:pt x="11102" y="4368"/>
                  </a:cubicBezTo>
                  <a:cubicBezTo>
                    <a:pt x="11102" y="4215"/>
                    <a:pt x="11091" y="4040"/>
                    <a:pt x="11091" y="4018"/>
                  </a:cubicBezTo>
                  <a:cubicBezTo>
                    <a:pt x="11058" y="3766"/>
                    <a:pt x="10959" y="3504"/>
                    <a:pt x="10817" y="3285"/>
                  </a:cubicBezTo>
                  <a:lnTo>
                    <a:pt x="10817" y="3285"/>
                  </a:lnTo>
                  <a:cubicBezTo>
                    <a:pt x="10937" y="3350"/>
                    <a:pt x="11069" y="3405"/>
                    <a:pt x="11212" y="3427"/>
                  </a:cubicBezTo>
                  <a:cubicBezTo>
                    <a:pt x="11146" y="3131"/>
                    <a:pt x="11014" y="2869"/>
                    <a:pt x="10839" y="2628"/>
                  </a:cubicBezTo>
                  <a:cubicBezTo>
                    <a:pt x="10740" y="2496"/>
                    <a:pt x="10631" y="2375"/>
                    <a:pt x="10499" y="2266"/>
                  </a:cubicBezTo>
                  <a:lnTo>
                    <a:pt x="10499" y="2266"/>
                  </a:lnTo>
                  <a:cubicBezTo>
                    <a:pt x="10718" y="2343"/>
                    <a:pt x="10927" y="2419"/>
                    <a:pt x="11146" y="2496"/>
                  </a:cubicBezTo>
                  <a:cubicBezTo>
                    <a:pt x="10937" y="2168"/>
                    <a:pt x="10237" y="1292"/>
                    <a:pt x="9723" y="1292"/>
                  </a:cubicBezTo>
                  <a:cubicBezTo>
                    <a:pt x="9696" y="1292"/>
                    <a:pt x="9669" y="1292"/>
                    <a:pt x="9643" y="1298"/>
                  </a:cubicBezTo>
                  <a:lnTo>
                    <a:pt x="9643" y="1298"/>
                  </a:lnTo>
                  <a:cubicBezTo>
                    <a:pt x="9802" y="1257"/>
                    <a:pt x="9970" y="1237"/>
                    <a:pt x="10139" y="1237"/>
                  </a:cubicBezTo>
                  <a:cubicBezTo>
                    <a:pt x="10270" y="1237"/>
                    <a:pt x="10401" y="1248"/>
                    <a:pt x="10533" y="1281"/>
                  </a:cubicBezTo>
                  <a:cubicBezTo>
                    <a:pt x="10215" y="964"/>
                    <a:pt x="9766" y="788"/>
                    <a:pt x="9317" y="788"/>
                  </a:cubicBezTo>
                  <a:cubicBezTo>
                    <a:pt x="9251" y="788"/>
                    <a:pt x="9186" y="788"/>
                    <a:pt x="9131" y="799"/>
                  </a:cubicBezTo>
                  <a:cubicBezTo>
                    <a:pt x="9328" y="733"/>
                    <a:pt x="9525" y="668"/>
                    <a:pt x="9733" y="613"/>
                  </a:cubicBezTo>
                  <a:lnTo>
                    <a:pt x="9733" y="613"/>
                  </a:lnTo>
                  <a:cubicBezTo>
                    <a:pt x="9679" y="624"/>
                    <a:pt x="9613" y="635"/>
                    <a:pt x="9547" y="635"/>
                  </a:cubicBezTo>
                  <a:cubicBezTo>
                    <a:pt x="9426" y="635"/>
                    <a:pt x="9295" y="613"/>
                    <a:pt x="9153" y="591"/>
                  </a:cubicBezTo>
                  <a:cubicBezTo>
                    <a:pt x="9022" y="580"/>
                    <a:pt x="8879" y="558"/>
                    <a:pt x="8770" y="558"/>
                  </a:cubicBezTo>
                  <a:lnTo>
                    <a:pt x="8693" y="558"/>
                  </a:lnTo>
                  <a:cubicBezTo>
                    <a:pt x="8387" y="591"/>
                    <a:pt x="8069" y="646"/>
                    <a:pt x="7774" y="766"/>
                  </a:cubicBezTo>
                  <a:cubicBezTo>
                    <a:pt x="7981" y="504"/>
                    <a:pt x="8178" y="251"/>
                    <a:pt x="8375" y="0"/>
                  </a:cubicBezTo>
                  <a:close/>
                </a:path>
              </a:pathLst>
            </a:custGeom>
            <a:solidFill>
              <a:srgbClr val="141414">
                <a:alpha val="1006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425" name="Google Shape;2425;p244"/>
            <p:cNvGrpSpPr/>
            <p:nvPr/>
          </p:nvGrpSpPr>
          <p:grpSpPr>
            <a:xfrm>
              <a:off x="7356025" y="2877598"/>
              <a:ext cx="119245" cy="66609"/>
              <a:chOff x="7356025" y="2877598"/>
              <a:chExt cx="119245" cy="66609"/>
            </a:xfrm>
          </p:grpSpPr>
          <p:sp>
            <p:nvSpPr>
              <p:cNvPr id="2426" name="Google Shape;2426;p244"/>
              <p:cNvSpPr/>
              <p:nvPr/>
            </p:nvSpPr>
            <p:spPr>
              <a:xfrm>
                <a:off x="7356025" y="2877598"/>
                <a:ext cx="89916" cy="58081"/>
              </a:xfrm>
              <a:custGeom>
                <a:rect b="b" l="l" r="r" t="t"/>
                <a:pathLst>
                  <a:path extrusionOk="0" h="2016" w="3121">
                    <a:moveTo>
                      <a:pt x="2530" y="362"/>
                    </a:moveTo>
                    <a:cubicBezTo>
                      <a:pt x="2365" y="384"/>
                      <a:pt x="2190" y="384"/>
                      <a:pt x="2015" y="395"/>
                    </a:cubicBezTo>
                    <a:cubicBezTo>
                      <a:pt x="1839" y="417"/>
                      <a:pt x="1664" y="428"/>
                      <a:pt x="1489" y="461"/>
                    </a:cubicBezTo>
                    <a:cubicBezTo>
                      <a:pt x="1314" y="494"/>
                      <a:pt x="1150" y="538"/>
                      <a:pt x="985" y="603"/>
                    </a:cubicBezTo>
                    <a:cubicBezTo>
                      <a:pt x="832" y="680"/>
                      <a:pt x="690" y="779"/>
                      <a:pt x="581" y="920"/>
                    </a:cubicBezTo>
                    <a:cubicBezTo>
                      <a:pt x="635" y="844"/>
                      <a:pt x="690" y="789"/>
                      <a:pt x="756" y="735"/>
                    </a:cubicBezTo>
                    <a:cubicBezTo>
                      <a:pt x="832" y="680"/>
                      <a:pt x="909" y="636"/>
                      <a:pt x="985" y="592"/>
                    </a:cubicBezTo>
                    <a:cubicBezTo>
                      <a:pt x="1150" y="516"/>
                      <a:pt x="1314" y="472"/>
                      <a:pt x="1489" y="450"/>
                    </a:cubicBezTo>
                    <a:cubicBezTo>
                      <a:pt x="1664" y="417"/>
                      <a:pt x="1839" y="395"/>
                      <a:pt x="2015" y="384"/>
                    </a:cubicBezTo>
                    <a:cubicBezTo>
                      <a:pt x="2102" y="384"/>
                      <a:pt x="2190" y="384"/>
                      <a:pt x="2267" y="373"/>
                    </a:cubicBezTo>
                    <a:cubicBezTo>
                      <a:pt x="2354" y="373"/>
                      <a:pt x="2442" y="373"/>
                      <a:pt x="2530" y="362"/>
                    </a:cubicBezTo>
                    <a:close/>
                    <a:moveTo>
                      <a:pt x="2092" y="1"/>
                    </a:moveTo>
                    <a:cubicBezTo>
                      <a:pt x="1303" y="1"/>
                      <a:pt x="504" y="275"/>
                      <a:pt x="77" y="888"/>
                    </a:cubicBezTo>
                    <a:cubicBezTo>
                      <a:pt x="44" y="932"/>
                      <a:pt x="11" y="986"/>
                      <a:pt x="0" y="1041"/>
                    </a:cubicBezTo>
                    <a:cubicBezTo>
                      <a:pt x="0" y="1107"/>
                      <a:pt x="0" y="1161"/>
                      <a:pt x="22" y="1227"/>
                    </a:cubicBezTo>
                    <a:cubicBezTo>
                      <a:pt x="143" y="1205"/>
                      <a:pt x="252" y="1205"/>
                      <a:pt x="372" y="1205"/>
                    </a:cubicBezTo>
                    <a:cubicBezTo>
                      <a:pt x="679" y="1205"/>
                      <a:pt x="975" y="1249"/>
                      <a:pt x="1260" y="1358"/>
                    </a:cubicBezTo>
                    <a:cubicBezTo>
                      <a:pt x="1489" y="1435"/>
                      <a:pt x="1708" y="1555"/>
                      <a:pt x="1938" y="1567"/>
                    </a:cubicBezTo>
                    <a:lnTo>
                      <a:pt x="1982" y="1567"/>
                    </a:lnTo>
                    <a:cubicBezTo>
                      <a:pt x="2277" y="1567"/>
                      <a:pt x="2552" y="1414"/>
                      <a:pt x="2814" y="1293"/>
                    </a:cubicBezTo>
                    <a:cubicBezTo>
                      <a:pt x="2825" y="1282"/>
                      <a:pt x="2847" y="1282"/>
                      <a:pt x="2858" y="1271"/>
                    </a:cubicBezTo>
                    <a:cubicBezTo>
                      <a:pt x="2956" y="1161"/>
                      <a:pt x="3033" y="1041"/>
                      <a:pt x="3077" y="899"/>
                    </a:cubicBezTo>
                    <a:cubicBezTo>
                      <a:pt x="3077" y="877"/>
                      <a:pt x="3088" y="844"/>
                      <a:pt x="3088" y="811"/>
                    </a:cubicBezTo>
                    <a:lnTo>
                      <a:pt x="3088" y="811"/>
                    </a:lnTo>
                    <a:cubicBezTo>
                      <a:pt x="3022" y="833"/>
                      <a:pt x="2968" y="855"/>
                      <a:pt x="2902" y="888"/>
                    </a:cubicBezTo>
                    <a:cubicBezTo>
                      <a:pt x="2956" y="844"/>
                      <a:pt x="3022" y="811"/>
                      <a:pt x="3099" y="789"/>
                    </a:cubicBezTo>
                    <a:cubicBezTo>
                      <a:pt x="3121" y="516"/>
                      <a:pt x="3000" y="220"/>
                      <a:pt x="2781" y="78"/>
                    </a:cubicBezTo>
                    <a:cubicBezTo>
                      <a:pt x="2562" y="23"/>
                      <a:pt x="2321" y="1"/>
                      <a:pt x="2092" y="1"/>
                    </a:cubicBezTo>
                    <a:close/>
                    <a:moveTo>
                      <a:pt x="416" y="1840"/>
                    </a:moveTo>
                    <a:lnTo>
                      <a:pt x="416" y="1840"/>
                    </a:lnTo>
                    <a:cubicBezTo>
                      <a:pt x="449" y="1906"/>
                      <a:pt x="493" y="1961"/>
                      <a:pt x="526" y="2015"/>
                    </a:cubicBezTo>
                    <a:cubicBezTo>
                      <a:pt x="493" y="1961"/>
                      <a:pt x="460" y="1895"/>
                      <a:pt x="416" y="1840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7" name="Google Shape;2427;p244"/>
              <p:cNvSpPr/>
              <p:nvPr/>
            </p:nvSpPr>
            <p:spPr>
              <a:xfrm>
                <a:off x="7371151" y="2879816"/>
                <a:ext cx="104119" cy="64390"/>
              </a:xfrm>
              <a:custGeom>
                <a:rect b="b" l="l" r="r" t="t"/>
                <a:pathLst>
                  <a:path extrusionOk="0" h="2235" w="3614">
                    <a:moveTo>
                      <a:pt x="2256" y="1"/>
                    </a:moveTo>
                    <a:lnTo>
                      <a:pt x="2256" y="1"/>
                    </a:lnTo>
                    <a:cubicBezTo>
                      <a:pt x="2475" y="143"/>
                      <a:pt x="2596" y="439"/>
                      <a:pt x="2574" y="712"/>
                    </a:cubicBezTo>
                    <a:cubicBezTo>
                      <a:pt x="2650" y="690"/>
                      <a:pt x="2727" y="668"/>
                      <a:pt x="2793" y="658"/>
                    </a:cubicBezTo>
                    <a:lnTo>
                      <a:pt x="2881" y="658"/>
                    </a:lnTo>
                    <a:cubicBezTo>
                      <a:pt x="2924" y="658"/>
                      <a:pt x="2979" y="658"/>
                      <a:pt x="3022" y="668"/>
                    </a:cubicBezTo>
                    <a:cubicBezTo>
                      <a:pt x="3099" y="690"/>
                      <a:pt x="3165" y="712"/>
                      <a:pt x="3231" y="756"/>
                    </a:cubicBezTo>
                    <a:cubicBezTo>
                      <a:pt x="3165" y="723"/>
                      <a:pt x="3088" y="702"/>
                      <a:pt x="3022" y="690"/>
                    </a:cubicBezTo>
                    <a:lnTo>
                      <a:pt x="2803" y="690"/>
                    </a:lnTo>
                    <a:cubicBezTo>
                      <a:pt x="2727" y="702"/>
                      <a:pt x="2650" y="712"/>
                      <a:pt x="2584" y="734"/>
                    </a:cubicBezTo>
                    <a:lnTo>
                      <a:pt x="2563" y="734"/>
                    </a:lnTo>
                    <a:cubicBezTo>
                      <a:pt x="2563" y="767"/>
                      <a:pt x="2552" y="800"/>
                      <a:pt x="2552" y="822"/>
                    </a:cubicBezTo>
                    <a:cubicBezTo>
                      <a:pt x="2508" y="964"/>
                      <a:pt x="2431" y="1084"/>
                      <a:pt x="2333" y="1194"/>
                    </a:cubicBezTo>
                    <a:cubicBezTo>
                      <a:pt x="2530" y="1106"/>
                      <a:pt x="2749" y="1040"/>
                      <a:pt x="2957" y="1030"/>
                    </a:cubicBezTo>
                    <a:lnTo>
                      <a:pt x="3012" y="1030"/>
                    </a:lnTo>
                    <a:cubicBezTo>
                      <a:pt x="3219" y="1030"/>
                      <a:pt x="3406" y="1084"/>
                      <a:pt x="3603" y="1118"/>
                    </a:cubicBezTo>
                    <a:cubicBezTo>
                      <a:pt x="3460" y="1358"/>
                      <a:pt x="3351" y="1610"/>
                      <a:pt x="3187" y="1840"/>
                    </a:cubicBezTo>
                    <a:cubicBezTo>
                      <a:pt x="3351" y="1621"/>
                      <a:pt x="3472" y="1369"/>
                      <a:pt x="3614" y="1118"/>
                    </a:cubicBezTo>
                    <a:cubicBezTo>
                      <a:pt x="3548" y="899"/>
                      <a:pt x="3472" y="658"/>
                      <a:pt x="3307" y="483"/>
                    </a:cubicBezTo>
                    <a:cubicBezTo>
                      <a:pt x="3219" y="395"/>
                      <a:pt x="3121" y="329"/>
                      <a:pt x="3012" y="264"/>
                    </a:cubicBezTo>
                    <a:cubicBezTo>
                      <a:pt x="2782" y="143"/>
                      <a:pt x="2530" y="55"/>
                      <a:pt x="2256" y="1"/>
                    </a:cubicBezTo>
                    <a:close/>
                    <a:moveTo>
                      <a:pt x="1" y="1938"/>
                    </a:moveTo>
                    <a:cubicBezTo>
                      <a:pt x="54" y="2022"/>
                      <a:pt x="117" y="2094"/>
                      <a:pt x="209" y="2157"/>
                    </a:cubicBezTo>
                    <a:lnTo>
                      <a:pt x="209" y="2157"/>
                    </a:lnTo>
                    <a:cubicBezTo>
                      <a:pt x="123" y="2095"/>
                      <a:pt x="59" y="2019"/>
                      <a:pt x="1" y="1938"/>
                    </a:cubicBezTo>
                    <a:close/>
                    <a:moveTo>
                      <a:pt x="209" y="2157"/>
                    </a:moveTo>
                    <a:cubicBezTo>
                      <a:pt x="250" y="2186"/>
                      <a:pt x="297" y="2213"/>
                      <a:pt x="351" y="2234"/>
                    </a:cubicBezTo>
                    <a:cubicBezTo>
                      <a:pt x="297" y="2210"/>
                      <a:pt x="250" y="2185"/>
                      <a:pt x="209" y="2157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428" name="Google Shape;2428;p244"/>
            <p:cNvSpPr/>
            <p:nvPr/>
          </p:nvSpPr>
          <p:spPr>
            <a:xfrm>
              <a:off x="7356342" y="2912919"/>
              <a:ext cx="11697" cy="17718"/>
            </a:xfrm>
            <a:custGeom>
              <a:rect b="b" l="l" r="r" t="t"/>
              <a:pathLst>
                <a:path extrusionOk="0" h="615" w="406">
                  <a:moveTo>
                    <a:pt x="0" y="1"/>
                  </a:moveTo>
                  <a:cubicBezTo>
                    <a:pt x="66" y="242"/>
                    <a:pt x="274" y="407"/>
                    <a:pt x="405" y="614"/>
                  </a:cubicBezTo>
                  <a:cubicBezTo>
                    <a:pt x="395" y="592"/>
                    <a:pt x="373" y="560"/>
                    <a:pt x="361" y="538"/>
                  </a:cubicBezTo>
                  <a:cubicBezTo>
                    <a:pt x="263" y="373"/>
                    <a:pt x="77" y="198"/>
                    <a:pt x="11" y="1"/>
                  </a:cubicBezTo>
                  <a:close/>
                </a:path>
              </a:pathLst>
            </a:custGeom>
            <a:solidFill>
              <a:srgbClr val="8B666E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9" name="Google Shape;2429;p244"/>
            <p:cNvSpPr/>
            <p:nvPr/>
          </p:nvSpPr>
          <p:spPr>
            <a:xfrm>
              <a:off x="7356630" y="2912314"/>
              <a:ext cx="81763" cy="23365"/>
            </a:xfrm>
            <a:custGeom>
              <a:rect b="b" l="l" r="r" t="t"/>
              <a:pathLst>
                <a:path extrusionOk="0" h="811" w="2838">
                  <a:moveTo>
                    <a:pt x="351" y="0"/>
                  </a:moveTo>
                  <a:cubicBezTo>
                    <a:pt x="231" y="0"/>
                    <a:pt x="122" y="0"/>
                    <a:pt x="1" y="22"/>
                  </a:cubicBezTo>
                  <a:cubicBezTo>
                    <a:pt x="67" y="219"/>
                    <a:pt x="253" y="394"/>
                    <a:pt x="351" y="559"/>
                  </a:cubicBezTo>
                  <a:cubicBezTo>
                    <a:pt x="363" y="581"/>
                    <a:pt x="385" y="613"/>
                    <a:pt x="395" y="635"/>
                  </a:cubicBezTo>
                  <a:cubicBezTo>
                    <a:pt x="439" y="690"/>
                    <a:pt x="472" y="756"/>
                    <a:pt x="505" y="810"/>
                  </a:cubicBezTo>
                  <a:cubicBezTo>
                    <a:pt x="582" y="734"/>
                    <a:pt x="636" y="646"/>
                    <a:pt x="691" y="559"/>
                  </a:cubicBezTo>
                  <a:cubicBezTo>
                    <a:pt x="735" y="482"/>
                    <a:pt x="767" y="406"/>
                    <a:pt x="833" y="362"/>
                  </a:cubicBezTo>
                  <a:cubicBezTo>
                    <a:pt x="888" y="329"/>
                    <a:pt x="932" y="318"/>
                    <a:pt x="986" y="318"/>
                  </a:cubicBezTo>
                  <a:cubicBezTo>
                    <a:pt x="1151" y="318"/>
                    <a:pt x="1326" y="438"/>
                    <a:pt x="1501" y="504"/>
                  </a:cubicBezTo>
                  <a:cubicBezTo>
                    <a:pt x="1589" y="526"/>
                    <a:pt x="1677" y="537"/>
                    <a:pt x="1775" y="537"/>
                  </a:cubicBezTo>
                  <a:cubicBezTo>
                    <a:pt x="2136" y="537"/>
                    <a:pt x="2574" y="350"/>
                    <a:pt x="2837" y="66"/>
                  </a:cubicBezTo>
                  <a:lnTo>
                    <a:pt x="2837" y="66"/>
                  </a:lnTo>
                  <a:cubicBezTo>
                    <a:pt x="2826" y="77"/>
                    <a:pt x="2804" y="77"/>
                    <a:pt x="2793" y="88"/>
                  </a:cubicBezTo>
                  <a:cubicBezTo>
                    <a:pt x="2531" y="209"/>
                    <a:pt x="2256" y="362"/>
                    <a:pt x="1961" y="362"/>
                  </a:cubicBezTo>
                  <a:lnTo>
                    <a:pt x="1917" y="362"/>
                  </a:lnTo>
                  <a:cubicBezTo>
                    <a:pt x="1687" y="350"/>
                    <a:pt x="1468" y="230"/>
                    <a:pt x="1239" y="153"/>
                  </a:cubicBezTo>
                  <a:cubicBezTo>
                    <a:pt x="954" y="44"/>
                    <a:pt x="658" y="0"/>
                    <a:pt x="351" y="0"/>
                  </a:cubicBezTo>
                  <a:close/>
                </a:path>
              </a:pathLst>
            </a:custGeom>
            <a:solidFill>
              <a:srgbClr val="3F4D8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0" name="Google Shape;2430;p244"/>
            <p:cNvSpPr/>
            <p:nvPr/>
          </p:nvSpPr>
          <p:spPr>
            <a:xfrm>
              <a:off x="7371151" y="2909461"/>
              <a:ext cx="103831" cy="40420"/>
            </a:xfrm>
            <a:custGeom>
              <a:rect b="b" l="l" r="r" t="t"/>
              <a:pathLst>
                <a:path extrusionOk="0" h="1403" w="3604">
                  <a:moveTo>
                    <a:pt x="2957" y="1"/>
                  </a:moveTo>
                  <a:cubicBezTo>
                    <a:pt x="2749" y="11"/>
                    <a:pt x="2530" y="77"/>
                    <a:pt x="2333" y="165"/>
                  </a:cubicBezTo>
                  <a:cubicBezTo>
                    <a:pt x="2070" y="449"/>
                    <a:pt x="1632" y="636"/>
                    <a:pt x="1271" y="636"/>
                  </a:cubicBezTo>
                  <a:cubicBezTo>
                    <a:pt x="1173" y="636"/>
                    <a:pt x="1085" y="625"/>
                    <a:pt x="997" y="603"/>
                  </a:cubicBezTo>
                  <a:cubicBezTo>
                    <a:pt x="822" y="537"/>
                    <a:pt x="647" y="417"/>
                    <a:pt x="482" y="417"/>
                  </a:cubicBezTo>
                  <a:cubicBezTo>
                    <a:pt x="428" y="417"/>
                    <a:pt x="384" y="428"/>
                    <a:pt x="329" y="461"/>
                  </a:cubicBezTo>
                  <a:cubicBezTo>
                    <a:pt x="263" y="505"/>
                    <a:pt x="231" y="581"/>
                    <a:pt x="187" y="658"/>
                  </a:cubicBezTo>
                  <a:cubicBezTo>
                    <a:pt x="132" y="745"/>
                    <a:pt x="78" y="833"/>
                    <a:pt x="1" y="909"/>
                  </a:cubicBezTo>
                  <a:cubicBezTo>
                    <a:pt x="88" y="1030"/>
                    <a:pt x="187" y="1140"/>
                    <a:pt x="351" y="1205"/>
                  </a:cubicBezTo>
                  <a:cubicBezTo>
                    <a:pt x="559" y="1315"/>
                    <a:pt x="800" y="1347"/>
                    <a:pt x="1041" y="1369"/>
                  </a:cubicBezTo>
                  <a:cubicBezTo>
                    <a:pt x="1260" y="1391"/>
                    <a:pt x="1468" y="1402"/>
                    <a:pt x="1687" y="1402"/>
                  </a:cubicBezTo>
                  <a:cubicBezTo>
                    <a:pt x="1796" y="1402"/>
                    <a:pt x="1906" y="1402"/>
                    <a:pt x="2015" y="1391"/>
                  </a:cubicBezTo>
                  <a:cubicBezTo>
                    <a:pt x="2245" y="1381"/>
                    <a:pt x="2486" y="1359"/>
                    <a:pt x="2683" y="1249"/>
                  </a:cubicBezTo>
                  <a:cubicBezTo>
                    <a:pt x="2902" y="1140"/>
                    <a:pt x="3056" y="986"/>
                    <a:pt x="3187" y="811"/>
                  </a:cubicBezTo>
                  <a:cubicBezTo>
                    <a:pt x="3351" y="581"/>
                    <a:pt x="3460" y="329"/>
                    <a:pt x="3603" y="89"/>
                  </a:cubicBezTo>
                  <a:cubicBezTo>
                    <a:pt x="3406" y="55"/>
                    <a:pt x="3219" y="1"/>
                    <a:pt x="3012" y="1"/>
                  </a:cubicBezTo>
                  <a:close/>
                </a:path>
              </a:pathLst>
            </a:custGeom>
            <a:solidFill>
              <a:srgbClr val="3F4D8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1" name="Google Shape;2431;p244"/>
            <p:cNvSpPr/>
            <p:nvPr/>
          </p:nvSpPr>
          <p:spPr>
            <a:xfrm>
              <a:off x="7376826" y="2922080"/>
              <a:ext cx="21809" cy="20109"/>
            </a:xfrm>
            <a:custGeom>
              <a:rect b="b" l="l" r="r" t="t"/>
              <a:pathLst>
                <a:path extrusionOk="0" h="698" w="757">
                  <a:moveTo>
                    <a:pt x="154" y="1"/>
                  </a:moveTo>
                  <a:cubicBezTo>
                    <a:pt x="100" y="1"/>
                    <a:pt x="34" y="33"/>
                    <a:pt x="12" y="89"/>
                  </a:cubicBezTo>
                  <a:cubicBezTo>
                    <a:pt x="1" y="143"/>
                    <a:pt x="23" y="198"/>
                    <a:pt x="56" y="252"/>
                  </a:cubicBezTo>
                  <a:cubicBezTo>
                    <a:pt x="143" y="395"/>
                    <a:pt x="263" y="526"/>
                    <a:pt x="406" y="625"/>
                  </a:cubicBezTo>
                  <a:cubicBezTo>
                    <a:pt x="461" y="664"/>
                    <a:pt x="527" y="698"/>
                    <a:pt x="588" y="698"/>
                  </a:cubicBezTo>
                  <a:cubicBezTo>
                    <a:pt x="612" y="698"/>
                    <a:pt x="636" y="692"/>
                    <a:pt x="658" y="680"/>
                  </a:cubicBezTo>
                  <a:cubicBezTo>
                    <a:pt x="757" y="614"/>
                    <a:pt x="757" y="515"/>
                    <a:pt x="701" y="417"/>
                  </a:cubicBezTo>
                  <a:cubicBezTo>
                    <a:pt x="614" y="264"/>
                    <a:pt x="395" y="99"/>
                    <a:pt x="319" y="55"/>
                  </a:cubicBezTo>
                  <a:cubicBezTo>
                    <a:pt x="275" y="33"/>
                    <a:pt x="220" y="1"/>
                    <a:pt x="154" y="1"/>
                  </a:cubicBezTo>
                  <a:close/>
                </a:path>
              </a:pathLst>
            </a:custGeom>
            <a:solidFill>
              <a:srgbClr val="FFFFFF">
                <a:alpha val="3520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2" name="Google Shape;2432;p244"/>
            <p:cNvSpPr/>
            <p:nvPr/>
          </p:nvSpPr>
          <p:spPr>
            <a:xfrm>
              <a:off x="7431075" y="2918767"/>
              <a:ext cx="23394" cy="21694"/>
            </a:xfrm>
            <a:custGeom>
              <a:rect b="b" l="l" r="r" t="t"/>
              <a:pathLst>
                <a:path extrusionOk="0" h="753" w="812">
                  <a:moveTo>
                    <a:pt x="628" y="1"/>
                  </a:moveTo>
                  <a:cubicBezTo>
                    <a:pt x="584" y="1"/>
                    <a:pt x="538" y="12"/>
                    <a:pt x="494" y="28"/>
                  </a:cubicBezTo>
                  <a:cubicBezTo>
                    <a:pt x="297" y="116"/>
                    <a:pt x="1" y="367"/>
                    <a:pt x="56" y="620"/>
                  </a:cubicBezTo>
                  <a:cubicBezTo>
                    <a:pt x="78" y="715"/>
                    <a:pt x="131" y="752"/>
                    <a:pt x="200" y="752"/>
                  </a:cubicBezTo>
                  <a:cubicBezTo>
                    <a:pt x="408" y="752"/>
                    <a:pt x="756" y="406"/>
                    <a:pt x="789" y="258"/>
                  </a:cubicBezTo>
                  <a:cubicBezTo>
                    <a:pt x="811" y="182"/>
                    <a:pt x="801" y="83"/>
                    <a:pt x="745" y="39"/>
                  </a:cubicBezTo>
                  <a:cubicBezTo>
                    <a:pt x="712" y="12"/>
                    <a:pt x="672" y="1"/>
                    <a:pt x="628" y="1"/>
                  </a:cubicBezTo>
                  <a:close/>
                </a:path>
              </a:pathLst>
            </a:custGeom>
            <a:solidFill>
              <a:srgbClr val="FFFFFF">
                <a:alpha val="35200"/>
              </a:srgbClr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3" name="Google Shape;2433;p244"/>
            <p:cNvSpPr/>
            <p:nvPr/>
          </p:nvSpPr>
          <p:spPr>
            <a:xfrm>
              <a:off x="7372735" y="2888027"/>
              <a:ext cx="56179" cy="16105"/>
            </a:xfrm>
            <a:custGeom>
              <a:rect b="b" l="l" r="r" t="t"/>
              <a:pathLst>
                <a:path extrusionOk="0" h="559" w="1950">
                  <a:moveTo>
                    <a:pt x="1950" y="0"/>
                  </a:moveTo>
                  <a:cubicBezTo>
                    <a:pt x="1862" y="11"/>
                    <a:pt x="1774" y="11"/>
                    <a:pt x="1687" y="11"/>
                  </a:cubicBezTo>
                  <a:cubicBezTo>
                    <a:pt x="1610" y="22"/>
                    <a:pt x="1522" y="22"/>
                    <a:pt x="1435" y="22"/>
                  </a:cubicBezTo>
                  <a:cubicBezTo>
                    <a:pt x="1259" y="33"/>
                    <a:pt x="1084" y="55"/>
                    <a:pt x="909" y="88"/>
                  </a:cubicBezTo>
                  <a:cubicBezTo>
                    <a:pt x="734" y="110"/>
                    <a:pt x="570" y="154"/>
                    <a:pt x="405" y="230"/>
                  </a:cubicBezTo>
                  <a:cubicBezTo>
                    <a:pt x="329" y="274"/>
                    <a:pt x="252" y="318"/>
                    <a:pt x="176" y="373"/>
                  </a:cubicBezTo>
                  <a:cubicBezTo>
                    <a:pt x="110" y="427"/>
                    <a:pt x="55" y="482"/>
                    <a:pt x="1" y="558"/>
                  </a:cubicBezTo>
                  <a:cubicBezTo>
                    <a:pt x="110" y="417"/>
                    <a:pt x="252" y="318"/>
                    <a:pt x="405" y="241"/>
                  </a:cubicBezTo>
                  <a:cubicBezTo>
                    <a:pt x="570" y="176"/>
                    <a:pt x="734" y="132"/>
                    <a:pt x="909" y="99"/>
                  </a:cubicBezTo>
                  <a:cubicBezTo>
                    <a:pt x="1084" y="66"/>
                    <a:pt x="1259" y="55"/>
                    <a:pt x="1435" y="33"/>
                  </a:cubicBezTo>
                  <a:cubicBezTo>
                    <a:pt x="1610" y="22"/>
                    <a:pt x="1785" y="22"/>
                    <a:pt x="1950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54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4" name="Google Shape;2434;p244"/>
            <p:cNvSpPr/>
            <p:nvPr/>
          </p:nvSpPr>
          <p:spPr>
            <a:xfrm>
              <a:off x="7297656" y="2862155"/>
              <a:ext cx="57447" cy="22126"/>
            </a:xfrm>
            <a:custGeom>
              <a:rect b="b" l="l" r="r" t="t"/>
              <a:pathLst>
                <a:path extrusionOk="0" h="768" w="1994">
                  <a:moveTo>
                    <a:pt x="1" y="1"/>
                  </a:moveTo>
                  <a:lnTo>
                    <a:pt x="1" y="1"/>
                  </a:lnTo>
                  <a:cubicBezTo>
                    <a:pt x="12" y="55"/>
                    <a:pt x="23" y="110"/>
                    <a:pt x="45" y="154"/>
                  </a:cubicBezTo>
                  <a:cubicBezTo>
                    <a:pt x="55" y="186"/>
                    <a:pt x="67" y="208"/>
                    <a:pt x="77" y="230"/>
                  </a:cubicBezTo>
                  <a:cubicBezTo>
                    <a:pt x="77" y="242"/>
                    <a:pt x="89" y="252"/>
                    <a:pt x="89" y="263"/>
                  </a:cubicBezTo>
                  <a:cubicBezTo>
                    <a:pt x="99" y="274"/>
                    <a:pt x="110" y="296"/>
                    <a:pt x="110" y="307"/>
                  </a:cubicBezTo>
                  <a:cubicBezTo>
                    <a:pt x="165" y="395"/>
                    <a:pt x="242" y="482"/>
                    <a:pt x="318" y="548"/>
                  </a:cubicBezTo>
                  <a:cubicBezTo>
                    <a:pt x="406" y="624"/>
                    <a:pt x="493" y="679"/>
                    <a:pt x="603" y="712"/>
                  </a:cubicBezTo>
                  <a:lnTo>
                    <a:pt x="636" y="723"/>
                  </a:lnTo>
                  <a:lnTo>
                    <a:pt x="680" y="734"/>
                  </a:lnTo>
                  <a:cubicBezTo>
                    <a:pt x="690" y="745"/>
                    <a:pt x="702" y="745"/>
                    <a:pt x="724" y="745"/>
                  </a:cubicBezTo>
                  <a:cubicBezTo>
                    <a:pt x="734" y="745"/>
                    <a:pt x="746" y="756"/>
                    <a:pt x="756" y="756"/>
                  </a:cubicBezTo>
                  <a:cubicBezTo>
                    <a:pt x="811" y="767"/>
                    <a:pt x="865" y="767"/>
                    <a:pt x="921" y="767"/>
                  </a:cubicBezTo>
                  <a:cubicBezTo>
                    <a:pt x="975" y="767"/>
                    <a:pt x="1030" y="767"/>
                    <a:pt x="1084" y="756"/>
                  </a:cubicBezTo>
                  <a:cubicBezTo>
                    <a:pt x="1140" y="745"/>
                    <a:pt x="1194" y="734"/>
                    <a:pt x="1238" y="723"/>
                  </a:cubicBezTo>
                  <a:cubicBezTo>
                    <a:pt x="1293" y="701"/>
                    <a:pt x="1347" y="679"/>
                    <a:pt x="1391" y="658"/>
                  </a:cubicBezTo>
                  <a:cubicBezTo>
                    <a:pt x="1446" y="636"/>
                    <a:pt x="1490" y="614"/>
                    <a:pt x="1534" y="581"/>
                  </a:cubicBezTo>
                  <a:cubicBezTo>
                    <a:pt x="1719" y="471"/>
                    <a:pt x="1873" y="307"/>
                    <a:pt x="1994" y="132"/>
                  </a:cubicBezTo>
                  <a:lnTo>
                    <a:pt x="1994" y="132"/>
                  </a:lnTo>
                  <a:cubicBezTo>
                    <a:pt x="1917" y="220"/>
                    <a:pt x="1851" y="296"/>
                    <a:pt x="1775" y="362"/>
                  </a:cubicBezTo>
                  <a:cubicBezTo>
                    <a:pt x="1698" y="439"/>
                    <a:pt x="1610" y="504"/>
                    <a:pt x="1522" y="559"/>
                  </a:cubicBezTo>
                  <a:cubicBezTo>
                    <a:pt x="1424" y="602"/>
                    <a:pt x="1337" y="646"/>
                    <a:pt x="1227" y="679"/>
                  </a:cubicBezTo>
                  <a:cubicBezTo>
                    <a:pt x="1183" y="690"/>
                    <a:pt x="1128" y="701"/>
                    <a:pt x="1074" y="712"/>
                  </a:cubicBezTo>
                  <a:cubicBezTo>
                    <a:pt x="1030" y="723"/>
                    <a:pt x="975" y="723"/>
                    <a:pt x="921" y="723"/>
                  </a:cubicBezTo>
                  <a:cubicBezTo>
                    <a:pt x="865" y="723"/>
                    <a:pt x="822" y="723"/>
                    <a:pt x="767" y="712"/>
                  </a:cubicBezTo>
                  <a:cubicBezTo>
                    <a:pt x="712" y="701"/>
                    <a:pt x="668" y="690"/>
                    <a:pt x="614" y="668"/>
                  </a:cubicBezTo>
                  <a:cubicBezTo>
                    <a:pt x="515" y="646"/>
                    <a:pt x="428" y="592"/>
                    <a:pt x="340" y="526"/>
                  </a:cubicBezTo>
                  <a:lnTo>
                    <a:pt x="308" y="493"/>
                  </a:lnTo>
                  <a:lnTo>
                    <a:pt x="286" y="471"/>
                  </a:lnTo>
                  <a:lnTo>
                    <a:pt x="252" y="449"/>
                  </a:lnTo>
                  <a:lnTo>
                    <a:pt x="242" y="427"/>
                  </a:lnTo>
                  <a:lnTo>
                    <a:pt x="230" y="417"/>
                  </a:lnTo>
                  <a:lnTo>
                    <a:pt x="198" y="383"/>
                  </a:lnTo>
                  <a:cubicBezTo>
                    <a:pt x="187" y="373"/>
                    <a:pt x="187" y="362"/>
                    <a:pt x="176" y="351"/>
                  </a:cubicBezTo>
                  <a:cubicBezTo>
                    <a:pt x="154" y="340"/>
                    <a:pt x="143" y="318"/>
                    <a:pt x="132" y="296"/>
                  </a:cubicBezTo>
                  <a:cubicBezTo>
                    <a:pt x="67" y="208"/>
                    <a:pt x="33" y="110"/>
                    <a:pt x="1" y="1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14141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5" name="Google Shape;2435;p244"/>
            <p:cNvSpPr/>
            <p:nvPr/>
          </p:nvSpPr>
          <p:spPr>
            <a:xfrm>
              <a:off x="7472101" y="2865958"/>
              <a:ext cx="59003" cy="20397"/>
            </a:xfrm>
            <a:custGeom>
              <a:rect b="b" l="l" r="r" t="t"/>
              <a:pathLst>
                <a:path extrusionOk="0" h="708" w="2048">
                  <a:moveTo>
                    <a:pt x="0" y="0"/>
                  </a:moveTo>
                  <a:cubicBezTo>
                    <a:pt x="55" y="98"/>
                    <a:pt x="121" y="175"/>
                    <a:pt x="197" y="251"/>
                  </a:cubicBezTo>
                  <a:cubicBezTo>
                    <a:pt x="274" y="317"/>
                    <a:pt x="362" y="383"/>
                    <a:pt x="460" y="438"/>
                  </a:cubicBezTo>
                  <a:cubicBezTo>
                    <a:pt x="548" y="492"/>
                    <a:pt x="635" y="547"/>
                    <a:pt x="734" y="591"/>
                  </a:cubicBezTo>
                  <a:cubicBezTo>
                    <a:pt x="778" y="624"/>
                    <a:pt x="832" y="635"/>
                    <a:pt x="887" y="657"/>
                  </a:cubicBezTo>
                  <a:cubicBezTo>
                    <a:pt x="931" y="679"/>
                    <a:pt x="986" y="689"/>
                    <a:pt x="1041" y="701"/>
                  </a:cubicBezTo>
                  <a:cubicBezTo>
                    <a:pt x="1086" y="705"/>
                    <a:pt x="1130" y="708"/>
                    <a:pt x="1174" y="708"/>
                  </a:cubicBezTo>
                  <a:cubicBezTo>
                    <a:pt x="1238" y="708"/>
                    <a:pt x="1300" y="702"/>
                    <a:pt x="1358" y="689"/>
                  </a:cubicBezTo>
                  <a:cubicBezTo>
                    <a:pt x="1467" y="667"/>
                    <a:pt x="1566" y="624"/>
                    <a:pt x="1664" y="569"/>
                  </a:cubicBezTo>
                  <a:cubicBezTo>
                    <a:pt x="1752" y="504"/>
                    <a:pt x="1829" y="438"/>
                    <a:pt x="1895" y="350"/>
                  </a:cubicBezTo>
                  <a:cubicBezTo>
                    <a:pt x="1960" y="263"/>
                    <a:pt x="2015" y="175"/>
                    <a:pt x="2048" y="66"/>
                  </a:cubicBezTo>
                  <a:lnTo>
                    <a:pt x="2048" y="66"/>
                  </a:lnTo>
                  <a:cubicBezTo>
                    <a:pt x="2004" y="164"/>
                    <a:pt x="1949" y="263"/>
                    <a:pt x="1883" y="339"/>
                  </a:cubicBezTo>
                  <a:cubicBezTo>
                    <a:pt x="1818" y="416"/>
                    <a:pt x="1730" y="482"/>
                    <a:pt x="1642" y="536"/>
                  </a:cubicBezTo>
                  <a:cubicBezTo>
                    <a:pt x="1555" y="591"/>
                    <a:pt x="1457" y="624"/>
                    <a:pt x="1358" y="646"/>
                  </a:cubicBezTo>
                  <a:cubicBezTo>
                    <a:pt x="1293" y="659"/>
                    <a:pt x="1232" y="664"/>
                    <a:pt x="1173" y="664"/>
                  </a:cubicBezTo>
                  <a:cubicBezTo>
                    <a:pt x="1132" y="664"/>
                    <a:pt x="1092" y="661"/>
                    <a:pt x="1051" y="657"/>
                  </a:cubicBezTo>
                  <a:cubicBezTo>
                    <a:pt x="942" y="635"/>
                    <a:pt x="844" y="602"/>
                    <a:pt x="756" y="558"/>
                  </a:cubicBezTo>
                  <a:cubicBezTo>
                    <a:pt x="657" y="514"/>
                    <a:pt x="559" y="460"/>
                    <a:pt x="471" y="405"/>
                  </a:cubicBezTo>
                  <a:cubicBezTo>
                    <a:pt x="384" y="361"/>
                    <a:pt x="296" y="295"/>
                    <a:pt x="209" y="230"/>
                  </a:cubicBezTo>
                  <a:cubicBezTo>
                    <a:pt x="132" y="164"/>
                    <a:pt x="55" y="88"/>
                    <a:pt x="0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14141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6" name="Google Shape;2436;p244"/>
            <p:cNvSpPr/>
            <p:nvPr/>
          </p:nvSpPr>
          <p:spPr>
            <a:xfrm>
              <a:off x="7301459" y="2790879"/>
              <a:ext cx="47018" cy="33131"/>
            </a:xfrm>
            <a:custGeom>
              <a:rect b="b" l="l" r="r" t="t"/>
              <a:pathLst>
                <a:path extrusionOk="0" h="1150" w="1632">
                  <a:moveTo>
                    <a:pt x="1084" y="0"/>
                  </a:moveTo>
                  <a:cubicBezTo>
                    <a:pt x="986" y="0"/>
                    <a:pt x="887" y="11"/>
                    <a:pt x="789" y="33"/>
                  </a:cubicBezTo>
                  <a:cubicBezTo>
                    <a:pt x="701" y="55"/>
                    <a:pt x="602" y="98"/>
                    <a:pt x="526" y="154"/>
                  </a:cubicBezTo>
                  <a:cubicBezTo>
                    <a:pt x="438" y="208"/>
                    <a:pt x="361" y="263"/>
                    <a:pt x="296" y="339"/>
                  </a:cubicBezTo>
                  <a:cubicBezTo>
                    <a:pt x="230" y="416"/>
                    <a:pt x="176" y="493"/>
                    <a:pt x="132" y="580"/>
                  </a:cubicBezTo>
                  <a:cubicBezTo>
                    <a:pt x="88" y="668"/>
                    <a:pt x="55" y="767"/>
                    <a:pt x="33" y="854"/>
                  </a:cubicBezTo>
                  <a:cubicBezTo>
                    <a:pt x="11" y="952"/>
                    <a:pt x="0" y="1051"/>
                    <a:pt x="0" y="1149"/>
                  </a:cubicBezTo>
                  <a:cubicBezTo>
                    <a:pt x="22" y="952"/>
                    <a:pt x="77" y="767"/>
                    <a:pt x="164" y="602"/>
                  </a:cubicBezTo>
                  <a:cubicBezTo>
                    <a:pt x="252" y="438"/>
                    <a:pt x="383" y="285"/>
                    <a:pt x="548" y="186"/>
                  </a:cubicBezTo>
                  <a:cubicBezTo>
                    <a:pt x="701" y="88"/>
                    <a:pt x="898" y="33"/>
                    <a:pt x="1084" y="33"/>
                  </a:cubicBezTo>
                  <a:cubicBezTo>
                    <a:pt x="1270" y="33"/>
                    <a:pt x="1467" y="88"/>
                    <a:pt x="1631" y="175"/>
                  </a:cubicBezTo>
                  <a:cubicBezTo>
                    <a:pt x="1555" y="120"/>
                    <a:pt x="1467" y="88"/>
                    <a:pt x="1369" y="55"/>
                  </a:cubicBezTo>
                  <a:cubicBezTo>
                    <a:pt x="1281" y="22"/>
                    <a:pt x="1183" y="11"/>
                    <a:pt x="1084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14141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7" name="Google Shape;2437;p244"/>
            <p:cNvSpPr/>
            <p:nvPr/>
          </p:nvSpPr>
          <p:spPr>
            <a:xfrm>
              <a:off x="7471467" y="2792723"/>
              <a:ext cx="57764" cy="24344"/>
            </a:xfrm>
            <a:custGeom>
              <a:rect b="b" l="l" r="r" t="t"/>
              <a:pathLst>
                <a:path extrusionOk="0" h="845" w="2005">
                  <a:moveTo>
                    <a:pt x="848" y="0"/>
                  </a:moveTo>
                  <a:cubicBezTo>
                    <a:pt x="753" y="0"/>
                    <a:pt x="656" y="8"/>
                    <a:pt x="559" y="24"/>
                  </a:cubicBezTo>
                  <a:cubicBezTo>
                    <a:pt x="362" y="56"/>
                    <a:pt x="175" y="133"/>
                    <a:pt x="0" y="231"/>
                  </a:cubicBezTo>
                  <a:cubicBezTo>
                    <a:pt x="88" y="188"/>
                    <a:pt x="187" y="155"/>
                    <a:pt x="274" y="122"/>
                  </a:cubicBezTo>
                  <a:cubicBezTo>
                    <a:pt x="373" y="90"/>
                    <a:pt x="471" y="68"/>
                    <a:pt x="570" y="56"/>
                  </a:cubicBezTo>
                  <a:cubicBezTo>
                    <a:pt x="639" y="49"/>
                    <a:pt x="709" y="41"/>
                    <a:pt x="778" y="41"/>
                  </a:cubicBezTo>
                  <a:cubicBezTo>
                    <a:pt x="807" y="41"/>
                    <a:pt x="836" y="42"/>
                    <a:pt x="866" y="46"/>
                  </a:cubicBezTo>
                  <a:cubicBezTo>
                    <a:pt x="964" y="46"/>
                    <a:pt x="1063" y="56"/>
                    <a:pt x="1161" y="78"/>
                  </a:cubicBezTo>
                  <a:cubicBezTo>
                    <a:pt x="1347" y="122"/>
                    <a:pt x="1533" y="210"/>
                    <a:pt x="1686" y="341"/>
                  </a:cubicBezTo>
                  <a:cubicBezTo>
                    <a:pt x="1829" y="472"/>
                    <a:pt x="1939" y="647"/>
                    <a:pt x="2004" y="845"/>
                  </a:cubicBezTo>
                  <a:cubicBezTo>
                    <a:pt x="1982" y="746"/>
                    <a:pt x="1939" y="647"/>
                    <a:pt x="1895" y="560"/>
                  </a:cubicBezTo>
                  <a:cubicBezTo>
                    <a:pt x="1840" y="472"/>
                    <a:pt x="1774" y="385"/>
                    <a:pt x="1708" y="319"/>
                  </a:cubicBezTo>
                  <a:cubicBezTo>
                    <a:pt x="1632" y="253"/>
                    <a:pt x="1544" y="188"/>
                    <a:pt x="1457" y="144"/>
                  </a:cubicBezTo>
                  <a:cubicBezTo>
                    <a:pt x="1369" y="100"/>
                    <a:pt x="1270" y="56"/>
                    <a:pt x="1172" y="34"/>
                  </a:cubicBezTo>
                  <a:cubicBezTo>
                    <a:pt x="1067" y="11"/>
                    <a:pt x="958" y="0"/>
                    <a:pt x="848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14141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8" name="Google Shape;2438;p244"/>
            <p:cNvSpPr/>
            <p:nvPr/>
          </p:nvSpPr>
          <p:spPr>
            <a:xfrm>
              <a:off x="7390713" y="2667227"/>
              <a:ext cx="85191" cy="77960"/>
            </a:xfrm>
            <a:custGeom>
              <a:rect b="b" l="l" r="r" t="t"/>
              <a:pathLst>
                <a:path extrusionOk="0" h="2706" w="2957">
                  <a:moveTo>
                    <a:pt x="1404" y="1"/>
                  </a:moveTo>
                  <a:cubicBezTo>
                    <a:pt x="1342" y="1"/>
                    <a:pt x="1280" y="15"/>
                    <a:pt x="1227" y="44"/>
                  </a:cubicBezTo>
                  <a:cubicBezTo>
                    <a:pt x="1227" y="44"/>
                    <a:pt x="1216" y="55"/>
                    <a:pt x="1205" y="55"/>
                  </a:cubicBezTo>
                  <a:cubicBezTo>
                    <a:pt x="1172" y="77"/>
                    <a:pt x="1129" y="110"/>
                    <a:pt x="1085" y="110"/>
                  </a:cubicBezTo>
                  <a:cubicBezTo>
                    <a:pt x="1051" y="110"/>
                    <a:pt x="1019" y="88"/>
                    <a:pt x="986" y="66"/>
                  </a:cubicBezTo>
                  <a:cubicBezTo>
                    <a:pt x="924" y="30"/>
                    <a:pt x="845" y="8"/>
                    <a:pt x="767" y="8"/>
                  </a:cubicBezTo>
                  <a:cubicBezTo>
                    <a:pt x="680" y="8"/>
                    <a:pt x="595" y="35"/>
                    <a:pt x="537" y="98"/>
                  </a:cubicBezTo>
                  <a:cubicBezTo>
                    <a:pt x="504" y="132"/>
                    <a:pt x="482" y="176"/>
                    <a:pt x="460" y="219"/>
                  </a:cubicBezTo>
                  <a:cubicBezTo>
                    <a:pt x="318" y="471"/>
                    <a:pt x="143" y="723"/>
                    <a:pt x="44" y="986"/>
                  </a:cubicBezTo>
                  <a:cubicBezTo>
                    <a:pt x="22" y="1030"/>
                    <a:pt x="0" y="1084"/>
                    <a:pt x="0" y="1139"/>
                  </a:cubicBezTo>
                  <a:cubicBezTo>
                    <a:pt x="0" y="1193"/>
                    <a:pt x="22" y="1259"/>
                    <a:pt x="44" y="1314"/>
                  </a:cubicBezTo>
                  <a:cubicBezTo>
                    <a:pt x="110" y="1478"/>
                    <a:pt x="187" y="1643"/>
                    <a:pt x="263" y="1796"/>
                  </a:cubicBezTo>
                  <a:cubicBezTo>
                    <a:pt x="318" y="1916"/>
                    <a:pt x="384" y="2037"/>
                    <a:pt x="494" y="2113"/>
                  </a:cubicBezTo>
                  <a:cubicBezTo>
                    <a:pt x="504" y="2124"/>
                    <a:pt x="526" y="2135"/>
                    <a:pt x="537" y="2135"/>
                  </a:cubicBezTo>
                  <a:cubicBezTo>
                    <a:pt x="542" y="2136"/>
                    <a:pt x="547" y="2136"/>
                    <a:pt x="552" y="2136"/>
                  </a:cubicBezTo>
                  <a:cubicBezTo>
                    <a:pt x="610" y="2136"/>
                    <a:pt x="648" y="2076"/>
                    <a:pt x="657" y="2025"/>
                  </a:cubicBezTo>
                  <a:cubicBezTo>
                    <a:pt x="701" y="1894"/>
                    <a:pt x="701" y="1752"/>
                    <a:pt x="669" y="1621"/>
                  </a:cubicBezTo>
                  <a:cubicBezTo>
                    <a:pt x="635" y="1522"/>
                    <a:pt x="592" y="1424"/>
                    <a:pt x="581" y="1325"/>
                  </a:cubicBezTo>
                  <a:cubicBezTo>
                    <a:pt x="570" y="1183"/>
                    <a:pt x="625" y="1051"/>
                    <a:pt x="691" y="942"/>
                  </a:cubicBezTo>
                  <a:cubicBezTo>
                    <a:pt x="745" y="854"/>
                    <a:pt x="844" y="701"/>
                    <a:pt x="931" y="657"/>
                  </a:cubicBezTo>
                  <a:cubicBezTo>
                    <a:pt x="1030" y="865"/>
                    <a:pt x="964" y="1095"/>
                    <a:pt x="942" y="1314"/>
                  </a:cubicBezTo>
                  <a:cubicBezTo>
                    <a:pt x="898" y="1653"/>
                    <a:pt x="931" y="2015"/>
                    <a:pt x="1051" y="2343"/>
                  </a:cubicBezTo>
                  <a:cubicBezTo>
                    <a:pt x="1073" y="2409"/>
                    <a:pt x="1107" y="2463"/>
                    <a:pt x="1139" y="2507"/>
                  </a:cubicBezTo>
                  <a:cubicBezTo>
                    <a:pt x="1172" y="2540"/>
                    <a:pt x="1205" y="2573"/>
                    <a:pt x="1249" y="2573"/>
                  </a:cubicBezTo>
                  <a:cubicBezTo>
                    <a:pt x="1253" y="2574"/>
                    <a:pt x="1258" y="2575"/>
                    <a:pt x="1263" y="2575"/>
                  </a:cubicBezTo>
                  <a:cubicBezTo>
                    <a:pt x="1304" y="2575"/>
                    <a:pt x="1350" y="2536"/>
                    <a:pt x="1369" y="2497"/>
                  </a:cubicBezTo>
                  <a:cubicBezTo>
                    <a:pt x="1391" y="2453"/>
                    <a:pt x="1391" y="2398"/>
                    <a:pt x="1402" y="2343"/>
                  </a:cubicBezTo>
                  <a:cubicBezTo>
                    <a:pt x="1424" y="2037"/>
                    <a:pt x="1446" y="1730"/>
                    <a:pt x="1479" y="1434"/>
                  </a:cubicBezTo>
                  <a:cubicBezTo>
                    <a:pt x="1489" y="1314"/>
                    <a:pt x="1523" y="1215"/>
                    <a:pt x="1523" y="1095"/>
                  </a:cubicBezTo>
                  <a:cubicBezTo>
                    <a:pt x="1533" y="986"/>
                    <a:pt x="1545" y="854"/>
                    <a:pt x="1621" y="777"/>
                  </a:cubicBezTo>
                  <a:cubicBezTo>
                    <a:pt x="1657" y="738"/>
                    <a:pt x="1682" y="722"/>
                    <a:pt x="1700" y="722"/>
                  </a:cubicBezTo>
                  <a:cubicBezTo>
                    <a:pt x="1743" y="722"/>
                    <a:pt x="1745" y="810"/>
                    <a:pt x="1752" y="887"/>
                  </a:cubicBezTo>
                  <a:cubicBezTo>
                    <a:pt x="1764" y="1073"/>
                    <a:pt x="1764" y="1249"/>
                    <a:pt x="1742" y="1424"/>
                  </a:cubicBezTo>
                  <a:cubicBezTo>
                    <a:pt x="1708" y="1785"/>
                    <a:pt x="1610" y="2146"/>
                    <a:pt x="1643" y="2507"/>
                  </a:cubicBezTo>
                  <a:cubicBezTo>
                    <a:pt x="1643" y="2573"/>
                    <a:pt x="1654" y="2650"/>
                    <a:pt x="1708" y="2682"/>
                  </a:cubicBezTo>
                  <a:cubicBezTo>
                    <a:pt x="1733" y="2698"/>
                    <a:pt x="1761" y="2706"/>
                    <a:pt x="1790" y="2706"/>
                  </a:cubicBezTo>
                  <a:cubicBezTo>
                    <a:pt x="1839" y="2706"/>
                    <a:pt x="1889" y="2684"/>
                    <a:pt x="1917" y="2650"/>
                  </a:cubicBezTo>
                  <a:cubicBezTo>
                    <a:pt x="1971" y="2584"/>
                    <a:pt x="1993" y="2507"/>
                    <a:pt x="2015" y="2431"/>
                  </a:cubicBezTo>
                  <a:cubicBezTo>
                    <a:pt x="2081" y="2146"/>
                    <a:pt x="2146" y="1862"/>
                    <a:pt x="2190" y="1577"/>
                  </a:cubicBezTo>
                  <a:cubicBezTo>
                    <a:pt x="2234" y="1281"/>
                    <a:pt x="2245" y="974"/>
                    <a:pt x="2311" y="690"/>
                  </a:cubicBezTo>
                  <a:cubicBezTo>
                    <a:pt x="2343" y="690"/>
                    <a:pt x="2377" y="712"/>
                    <a:pt x="2399" y="745"/>
                  </a:cubicBezTo>
                  <a:cubicBezTo>
                    <a:pt x="2431" y="789"/>
                    <a:pt x="2442" y="854"/>
                    <a:pt x="2464" y="909"/>
                  </a:cubicBezTo>
                  <a:cubicBezTo>
                    <a:pt x="2486" y="1030"/>
                    <a:pt x="2497" y="1161"/>
                    <a:pt x="2497" y="1292"/>
                  </a:cubicBezTo>
                  <a:cubicBezTo>
                    <a:pt x="2497" y="1566"/>
                    <a:pt x="2431" y="1828"/>
                    <a:pt x="2409" y="2103"/>
                  </a:cubicBezTo>
                  <a:cubicBezTo>
                    <a:pt x="2399" y="2190"/>
                    <a:pt x="2409" y="2300"/>
                    <a:pt x="2486" y="2322"/>
                  </a:cubicBezTo>
                  <a:cubicBezTo>
                    <a:pt x="2499" y="2326"/>
                    <a:pt x="2511" y="2328"/>
                    <a:pt x="2523" y="2328"/>
                  </a:cubicBezTo>
                  <a:cubicBezTo>
                    <a:pt x="2593" y="2328"/>
                    <a:pt x="2646" y="2255"/>
                    <a:pt x="2683" y="2190"/>
                  </a:cubicBezTo>
                  <a:cubicBezTo>
                    <a:pt x="2869" y="1828"/>
                    <a:pt x="2957" y="1424"/>
                    <a:pt x="2957" y="1030"/>
                  </a:cubicBezTo>
                  <a:cubicBezTo>
                    <a:pt x="2957" y="821"/>
                    <a:pt x="2924" y="614"/>
                    <a:pt x="2869" y="416"/>
                  </a:cubicBezTo>
                  <a:cubicBezTo>
                    <a:pt x="2831" y="292"/>
                    <a:pt x="2818" y="108"/>
                    <a:pt x="2669" y="108"/>
                  </a:cubicBezTo>
                  <a:cubicBezTo>
                    <a:pt x="2647" y="108"/>
                    <a:pt x="2623" y="112"/>
                    <a:pt x="2596" y="120"/>
                  </a:cubicBezTo>
                  <a:cubicBezTo>
                    <a:pt x="2562" y="132"/>
                    <a:pt x="2540" y="142"/>
                    <a:pt x="2508" y="154"/>
                  </a:cubicBezTo>
                  <a:cubicBezTo>
                    <a:pt x="2496" y="156"/>
                    <a:pt x="2484" y="157"/>
                    <a:pt x="2473" y="157"/>
                  </a:cubicBezTo>
                  <a:cubicBezTo>
                    <a:pt x="2388" y="157"/>
                    <a:pt x="2310" y="93"/>
                    <a:pt x="2223" y="55"/>
                  </a:cubicBezTo>
                  <a:cubicBezTo>
                    <a:pt x="2184" y="37"/>
                    <a:pt x="2141" y="29"/>
                    <a:pt x="2098" y="29"/>
                  </a:cubicBezTo>
                  <a:cubicBezTo>
                    <a:pt x="2032" y="29"/>
                    <a:pt x="1965" y="48"/>
                    <a:pt x="1905" y="88"/>
                  </a:cubicBezTo>
                  <a:cubicBezTo>
                    <a:pt x="1873" y="110"/>
                    <a:pt x="1840" y="142"/>
                    <a:pt x="1796" y="142"/>
                  </a:cubicBezTo>
                  <a:cubicBezTo>
                    <a:pt x="1790" y="143"/>
                    <a:pt x="1784" y="144"/>
                    <a:pt x="1778" y="144"/>
                  </a:cubicBezTo>
                  <a:cubicBezTo>
                    <a:pt x="1720" y="144"/>
                    <a:pt x="1671" y="96"/>
                    <a:pt x="1621" y="66"/>
                  </a:cubicBezTo>
                  <a:cubicBezTo>
                    <a:pt x="1560" y="23"/>
                    <a:pt x="1482" y="1"/>
                    <a:pt x="1404" y="1"/>
                  </a:cubicBezTo>
                  <a:close/>
                </a:path>
              </a:pathLst>
            </a:custGeom>
            <a:solidFill>
              <a:srgbClr val="E7A1A1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9" name="Google Shape;2439;p244"/>
            <p:cNvSpPr/>
            <p:nvPr/>
          </p:nvSpPr>
          <p:spPr>
            <a:xfrm>
              <a:off x="4941076" y="4287905"/>
              <a:ext cx="3465783" cy="36624"/>
            </a:xfrm>
            <a:custGeom>
              <a:rect b="b" l="l" r="r" t="t"/>
              <a:pathLst>
                <a:path extrusionOk="0" h="1271" w="104746">
                  <a:moveTo>
                    <a:pt x="0" y="1"/>
                  </a:moveTo>
                  <a:lnTo>
                    <a:pt x="0" y="1271"/>
                  </a:lnTo>
                  <a:lnTo>
                    <a:pt x="104745" y="1271"/>
                  </a:lnTo>
                  <a:lnTo>
                    <a:pt x="104745" y="1"/>
                  </a:lnTo>
                  <a:close/>
                </a:path>
              </a:pathLst>
            </a:custGeom>
            <a:solidFill>
              <a:srgbClr val="3F4D8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0" name="Google Shape;2440;p244"/>
            <p:cNvSpPr/>
            <p:nvPr/>
          </p:nvSpPr>
          <p:spPr>
            <a:xfrm>
              <a:off x="5713596" y="3021763"/>
              <a:ext cx="1671787" cy="1001839"/>
            </a:xfrm>
            <a:custGeom>
              <a:rect b="b" l="l" r="r" t="t"/>
              <a:pathLst>
                <a:path extrusionOk="0" h="34774" w="58028">
                  <a:moveTo>
                    <a:pt x="0" y="1"/>
                  </a:moveTo>
                  <a:lnTo>
                    <a:pt x="0" y="34774"/>
                  </a:lnTo>
                  <a:lnTo>
                    <a:pt x="58028" y="34774"/>
                  </a:lnTo>
                  <a:lnTo>
                    <a:pt x="58028" y="1"/>
                  </a:lnTo>
                  <a:close/>
                </a:path>
              </a:pathLst>
            </a:custGeom>
            <a:solidFill>
              <a:srgbClr val="3F4D8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1" name="Google Shape;2441;p244"/>
            <p:cNvSpPr/>
            <p:nvPr/>
          </p:nvSpPr>
          <p:spPr>
            <a:xfrm>
              <a:off x="5766232" y="3073160"/>
              <a:ext cx="1574985" cy="897460"/>
            </a:xfrm>
            <a:custGeom>
              <a:rect b="b" l="l" r="r" t="t"/>
              <a:pathLst>
                <a:path extrusionOk="0" h="31151" w="54668">
                  <a:moveTo>
                    <a:pt x="1" y="1"/>
                  </a:moveTo>
                  <a:lnTo>
                    <a:pt x="1" y="31150"/>
                  </a:lnTo>
                  <a:lnTo>
                    <a:pt x="54668" y="31150"/>
                  </a:lnTo>
                  <a:lnTo>
                    <a:pt x="54668" y="1"/>
                  </a:ln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2" name="Google Shape;2442;p244"/>
            <p:cNvSpPr/>
            <p:nvPr/>
          </p:nvSpPr>
          <p:spPr>
            <a:xfrm>
              <a:off x="6373143" y="3680071"/>
              <a:ext cx="333101" cy="580752"/>
            </a:xfrm>
            <a:custGeom>
              <a:rect b="b" l="l" r="r" t="t"/>
              <a:pathLst>
                <a:path extrusionOk="0" h="20158" w="11562">
                  <a:moveTo>
                    <a:pt x="0" y="0"/>
                  </a:moveTo>
                  <a:lnTo>
                    <a:pt x="0" y="20157"/>
                  </a:lnTo>
                  <a:lnTo>
                    <a:pt x="11562" y="20157"/>
                  </a:lnTo>
                  <a:lnTo>
                    <a:pt x="11562" y="0"/>
                  </a:lnTo>
                  <a:close/>
                </a:path>
              </a:pathLst>
            </a:custGeom>
            <a:solidFill>
              <a:srgbClr val="3F4D8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3" name="Google Shape;2443;p244"/>
            <p:cNvSpPr/>
            <p:nvPr/>
          </p:nvSpPr>
          <p:spPr>
            <a:xfrm>
              <a:off x="6144133" y="3330577"/>
              <a:ext cx="802474" cy="513855"/>
            </a:xfrm>
            <a:custGeom>
              <a:rect b="b" l="l" r="r" t="t"/>
              <a:pathLst>
                <a:path extrusionOk="0" h="17836" w="27854">
                  <a:moveTo>
                    <a:pt x="0" y="0"/>
                  </a:moveTo>
                  <a:lnTo>
                    <a:pt x="0" y="17836"/>
                  </a:lnTo>
                  <a:lnTo>
                    <a:pt x="27854" y="17836"/>
                  </a:lnTo>
                  <a:lnTo>
                    <a:pt x="27854" y="0"/>
                  </a:lnTo>
                  <a:close/>
                </a:path>
              </a:pathLst>
            </a:custGeom>
            <a:solidFill>
              <a:srgbClr val="3F4D8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4" name="Google Shape;2444;p244"/>
            <p:cNvSpPr/>
            <p:nvPr/>
          </p:nvSpPr>
          <p:spPr>
            <a:xfrm>
              <a:off x="6153582" y="4215678"/>
              <a:ext cx="781385" cy="90550"/>
            </a:xfrm>
            <a:custGeom>
              <a:rect b="b" l="l" r="r" t="t"/>
              <a:pathLst>
                <a:path extrusionOk="0" h="3143" w="27122">
                  <a:moveTo>
                    <a:pt x="1" y="0"/>
                  </a:moveTo>
                  <a:lnTo>
                    <a:pt x="1" y="3143"/>
                  </a:lnTo>
                  <a:lnTo>
                    <a:pt x="27121" y="3143"/>
                  </a:lnTo>
                  <a:lnTo>
                    <a:pt x="27121" y="0"/>
                  </a:lnTo>
                  <a:close/>
                </a:path>
              </a:pathLst>
            </a:custGeom>
            <a:solidFill>
              <a:srgbClr val="3F4D86"/>
            </a:solidFill>
            <a:ln>
              <a:noFill/>
            </a:ln>
          </p:spPr>
          <p:txBody>
            <a:bodyPr anchorCtr="0" anchor="ctr" bIns="76425" lIns="76425" spcFirstLastPara="1" rIns="76425" wrap="square" tIns="76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445" name="Google Shape;2445;p244"/>
            <p:cNvGrpSpPr/>
            <p:nvPr/>
          </p:nvGrpSpPr>
          <p:grpSpPr>
            <a:xfrm rot="-1130625">
              <a:off x="6558163" y="2017014"/>
              <a:ext cx="163866" cy="39267"/>
              <a:chOff x="2959600" y="3277650"/>
              <a:chExt cx="142200" cy="34075"/>
            </a:xfrm>
          </p:grpSpPr>
          <p:sp>
            <p:nvSpPr>
              <p:cNvPr id="2446" name="Google Shape;2446;p244"/>
              <p:cNvSpPr/>
              <p:nvPr/>
            </p:nvSpPr>
            <p:spPr>
              <a:xfrm>
                <a:off x="2959600" y="3282950"/>
                <a:ext cx="16575" cy="28775"/>
              </a:xfrm>
              <a:custGeom>
                <a:rect b="b" l="l" r="r" t="t"/>
                <a:pathLst>
                  <a:path extrusionOk="0" h="1151" w="663">
                    <a:moveTo>
                      <a:pt x="328" y="1"/>
                    </a:moveTo>
                    <a:cubicBezTo>
                      <a:pt x="280" y="1"/>
                      <a:pt x="226" y="20"/>
                      <a:pt x="165" y="66"/>
                    </a:cubicBezTo>
                    <a:cubicBezTo>
                      <a:pt x="1" y="187"/>
                      <a:pt x="23" y="570"/>
                      <a:pt x="34" y="745"/>
                    </a:cubicBezTo>
                    <a:cubicBezTo>
                      <a:pt x="56" y="898"/>
                      <a:pt x="88" y="1085"/>
                      <a:pt x="242" y="1139"/>
                    </a:cubicBezTo>
                    <a:cubicBezTo>
                      <a:pt x="262" y="1147"/>
                      <a:pt x="283" y="1150"/>
                      <a:pt x="305" y="1150"/>
                    </a:cubicBezTo>
                    <a:cubicBezTo>
                      <a:pt x="377" y="1150"/>
                      <a:pt x="454" y="1111"/>
                      <a:pt x="504" y="1051"/>
                    </a:cubicBezTo>
                    <a:cubicBezTo>
                      <a:pt x="570" y="986"/>
                      <a:pt x="603" y="887"/>
                      <a:pt x="625" y="789"/>
                    </a:cubicBezTo>
                    <a:cubicBezTo>
                      <a:pt x="662" y="594"/>
                      <a:pt x="590" y="1"/>
                      <a:pt x="32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7" name="Google Shape;2447;p244"/>
              <p:cNvSpPr/>
              <p:nvPr/>
            </p:nvSpPr>
            <p:spPr>
              <a:xfrm>
                <a:off x="3085250" y="3277650"/>
                <a:ext cx="16550" cy="28600"/>
              </a:xfrm>
              <a:custGeom>
                <a:rect b="b" l="l" r="r" t="t"/>
                <a:pathLst>
                  <a:path extrusionOk="0" h="1144" w="662">
                    <a:moveTo>
                      <a:pt x="335" y="0"/>
                    </a:moveTo>
                    <a:cubicBezTo>
                      <a:pt x="286" y="0"/>
                      <a:pt x="229" y="22"/>
                      <a:pt x="164" y="70"/>
                    </a:cubicBezTo>
                    <a:cubicBezTo>
                      <a:pt x="1" y="190"/>
                      <a:pt x="23" y="574"/>
                      <a:pt x="44" y="738"/>
                    </a:cubicBezTo>
                    <a:cubicBezTo>
                      <a:pt x="55" y="902"/>
                      <a:pt x="99" y="1088"/>
                      <a:pt x="241" y="1132"/>
                    </a:cubicBezTo>
                    <a:cubicBezTo>
                      <a:pt x="265" y="1140"/>
                      <a:pt x="288" y="1143"/>
                      <a:pt x="312" y="1143"/>
                    </a:cubicBezTo>
                    <a:cubicBezTo>
                      <a:pt x="389" y="1143"/>
                      <a:pt x="465" y="1106"/>
                      <a:pt x="515" y="1056"/>
                    </a:cubicBezTo>
                    <a:cubicBezTo>
                      <a:pt x="580" y="979"/>
                      <a:pt x="614" y="881"/>
                      <a:pt x="624" y="782"/>
                    </a:cubicBezTo>
                    <a:cubicBezTo>
                      <a:pt x="661" y="589"/>
                      <a:pt x="598" y="0"/>
                      <a:pt x="33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76425" lIns="76425" spcFirstLastPara="1" rIns="76425" wrap="square" tIns="76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616"/>
        </a:solidFill>
      </p:bgPr>
    </p:bg>
    <p:spTree>
      <p:nvGrpSpPr>
        <p:cNvPr id="2594" name="Shape 2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5" name="Google Shape;2595;p253"/>
          <p:cNvSpPr txBox="1"/>
          <p:nvPr/>
        </p:nvSpPr>
        <p:spPr>
          <a:xfrm>
            <a:off x="656025" y="979975"/>
            <a:ext cx="44874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596" name="Google Shape;2596;p253"/>
          <p:cNvSpPr txBox="1"/>
          <p:nvPr/>
        </p:nvSpPr>
        <p:spPr>
          <a:xfrm>
            <a:off x="604005" y="4096307"/>
            <a:ext cx="13575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Basic</a:t>
            </a:r>
            <a:endParaRPr sz="1100"/>
          </a:p>
        </p:txBody>
      </p:sp>
      <p:sp>
        <p:nvSpPr>
          <p:cNvPr id="2597" name="Google Shape;2597;p253"/>
          <p:cNvSpPr txBox="1"/>
          <p:nvPr/>
        </p:nvSpPr>
        <p:spPr>
          <a:xfrm>
            <a:off x="598851" y="4434737"/>
            <a:ext cx="30300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61.83%</a:t>
            </a:r>
            <a:endParaRPr sz="1100"/>
          </a:p>
        </p:txBody>
      </p:sp>
      <p:sp>
        <p:nvSpPr>
          <p:cNvPr id="2598" name="Google Shape;2598;p253"/>
          <p:cNvSpPr txBox="1"/>
          <p:nvPr/>
        </p:nvSpPr>
        <p:spPr>
          <a:xfrm>
            <a:off x="598857" y="324825"/>
            <a:ext cx="68142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Subscription Type vs Churn Rate (Cancelled)</a:t>
            </a:r>
            <a:endParaRPr sz="1100"/>
          </a:p>
        </p:txBody>
      </p:sp>
      <p:pic>
        <p:nvPicPr>
          <p:cNvPr id="2599" name="Google Shape;2599;p2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6025" y="979975"/>
            <a:ext cx="3695775" cy="2759087"/>
          </a:xfrm>
          <a:prstGeom prst="rect">
            <a:avLst/>
          </a:prstGeom>
          <a:noFill/>
          <a:ln>
            <a:noFill/>
          </a:ln>
        </p:spPr>
      </p:pic>
      <p:sp>
        <p:nvSpPr>
          <p:cNvPr id="2600" name="Google Shape;2600;p253"/>
          <p:cNvSpPr txBox="1"/>
          <p:nvPr/>
        </p:nvSpPr>
        <p:spPr>
          <a:xfrm>
            <a:off x="-2270650" y="4096300"/>
            <a:ext cx="44874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601" name="Google Shape;2601;p253"/>
          <p:cNvSpPr txBox="1"/>
          <p:nvPr/>
        </p:nvSpPr>
        <p:spPr>
          <a:xfrm>
            <a:off x="1825168" y="4096307"/>
            <a:ext cx="13575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Standard</a:t>
            </a:r>
            <a:endParaRPr sz="1100"/>
          </a:p>
        </p:txBody>
      </p:sp>
      <p:sp>
        <p:nvSpPr>
          <p:cNvPr id="2602" name="Google Shape;2602;p253"/>
          <p:cNvSpPr txBox="1"/>
          <p:nvPr/>
        </p:nvSpPr>
        <p:spPr>
          <a:xfrm>
            <a:off x="1811301" y="4434737"/>
            <a:ext cx="30300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45.44%</a:t>
            </a:r>
            <a:endParaRPr sz="1100"/>
          </a:p>
        </p:txBody>
      </p:sp>
      <p:sp>
        <p:nvSpPr>
          <p:cNvPr id="2603" name="Google Shape;2603;p253"/>
          <p:cNvSpPr txBox="1"/>
          <p:nvPr/>
        </p:nvSpPr>
        <p:spPr>
          <a:xfrm>
            <a:off x="3435055" y="4096307"/>
            <a:ext cx="13575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Premium</a:t>
            </a:r>
            <a:endParaRPr sz="1100"/>
          </a:p>
        </p:txBody>
      </p:sp>
      <p:sp>
        <p:nvSpPr>
          <p:cNvPr id="2604" name="Google Shape;2604;p253"/>
          <p:cNvSpPr txBox="1"/>
          <p:nvPr/>
        </p:nvSpPr>
        <p:spPr>
          <a:xfrm>
            <a:off x="3435051" y="4434737"/>
            <a:ext cx="30300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43.71%</a:t>
            </a:r>
            <a:endParaRPr sz="1100"/>
          </a:p>
        </p:txBody>
      </p:sp>
      <p:pic>
        <p:nvPicPr>
          <p:cNvPr id="2605" name="Google Shape;2605;p2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57075" y="971692"/>
            <a:ext cx="3551002" cy="275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6" name="Google Shape;2606;p2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616"/>
        </a:solidFill>
      </p:bgPr>
    </p:bg>
    <p:spTree>
      <p:nvGrpSpPr>
        <p:cNvPr id="2610" name="Shape 2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" name="Google Shape;2611;p254"/>
          <p:cNvSpPr txBox="1"/>
          <p:nvPr/>
        </p:nvSpPr>
        <p:spPr>
          <a:xfrm>
            <a:off x="1232588" y="1237725"/>
            <a:ext cx="44874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612" name="Google Shape;2612;p254"/>
          <p:cNvSpPr txBox="1"/>
          <p:nvPr/>
        </p:nvSpPr>
        <p:spPr>
          <a:xfrm>
            <a:off x="587657" y="131925"/>
            <a:ext cx="68142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Churn vs Payment Method</a:t>
            </a:r>
            <a:endParaRPr sz="1100"/>
          </a:p>
        </p:txBody>
      </p:sp>
      <p:sp>
        <p:nvSpPr>
          <p:cNvPr id="2613" name="Google Shape;2613;p254"/>
          <p:cNvSpPr txBox="1"/>
          <p:nvPr/>
        </p:nvSpPr>
        <p:spPr>
          <a:xfrm>
            <a:off x="5401391" y="1163225"/>
            <a:ext cx="20703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Highest churn rate</a:t>
            </a:r>
            <a:endParaRPr sz="1100"/>
          </a:p>
        </p:txBody>
      </p:sp>
      <p:sp>
        <p:nvSpPr>
          <p:cNvPr id="2614" name="Google Shape;2614;p254"/>
          <p:cNvSpPr txBox="1"/>
          <p:nvPr/>
        </p:nvSpPr>
        <p:spPr>
          <a:xfrm>
            <a:off x="5396226" y="1501662"/>
            <a:ext cx="30300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Gift cards</a:t>
            </a:r>
            <a:endParaRPr sz="1100"/>
          </a:p>
        </p:txBody>
      </p:sp>
      <p:sp>
        <p:nvSpPr>
          <p:cNvPr id="2615" name="Google Shape;2615;p254"/>
          <p:cNvSpPr/>
          <p:nvPr/>
        </p:nvSpPr>
        <p:spPr>
          <a:xfrm>
            <a:off x="5222792" y="1235095"/>
            <a:ext cx="148438" cy="148438"/>
          </a:xfrm>
          <a:custGeom>
            <a:rect b="b" l="l" r="r" t="t"/>
            <a:pathLst>
              <a:path extrusionOk="0" h="417" w="418">
                <a:moveTo>
                  <a:pt x="177" y="0"/>
                </a:moveTo>
                <a:lnTo>
                  <a:pt x="177" y="0"/>
                </a:lnTo>
                <a:cubicBezTo>
                  <a:pt x="80" y="9"/>
                  <a:pt x="9" y="88"/>
                  <a:pt x="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177" y="0"/>
                </a:lnTo>
                <a:close/>
                <a:moveTo>
                  <a:pt x="230" y="0"/>
                </a:moveTo>
                <a:lnTo>
                  <a:pt x="230" y="0"/>
                </a:lnTo>
                <a:cubicBezTo>
                  <a:pt x="230" y="203"/>
                  <a:pt x="230" y="203"/>
                  <a:pt x="230" y="203"/>
                </a:cubicBezTo>
                <a:cubicBezTo>
                  <a:pt x="230" y="221"/>
                  <a:pt x="222" y="229"/>
                  <a:pt x="204" y="229"/>
                </a:cubicBezTo>
                <a:cubicBezTo>
                  <a:pt x="0" y="229"/>
                  <a:pt x="0" y="229"/>
                  <a:pt x="0" y="229"/>
                </a:cubicBezTo>
                <a:cubicBezTo>
                  <a:pt x="9" y="336"/>
                  <a:pt x="98" y="416"/>
                  <a:pt x="204" y="416"/>
                </a:cubicBezTo>
                <a:cubicBezTo>
                  <a:pt x="319" y="416"/>
                  <a:pt x="417" y="319"/>
                  <a:pt x="417" y="203"/>
                </a:cubicBezTo>
                <a:cubicBezTo>
                  <a:pt x="417" y="97"/>
                  <a:pt x="337" y="9"/>
                  <a:pt x="230" y="0"/>
                </a:cubicBezTo>
                <a:close/>
              </a:path>
            </a:pathLst>
          </a:custGeom>
          <a:solidFill>
            <a:srgbClr val="E5091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6" name="Google Shape;2616;p254"/>
          <p:cNvSpPr txBox="1"/>
          <p:nvPr/>
        </p:nvSpPr>
        <p:spPr>
          <a:xfrm>
            <a:off x="5401386" y="1947175"/>
            <a:ext cx="27123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Lowest churn rate</a:t>
            </a:r>
            <a:endParaRPr sz="1100"/>
          </a:p>
        </p:txBody>
      </p:sp>
      <p:sp>
        <p:nvSpPr>
          <p:cNvPr id="2617" name="Google Shape;2617;p254"/>
          <p:cNvSpPr txBox="1"/>
          <p:nvPr/>
        </p:nvSpPr>
        <p:spPr>
          <a:xfrm>
            <a:off x="5396226" y="2285612"/>
            <a:ext cx="30300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Debit and credit cards</a:t>
            </a:r>
            <a:endParaRPr sz="1100"/>
          </a:p>
        </p:txBody>
      </p:sp>
      <p:sp>
        <p:nvSpPr>
          <p:cNvPr id="2618" name="Google Shape;2618;p254"/>
          <p:cNvSpPr/>
          <p:nvPr/>
        </p:nvSpPr>
        <p:spPr>
          <a:xfrm>
            <a:off x="5222792" y="2019045"/>
            <a:ext cx="148438" cy="148438"/>
          </a:xfrm>
          <a:custGeom>
            <a:rect b="b" l="l" r="r" t="t"/>
            <a:pathLst>
              <a:path extrusionOk="0" h="417" w="418">
                <a:moveTo>
                  <a:pt x="177" y="0"/>
                </a:moveTo>
                <a:lnTo>
                  <a:pt x="177" y="0"/>
                </a:lnTo>
                <a:cubicBezTo>
                  <a:pt x="80" y="9"/>
                  <a:pt x="9" y="88"/>
                  <a:pt x="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177" y="0"/>
                </a:lnTo>
                <a:close/>
                <a:moveTo>
                  <a:pt x="230" y="0"/>
                </a:moveTo>
                <a:lnTo>
                  <a:pt x="230" y="0"/>
                </a:lnTo>
                <a:cubicBezTo>
                  <a:pt x="230" y="203"/>
                  <a:pt x="230" y="203"/>
                  <a:pt x="230" y="203"/>
                </a:cubicBezTo>
                <a:cubicBezTo>
                  <a:pt x="230" y="221"/>
                  <a:pt x="222" y="229"/>
                  <a:pt x="204" y="229"/>
                </a:cubicBezTo>
                <a:cubicBezTo>
                  <a:pt x="0" y="229"/>
                  <a:pt x="0" y="229"/>
                  <a:pt x="0" y="229"/>
                </a:cubicBezTo>
                <a:cubicBezTo>
                  <a:pt x="9" y="336"/>
                  <a:pt x="98" y="416"/>
                  <a:pt x="204" y="416"/>
                </a:cubicBezTo>
                <a:cubicBezTo>
                  <a:pt x="319" y="416"/>
                  <a:pt x="417" y="319"/>
                  <a:pt x="417" y="203"/>
                </a:cubicBezTo>
                <a:cubicBezTo>
                  <a:pt x="417" y="97"/>
                  <a:pt x="337" y="9"/>
                  <a:pt x="230" y="0"/>
                </a:cubicBezTo>
                <a:close/>
              </a:path>
            </a:pathLst>
          </a:custGeom>
          <a:solidFill>
            <a:srgbClr val="E5091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19" name="Google Shape;2619;p2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863" y="881863"/>
            <a:ext cx="4341429" cy="3092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0" name="Google Shape;2620;p2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616"/>
        </a:solidFill>
      </p:bgPr>
    </p:bg>
    <p:spTree>
      <p:nvGrpSpPr>
        <p:cNvPr id="2624" name="Shape 2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5" name="Google Shape;2625;p255"/>
          <p:cNvSpPr txBox="1"/>
          <p:nvPr/>
        </p:nvSpPr>
        <p:spPr>
          <a:xfrm>
            <a:off x="587657" y="200088"/>
            <a:ext cx="68142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Last login days vs Churn</a:t>
            </a:r>
            <a:endParaRPr sz="1100"/>
          </a:p>
        </p:txBody>
      </p:sp>
      <p:pic>
        <p:nvPicPr>
          <p:cNvPr id="2626" name="Google Shape;2626;p2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7" name="Google Shape;2627;p2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7650" y="857500"/>
            <a:ext cx="3847956" cy="2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8" name="Google Shape;2628;p2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31350" y="857500"/>
            <a:ext cx="3847951" cy="24997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616"/>
        </a:solidFill>
      </p:bgPr>
    </p:bg>
    <p:spTree>
      <p:nvGrpSpPr>
        <p:cNvPr id="2632" name="Shape 2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3" name="Google Shape;2633;p256"/>
          <p:cNvSpPr txBox="1"/>
          <p:nvPr/>
        </p:nvSpPr>
        <p:spPr>
          <a:xfrm>
            <a:off x="656025" y="979975"/>
            <a:ext cx="44874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634" name="Google Shape;2634;p256"/>
          <p:cNvSpPr txBox="1"/>
          <p:nvPr/>
        </p:nvSpPr>
        <p:spPr>
          <a:xfrm>
            <a:off x="598857" y="324825"/>
            <a:ext cx="68142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Churn vs Last Login Date</a:t>
            </a:r>
            <a:endParaRPr sz="1100"/>
          </a:p>
        </p:txBody>
      </p:sp>
      <p:sp>
        <p:nvSpPr>
          <p:cNvPr id="2635" name="Google Shape;2635;p256"/>
          <p:cNvSpPr txBox="1"/>
          <p:nvPr/>
        </p:nvSpPr>
        <p:spPr>
          <a:xfrm>
            <a:off x="4824829" y="905475"/>
            <a:ext cx="20703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Churn customers</a:t>
            </a:r>
            <a:endParaRPr sz="1100"/>
          </a:p>
        </p:txBody>
      </p:sp>
      <p:sp>
        <p:nvSpPr>
          <p:cNvPr id="2636" name="Google Shape;2636;p256"/>
          <p:cNvSpPr txBox="1"/>
          <p:nvPr/>
        </p:nvSpPr>
        <p:spPr>
          <a:xfrm>
            <a:off x="4819663" y="1243912"/>
            <a:ext cx="30300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Average of 40 days</a:t>
            </a:r>
            <a:endParaRPr sz="1100"/>
          </a:p>
        </p:txBody>
      </p:sp>
      <p:sp>
        <p:nvSpPr>
          <p:cNvPr id="2637" name="Google Shape;2637;p256"/>
          <p:cNvSpPr/>
          <p:nvPr/>
        </p:nvSpPr>
        <p:spPr>
          <a:xfrm>
            <a:off x="4646229" y="977345"/>
            <a:ext cx="148438" cy="148438"/>
          </a:xfrm>
          <a:custGeom>
            <a:rect b="b" l="l" r="r" t="t"/>
            <a:pathLst>
              <a:path extrusionOk="0" h="417" w="418">
                <a:moveTo>
                  <a:pt x="177" y="0"/>
                </a:moveTo>
                <a:lnTo>
                  <a:pt x="177" y="0"/>
                </a:lnTo>
                <a:cubicBezTo>
                  <a:pt x="80" y="9"/>
                  <a:pt x="9" y="88"/>
                  <a:pt x="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177" y="0"/>
                </a:lnTo>
                <a:close/>
                <a:moveTo>
                  <a:pt x="230" y="0"/>
                </a:moveTo>
                <a:lnTo>
                  <a:pt x="230" y="0"/>
                </a:lnTo>
                <a:cubicBezTo>
                  <a:pt x="230" y="203"/>
                  <a:pt x="230" y="203"/>
                  <a:pt x="230" y="203"/>
                </a:cubicBezTo>
                <a:cubicBezTo>
                  <a:pt x="230" y="221"/>
                  <a:pt x="222" y="229"/>
                  <a:pt x="204" y="229"/>
                </a:cubicBezTo>
                <a:cubicBezTo>
                  <a:pt x="0" y="229"/>
                  <a:pt x="0" y="229"/>
                  <a:pt x="0" y="229"/>
                </a:cubicBezTo>
                <a:cubicBezTo>
                  <a:pt x="9" y="336"/>
                  <a:pt x="98" y="416"/>
                  <a:pt x="204" y="416"/>
                </a:cubicBezTo>
                <a:cubicBezTo>
                  <a:pt x="319" y="416"/>
                  <a:pt x="417" y="319"/>
                  <a:pt x="417" y="203"/>
                </a:cubicBezTo>
                <a:cubicBezTo>
                  <a:pt x="417" y="97"/>
                  <a:pt x="337" y="9"/>
                  <a:pt x="230" y="0"/>
                </a:cubicBezTo>
                <a:close/>
              </a:path>
            </a:pathLst>
          </a:custGeom>
          <a:solidFill>
            <a:srgbClr val="E5091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8" name="Google Shape;2638;p256"/>
          <p:cNvSpPr txBox="1"/>
          <p:nvPr/>
        </p:nvSpPr>
        <p:spPr>
          <a:xfrm>
            <a:off x="4824824" y="1689425"/>
            <a:ext cx="27123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Non-churned customers</a:t>
            </a:r>
            <a:endParaRPr sz="1100"/>
          </a:p>
        </p:txBody>
      </p:sp>
      <p:sp>
        <p:nvSpPr>
          <p:cNvPr id="2639" name="Google Shape;2639;p256"/>
          <p:cNvSpPr txBox="1"/>
          <p:nvPr/>
        </p:nvSpPr>
        <p:spPr>
          <a:xfrm>
            <a:off x="4819663" y="2027862"/>
            <a:ext cx="30300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Average of 20 days</a:t>
            </a:r>
            <a:endParaRPr sz="1100"/>
          </a:p>
        </p:txBody>
      </p:sp>
      <p:sp>
        <p:nvSpPr>
          <p:cNvPr id="2640" name="Google Shape;2640;p256"/>
          <p:cNvSpPr/>
          <p:nvPr/>
        </p:nvSpPr>
        <p:spPr>
          <a:xfrm>
            <a:off x="4646229" y="1761295"/>
            <a:ext cx="148438" cy="148438"/>
          </a:xfrm>
          <a:custGeom>
            <a:rect b="b" l="l" r="r" t="t"/>
            <a:pathLst>
              <a:path extrusionOk="0" h="417" w="418">
                <a:moveTo>
                  <a:pt x="177" y="0"/>
                </a:moveTo>
                <a:lnTo>
                  <a:pt x="177" y="0"/>
                </a:lnTo>
                <a:cubicBezTo>
                  <a:pt x="80" y="9"/>
                  <a:pt x="9" y="88"/>
                  <a:pt x="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177" y="0"/>
                </a:lnTo>
                <a:close/>
                <a:moveTo>
                  <a:pt x="230" y="0"/>
                </a:moveTo>
                <a:lnTo>
                  <a:pt x="230" y="0"/>
                </a:lnTo>
                <a:cubicBezTo>
                  <a:pt x="230" y="203"/>
                  <a:pt x="230" y="203"/>
                  <a:pt x="230" y="203"/>
                </a:cubicBezTo>
                <a:cubicBezTo>
                  <a:pt x="230" y="221"/>
                  <a:pt x="222" y="229"/>
                  <a:pt x="204" y="229"/>
                </a:cubicBezTo>
                <a:cubicBezTo>
                  <a:pt x="0" y="229"/>
                  <a:pt x="0" y="229"/>
                  <a:pt x="0" y="229"/>
                </a:cubicBezTo>
                <a:cubicBezTo>
                  <a:pt x="9" y="336"/>
                  <a:pt x="98" y="416"/>
                  <a:pt x="204" y="416"/>
                </a:cubicBezTo>
                <a:cubicBezTo>
                  <a:pt x="319" y="416"/>
                  <a:pt x="417" y="319"/>
                  <a:pt x="417" y="203"/>
                </a:cubicBezTo>
                <a:cubicBezTo>
                  <a:pt x="417" y="97"/>
                  <a:pt x="337" y="9"/>
                  <a:pt x="230" y="0"/>
                </a:cubicBezTo>
                <a:close/>
              </a:path>
            </a:pathLst>
          </a:custGeom>
          <a:solidFill>
            <a:srgbClr val="E5091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41" name="Google Shape;2641;p2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462" y="977350"/>
            <a:ext cx="3377876" cy="2693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2" name="Google Shape;2642;p2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6" name="Shape 2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7" name="Google Shape;2647;p257"/>
          <p:cNvSpPr txBox="1"/>
          <p:nvPr>
            <p:ph idx="2" type="title"/>
          </p:nvPr>
        </p:nvSpPr>
        <p:spPr>
          <a:xfrm>
            <a:off x="834300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>
                <a:solidFill>
                  <a:schemeClr val="dk1"/>
                </a:solidFill>
              </a:rPr>
              <a:t>01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648" name="Google Shape;2648;p257"/>
          <p:cNvSpPr/>
          <p:nvPr/>
        </p:nvSpPr>
        <p:spPr>
          <a:xfrm>
            <a:off x="6894012" y="1632599"/>
            <a:ext cx="1046657" cy="169140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Roboto Condensed"/>
              </a:rPr>
              <a:t>4</a:t>
            </a:r>
          </a:p>
        </p:txBody>
      </p:sp>
      <p:sp>
        <p:nvSpPr>
          <p:cNvPr id="2649" name="Google Shape;2649;p257"/>
          <p:cNvSpPr txBox="1"/>
          <p:nvPr>
            <p:ph type="title"/>
          </p:nvPr>
        </p:nvSpPr>
        <p:spPr>
          <a:xfrm>
            <a:off x="645425" y="2069300"/>
            <a:ext cx="42849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Predictive</a:t>
            </a:r>
            <a:r>
              <a:rPr lang="en"/>
              <a:t> </a:t>
            </a:r>
            <a:r>
              <a:rPr lang="en">
                <a:solidFill>
                  <a:schemeClr val="lt1"/>
                </a:solidFill>
                <a:highlight>
                  <a:schemeClr val="dk1"/>
                </a:highlight>
              </a:rPr>
              <a:t>Modeling</a:t>
            </a:r>
            <a:endParaRPr>
              <a:solidFill>
                <a:schemeClr val="lt1"/>
              </a:solidFill>
              <a:highlight>
                <a:schemeClr val="dk1"/>
              </a:highlight>
            </a:endParaRPr>
          </a:p>
        </p:txBody>
      </p:sp>
      <p:grpSp>
        <p:nvGrpSpPr>
          <p:cNvPr id="2650" name="Google Shape;2650;p257"/>
          <p:cNvGrpSpPr/>
          <p:nvPr/>
        </p:nvGrpSpPr>
        <p:grpSpPr>
          <a:xfrm>
            <a:off x="891425" y="4515050"/>
            <a:ext cx="7361100" cy="100205"/>
            <a:chOff x="891425" y="4642050"/>
            <a:chExt cx="7361100" cy="100205"/>
          </a:xfrm>
        </p:grpSpPr>
        <p:sp>
          <p:nvSpPr>
            <p:cNvPr id="2651" name="Google Shape;2651;p257"/>
            <p:cNvSpPr/>
            <p:nvPr/>
          </p:nvSpPr>
          <p:spPr>
            <a:xfrm>
              <a:off x="891425" y="4642055"/>
              <a:ext cx="7361100" cy="100200"/>
            </a:xfrm>
            <a:prstGeom prst="roundRect">
              <a:avLst>
                <a:gd fmla="val 50000" name="adj"/>
              </a:avLst>
            </a:prstGeom>
            <a:solidFill>
              <a:srgbClr val="FFFFFF">
                <a:alpha val="352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2" name="Google Shape;2652;p257"/>
            <p:cNvSpPr/>
            <p:nvPr/>
          </p:nvSpPr>
          <p:spPr>
            <a:xfrm>
              <a:off x="891425" y="4642050"/>
              <a:ext cx="5183100" cy="100200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53" name="Google Shape;2653;p257">
            <a:hlinkClick action="ppaction://hlinkshowjump?jump=nextslide"/>
          </p:cNvPr>
          <p:cNvSpPr/>
          <p:nvPr/>
        </p:nvSpPr>
        <p:spPr>
          <a:xfrm rot="5400000">
            <a:off x="8408049" y="4501511"/>
            <a:ext cx="147000" cy="1272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4" name="Google Shape;2654;p257">
            <a:hlinkClick action="ppaction://hlinkshowjump?jump=nextslide"/>
          </p:cNvPr>
          <p:cNvSpPr/>
          <p:nvPr/>
        </p:nvSpPr>
        <p:spPr>
          <a:xfrm rot="5400000">
            <a:off x="8488674" y="4501511"/>
            <a:ext cx="147000" cy="1272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5" name="Google Shape;2655;p257">
            <a:hlinkClick action="ppaction://hlinkshowjump?jump=previousslide"/>
          </p:cNvPr>
          <p:cNvSpPr/>
          <p:nvPr/>
        </p:nvSpPr>
        <p:spPr>
          <a:xfrm flipH="1" rot="-5400000">
            <a:off x="588892" y="4501557"/>
            <a:ext cx="147000" cy="1272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6" name="Google Shape;2656;p257">
            <a:hlinkClick action="ppaction://hlinkshowjump?jump=previousslide"/>
          </p:cNvPr>
          <p:cNvSpPr/>
          <p:nvPr/>
        </p:nvSpPr>
        <p:spPr>
          <a:xfrm flipH="1" rot="-5400000">
            <a:off x="508327" y="4501557"/>
            <a:ext cx="147000" cy="1272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57" name="Google Shape;2657;p2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616"/>
        </a:solidFill>
      </p:bgPr>
    </p:bg>
    <p:spTree>
      <p:nvGrpSpPr>
        <p:cNvPr id="2661" name="Shape 2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" name="Google Shape;2662;p2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3094" y="2334675"/>
            <a:ext cx="7597819" cy="2504150"/>
          </a:xfrm>
          <a:prstGeom prst="rect">
            <a:avLst/>
          </a:prstGeom>
          <a:noFill/>
          <a:ln>
            <a:noFill/>
          </a:ln>
        </p:spPr>
      </p:pic>
      <p:sp>
        <p:nvSpPr>
          <p:cNvPr id="2663" name="Google Shape;2663;p258"/>
          <p:cNvSpPr txBox="1"/>
          <p:nvPr/>
        </p:nvSpPr>
        <p:spPr>
          <a:xfrm>
            <a:off x="457309" y="240615"/>
            <a:ext cx="68142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Feature Selection</a:t>
            </a:r>
            <a:endParaRPr sz="1100"/>
          </a:p>
        </p:txBody>
      </p:sp>
      <p:sp>
        <p:nvSpPr>
          <p:cNvPr id="2664" name="Google Shape;2664;p258"/>
          <p:cNvSpPr txBox="1"/>
          <p:nvPr/>
        </p:nvSpPr>
        <p:spPr>
          <a:xfrm>
            <a:off x="902969" y="1446323"/>
            <a:ext cx="52353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Select most significant features using Logit function</a:t>
            </a:r>
            <a:endParaRPr sz="1100"/>
          </a:p>
        </p:txBody>
      </p:sp>
      <p:sp>
        <p:nvSpPr>
          <p:cNvPr id="2665" name="Google Shape;2665;p258"/>
          <p:cNvSpPr/>
          <p:nvPr/>
        </p:nvSpPr>
        <p:spPr>
          <a:xfrm>
            <a:off x="724391" y="1499555"/>
            <a:ext cx="148424" cy="148425"/>
          </a:xfrm>
          <a:custGeom>
            <a:rect b="b" l="l" r="r" t="t"/>
            <a:pathLst>
              <a:path extrusionOk="0" h="417" w="418">
                <a:moveTo>
                  <a:pt x="177" y="0"/>
                </a:moveTo>
                <a:lnTo>
                  <a:pt x="177" y="0"/>
                </a:lnTo>
                <a:cubicBezTo>
                  <a:pt x="80" y="9"/>
                  <a:pt x="9" y="88"/>
                  <a:pt x="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177" y="0"/>
                </a:lnTo>
                <a:close/>
                <a:moveTo>
                  <a:pt x="230" y="0"/>
                </a:moveTo>
                <a:lnTo>
                  <a:pt x="230" y="0"/>
                </a:lnTo>
                <a:cubicBezTo>
                  <a:pt x="230" y="203"/>
                  <a:pt x="230" y="203"/>
                  <a:pt x="230" y="203"/>
                </a:cubicBezTo>
                <a:cubicBezTo>
                  <a:pt x="230" y="221"/>
                  <a:pt x="222" y="229"/>
                  <a:pt x="204" y="229"/>
                </a:cubicBezTo>
                <a:cubicBezTo>
                  <a:pt x="0" y="229"/>
                  <a:pt x="0" y="229"/>
                  <a:pt x="0" y="229"/>
                </a:cubicBezTo>
                <a:cubicBezTo>
                  <a:pt x="9" y="336"/>
                  <a:pt x="98" y="416"/>
                  <a:pt x="204" y="416"/>
                </a:cubicBezTo>
                <a:cubicBezTo>
                  <a:pt x="319" y="416"/>
                  <a:pt x="417" y="319"/>
                  <a:pt x="417" y="203"/>
                </a:cubicBezTo>
                <a:cubicBezTo>
                  <a:pt x="417" y="97"/>
                  <a:pt x="337" y="9"/>
                  <a:pt x="230" y="0"/>
                </a:cubicBezTo>
                <a:close/>
              </a:path>
            </a:pathLst>
          </a:custGeom>
          <a:solidFill>
            <a:srgbClr val="E5091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6" name="Google Shape;2666;p258"/>
          <p:cNvSpPr txBox="1"/>
          <p:nvPr/>
        </p:nvSpPr>
        <p:spPr>
          <a:xfrm>
            <a:off x="724364" y="1741270"/>
            <a:ext cx="72327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Most significant features are:</a:t>
            </a: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Watch hours, Last login, Monthly fee, Number of profile, Average watch time per day</a:t>
            </a:r>
            <a:endParaRPr sz="1100"/>
          </a:p>
        </p:txBody>
      </p:sp>
      <p:pic>
        <p:nvPicPr>
          <p:cNvPr id="2667" name="Google Shape;2667;p2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  <p:sp>
        <p:nvSpPr>
          <p:cNvPr id="2668" name="Google Shape;2668;p258"/>
          <p:cNvSpPr txBox="1"/>
          <p:nvPr/>
        </p:nvSpPr>
        <p:spPr>
          <a:xfrm>
            <a:off x="858244" y="997649"/>
            <a:ext cx="52353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Target variable: Churn (1/0)</a:t>
            </a:r>
            <a:endParaRPr sz="1100"/>
          </a:p>
        </p:txBody>
      </p:sp>
      <p:sp>
        <p:nvSpPr>
          <p:cNvPr id="2669" name="Google Shape;2669;p258"/>
          <p:cNvSpPr/>
          <p:nvPr/>
        </p:nvSpPr>
        <p:spPr>
          <a:xfrm>
            <a:off x="679666" y="1050880"/>
            <a:ext cx="148424" cy="148425"/>
          </a:xfrm>
          <a:custGeom>
            <a:rect b="b" l="l" r="r" t="t"/>
            <a:pathLst>
              <a:path extrusionOk="0" h="417" w="418">
                <a:moveTo>
                  <a:pt x="177" y="0"/>
                </a:moveTo>
                <a:lnTo>
                  <a:pt x="177" y="0"/>
                </a:lnTo>
                <a:cubicBezTo>
                  <a:pt x="80" y="9"/>
                  <a:pt x="9" y="88"/>
                  <a:pt x="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177" y="0"/>
                </a:lnTo>
                <a:close/>
                <a:moveTo>
                  <a:pt x="230" y="0"/>
                </a:moveTo>
                <a:lnTo>
                  <a:pt x="230" y="0"/>
                </a:lnTo>
                <a:cubicBezTo>
                  <a:pt x="230" y="203"/>
                  <a:pt x="230" y="203"/>
                  <a:pt x="230" y="203"/>
                </a:cubicBezTo>
                <a:cubicBezTo>
                  <a:pt x="230" y="221"/>
                  <a:pt x="222" y="229"/>
                  <a:pt x="204" y="229"/>
                </a:cubicBezTo>
                <a:cubicBezTo>
                  <a:pt x="0" y="229"/>
                  <a:pt x="0" y="229"/>
                  <a:pt x="0" y="229"/>
                </a:cubicBezTo>
                <a:cubicBezTo>
                  <a:pt x="9" y="336"/>
                  <a:pt x="98" y="416"/>
                  <a:pt x="204" y="416"/>
                </a:cubicBezTo>
                <a:cubicBezTo>
                  <a:pt x="319" y="416"/>
                  <a:pt x="417" y="319"/>
                  <a:pt x="417" y="203"/>
                </a:cubicBezTo>
                <a:cubicBezTo>
                  <a:pt x="417" y="97"/>
                  <a:pt x="337" y="9"/>
                  <a:pt x="230" y="0"/>
                </a:cubicBezTo>
                <a:close/>
              </a:path>
            </a:pathLst>
          </a:custGeom>
          <a:solidFill>
            <a:srgbClr val="E5091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616"/>
        </a:solidFill>
      </p:bgPr>
    </p:bg>
    <p:spTree>
      <p:nvGrpSpPr>
        <p:cNvPr id="2673" name="Shape 2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4" name="Google Shape;2674;p259"/>
          <p:cNvSpPr txBox="1"/>
          <p:nvPr/>
        </p:nvSpPr>
        <p:spPr>
          <a:xfrm>
            <a:off x="412200" y="324825"/>
            <a:ext cx="70008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Modeling</a:t>
            </a:r>
            <a:endParaRPr b="1" sz="24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675" name="Google Shape;2675;p259"/>
          <p:cNvSpPr txBox="1"/>
          <p:nvPr/>
        </p:nvSpPr>
        <p:spPr>
          <a:xfrm>
            <a:off x="683374" y="1979525"/>
            <a:ext cx="3483300" cy="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700">
                <a:solidFill>
                  <a:schemeClr val="lt1"/>
                </a:solidFill>
              </a:rPr>
              <a:t>Logistic Regression Model</a:t>
            </a:r>
            <a:endParaRPr b="1" i="1" sz="1700">
              <a:solidFill>
                <a:schemeClr val="lt1"/>
              </a:solidFill>
            </a:endParaRPr>
          </a:p>
        </p:txBody>
      </p:sp>
      <p:sp>
        <p:nvSpPr>
          <p:cNvPr id="2676" name="Google Shape;2676;p259"/>
          <p:cNvSpPr txBox="1"/>
          <p:nvPr/>
        </p:nvSpPr>
        <p:spPr>
          <a:xfrm>
            <a:off x="940272" y="2632339"/>
            <a:ext cx="42456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Model Training</a:t>
            </a:r>
            <a:endParaRPr sz="1100"/>
          </a:p>
        </p:txBody>
      </p:sp>
      <p:sp>
        <p:nvSpPr>
          <p:cNvPr id="2677" name="Google Shape;2677;p259"/>
          <p:cNvSpPr/>
          <p:nvPr/>
        </p:nvSpPr>
        <p:spPr>
          <a:xfrm>
            <a:off x="761676" y="2704209"/>
            <a:ext cx="148438" cy="148438"/>
          </a:xfrm>
          <a:custGeom>
            <a:rect b="b" l="l" r="r" t="t"/>
            <a:pathLst>
              <a:path extrusionOk="0" h="417" w="418">
                <a:moveTo>
                  <a:pt x="177" y="0"/>
                </a:moveTo>
                <a:lnTo>
                  <a:pt x="177" y="0"/>
                </a:lnTo>
                <a:cubicBezTo>
                  <a:pt x="80" y="9"/>
                  <a:pt x="9" y="88"/>
                  <a:pt x="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177" y="0"/>
                </a:lnTo>
                <a:close/>
                <a:moveTo>
                  <a:pt x="230" y="0"/>
                </a:moveTo>
                <a:lnTo>
                  <a:pt x="230" y="0"/>
                </a:lnTo>
                <a:cubicBezTo>
                  <a:pt x="230" y="203"/>
                  <a:pt x="230" y="203"/>
                  <a:pt x="230" y="203"/>
                </a:cubicBezTo>
                <a:cubicBezTo>
                  <a:pt x="230" y="221"/>
                  <a:pt x="222" y="229"/>
                  <a:pt x="204" y="229"/>
                </a:cubicBezTo>
                <a:cubicBezTo>
                  <a:pt x="0" y="229"/>
                  <a:pt x="0" y="229"/>
                  <a:pt x="0" y="229"/>
                </a:cubicBezTo>
                <a:cubicBezTo>
                  <a:pt x="9" y="336"/>
                  <a:pt x="98" y="416"/>
                  <a:pt x="204" y="416"/>
                </a:cubicBezTo>
                <a:cubicBezTo>
                  <a:pt x="319" y="416"/>
                  <a:pt x="417" y="319"/>
                  <a:pt x="417" y="203"/>
                </a:cubicBezTo>
                <a:cubicBezTo>
                  <a:pt x="417" y="97"/>
                  <a:pt x="337" y="9"/>
                  <a:pt x="230" y="0"/>
                </a:cubicBezTo>
                <a:close/>
              </a:path>
            </a:pathLst>
          </a:custGeom>
          <a:solidFill>
            <a:srgbClr val="E5091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78" name="Google Shape;2678;p2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  <p:sp>
        <p:nvSpPr>
          <p:cNvPr id="2679" name="Google Shape;2679;p259"/>
          <p:cNvSpPr txBox="1"/>
          <p:nvPr/>
        </p:nvSpPr>
        <p:spPr>
          <a:xfrm>
            <a:off x="904431" y="962440"/>
            <a:ext cx="52353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Split Data into training and testing dataset</a:t>
            </a:r>
            <a:endParaRPr sz="1100"/>
          </a:p>
        </p:txBody>
      </p:sp>
      <p:sp>
        <p:nvSpPr>
          <p:cNvPr id="2680" name="Google Shape;2680;p259"/>
          <p:cNvSpPr/>
          <p:nvPr/>
        </p:nvSpPr>
        <p:spPr>
          <a:xfrm>
            <a:off x="725853" y="1015672"/>
            <a:ext cx="148424" cy="148425"/>
          </a:xfrm>
          <a:custGeom>
            <a:rect b="b" l="l" r="r" t="t"/>
            <a:pathLst>
              <a:path extrusionOk="0" h="417" w="418">
                <a:moveTo>
                  <a:pt x="177" y="0"/>
                </a:moveTo>
                <a:lnTo>
                  <a:pt x="177" y="0"/>
                </a:lnTo>
                <a:cubicBezTo>
                  <a:pt x="80" y="9"/>
                  <a:pt x="9" y="88"/>
                  <a:pt x="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177" y="0"/>
                </a:lnTo>
                <a:close/>
                <a:moveTo>
                  <a:pt x="230" y="0"/>
                </a:moveTo>
                <a:lnTo>
                  <a:pt x="230" y="0"/>
                </a:lnTo>
                <a:cubicBezTo>
                  <a:pt x="230" y="203"/>
                  <a:pt x="230" y="203"/>
                  <a:pt x="230" y="203"/>
                </a:cubicBezTo>
                <a:cubicBezTo>
                  <a:pt x="230" y="221"/>
                  <a:pt x="222" y="229"/>
                  <a:pt x="204" y="229"/>
                </a:cubicBezTo>
                <a:cubicBezTo>
                  <a:pt x="0" y="229"/>
                  <a:pt x="0" y="229"/>
                  <a:pt x="0" y="229"/>
                </a:cubicBezTo>
                <a:cubicBezTo>
                  <a:pt x="9" y="336"/>
                  <a:pt x="98" y="416"/>
                  <a:pt x="204" y="416"/>
                </a:cubicBezTo>
                <a:cubicBezTo>
                  <a:pt x="319" y="416"/>
                  <a:pt x="417" y="319"/>
                  <a:pt x="417" y="203"/>
                </a:cubicBezTo>
                <a:cubicBezTo>
                  <a:pt x="417" y="97"/>
                  <a:pt x="337" y="9"/>
                  <a:pt x="230" y="0"/>
                </a:cubicBezTo>
                <a:close/>
              </a:path>
            </a:pathLst>
          </a:custGeom>
          <a:solidFill>
            <a:srgbClr val="E5091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1" name="Google Shape;2681;p259"/>
          <p:cNvSpPr txBox="1"/>
          <p:nvPr/>
        </p:nvSpPr>
        <p:spPr>
          <a:xfrm>
            <a:off x="725826" y="1257386"/>
            <a:ext cx="72327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Train Data - 75%</a:t>
            </a:r>
            <a:endParaRPr b="1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Test Dataset - 25%</a:t>
            </a:r>
            <a:endParaRPr b="1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682" name="Google Shape;2682;p259"/>
          <p:cNvSpPr txBox="1"/>
          <p:nvPr/>
        </p:nvSpPr>
        <p:spPr>
          <a:xfrm>
            <a:off x="761673" y="3074700"/>
            <a:ext cx="72942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E50914"/>
              </a:buClr>
              <a:buSzPts val="1500"/>
              <a:buFont typeface="Inter"/>
              <a:buChar char="-"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Use Logistic Regression() function to train the model on patterns from train dataset and to predict target variable from the same</a:t>
            </a:r>
            <a:endParaRPr b="1" sz="15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683" name="Google Shape;2683;p259"/>
          <p:cNvSpPr txBox="1"/>
          <p:nvPr/>
        </p:nvSpPr>
        <p:spPr>
          <a:xfrm>
            <a:off x="1020922" y="3745789"/>
            <a:ext cx="42456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Prediction &amp; Evaluation:</a:t>
            </a:r>
            <a:endParaRPr b="1" sz="15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684" name="Google Shape;2684;p259"/>
          <p:cNvSpPr/>
          <p:nvPr/>
        </p:nvSpPr>
        <p:spPr>
          <a:xfrm>
            <a:off x="761676" y="3821584"/>
            <a:ext cx="148438" cy="148438"/>
          </a:xfrm>
          <a:custGeom>
            <a:rect b="b" l="l" r="r" t="t"/>
            <a:pathLst>
              <a:path extrusionOk="0" h="417" w="418">
                <a:moveTo>
                  <a:pt x="177" y="0"/>
                </a:moveTo>
                <a:lnTo>
                  <a:pt x="177" y="0"/>
                </a:lnTo>
                <a:cubicBezTo>
                  <a:pt x="80" y="9"/>
                  <a:pt x="9" y="88"/>
                  <a:pt x="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177" y="0"/>
                </a:lnTo>
                <a:close/>
                <a:moveTo>
                  <a:pt x="230" y="0"/>
                </a:moveTo>
                <a:lnTo>
                  <a:pt x="230" y="0"/>
                </a:lnTo>
                <a:cubicBezTo>
                  <a:pt x="230" y="203"/>
                  <a:pt x="230" y="203"/>
                  <a:pt x="230" y="203"/>
                </a:cubicBezTo>
                <a:cubicBezTo>
                  <a:pt x="230" y="221"/>
                  <a:pt x="222" y="229"/>
                  <a:pt x="204" y="229"/>
                </a:cubicBezTo>
                <a:cubicBezTo>
                  <a:pt x="0" y="229"/>
                  <a:pt x="0" y="229"/>
                  <a:pt x="0" y="229"/>
                </a:cubicBezTo>
                <a:cubicBezTo>
                  <a:pt x="9" y="336"/>
                  <a:pt x="98" y="416"/>
                  <a:pt x="204" y="416"/>
                </a:cubicBezTo>
                <a:cubicBezTo>
                  <a:pt x="319" y="416"/>
                  <a:pt x="417" y="319"/>
                  <a:pt x="417" y="203"/>
                </a:cubicBezTo>
                <a:cubicBezTo>
                  <a:pt x="417" y="97"/>
                  <a:pt x="337" y="9"/>
                  <a:pt x="230" y="0"/>
                </a:cubicBezTo>
                <a:close/>
              </a:path>
            </a:pathLst>
          </a:custGeom>
          <a:solidFill>
            <a:srgbClr val="E5091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5" name="Google Shape;2685;p259"/>
          <p:cNvSpPr txBox="1"/>
          <p:nvPr/>
        </p:nvSpPr>
        <p:spPr>
          <a:xfrm>
            <a:off x="761673" y="4185900"/>
            <a:ext cx="72942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E50914"/>
              </a:buClr>
              <a:buSzPts val="1500"/>
              <a:buFont typeface="Inter"/>
              <a:buChar char="-"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The model predicts churn for the unseen test data.</a:t>
            </a:r>
            <a:endParaRPr b="1" sz="15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686" name="Google Shape;2686;p259"/>
          <p:cNvSpPr txBox="1"/>
          <p:nvPr/>
        </p:nvSpPr>
        <p:spPr>
          <a:xfrm>
            <a:off x="725850" y="4578976"/>
            <a:ext cx="67833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Accuracy: </a:t>
            </a:r>
            <a:r>
              <a:rPr b="1" i="1"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89.12%</a:t>
            </a:r>
            <a:r>
              <a:rPr b="1" i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endParaRPr b="1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616"/>
        </a:solidFill>
      </p:bgPr>
    </p:bg>
    <p:spTree>
      <p:nvGrpSpPr>
        <p:cNvPr id="2690" name="Shape 2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1" name="Google Shape;2691;p260"/>
          <p:cNvSpPr txBox="1"/>
          <p:nvPr/>
        </p:nvSpPr>
        <p:spPr>
          <a:xfrm>
            <a:off x="575378" y="935171"/>
            <a:ext cx="44874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692" name="Google Shape;2692;p260"/>
          <p:cNvSpPr txBox="1"/>
          <p:nvPr/>
        </p:nvSpPr>
        <p:spPr>
          <a:xfrm>
            <a:off x="412200" y="324825"/>
            <a:ext cx="70008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Modeling</a:t>
            </a:r>
            <a:endParaRPr b="1" sz="24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693" name="Google Shape;2693;p2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4475" y="2055436"/>
            <a:ext cx="3421711" cy="2888457"/>
          </a:xfrm>
          <a:prstGeom prst="rect">
            <a:avLst/>
          </a:prstGeom>
          <a:noFill/>
          <a:ln>
            <a:noFill/>
          </a:ln>
        </p:spPr>
      </p:pic>
      <p:sp>
        <p:nvSpPr>
          <p:cNvPr id="2694" name="Google Shape;2694;p260"/>
          <p:cNvSpPr txBox="1"/>
          <p:nvPr/>
        </p:nvSpPr>
        <p:spPr>
          <a:xfrm>
            <a:off x="4744182" y="860671"/>
            <a:ext cx="20703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Prediction Accuracy</a:t>
            </a:r>
            <a:endParaRPr sz="1100"/>
          </a:p>
        </p:txBody>
      </p:sp>
      <p:sp>
        <p:nvSpPr>
          <p:cNvPr id="2695" name="Google Shape;2695;p260"/>
          <p:cNvSpPr txBox="1"/>
          <p:nvPr/>
        </p:nvSpPr>
        <p:spPr>
          <a:xfrm>
            <a:off x="4739016" y="1199108"/>
            <a:ext cx="30300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89.12%</a:t>
            </a:r>
            <a:endParaRPr sz="1100"/>
          </a:p>
        </p:txBody>
      </p:sp>
      <p:sp>
        <p:nvSpPr>
          <p:cNvPr id="2696" name="Google Shape;2696;p260"/>
          <p:cNvSpPr/>
          <p:nvPr/>
        </p:nvSpPr>
        <p:spPr>
          <a:xfrm>
            <a:off x="4565582" y="932541"/>
            <a:ext cx="148438" cy="148438"/>
          </a:xfrm>
          <a:custGeom>
            <a:rect b="b" l="l" r="r" t="t"/>
            <a:pathLst>
              <a:path extrusionOk="0" h="417" w="418">
                <a:moveTo>
                  <a:pt x="177" y="0"/>
                </a:moveTo>
                <a:lnTo>
                  <a:pt x="177" y="0"/>
                </a:lnTo>
                <a:cubicBezTo>
                  <a:pt x="80" y="9"/>
                  <a:pt x="9" y="88"/>
                  <a:pt x="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177" y="0"/>
                </a:lnTo>
                <a:close/>
                <a:moveTo>
                  <a:pt x="230" y="0"/>
                </a:moveTo>
                <a:lnTo>
                  <a:pt x="230" y="0"/>
                </a:lnTo>
                <a:cubicBezTo>
                  <a:pt x="230" y="203"/>
                  <a:pt x="230" y="203"/>
                  <a:pt x="230" y="203"/>
                </a:cubicBezTo>
                <a:cubicBezTo>
                  <a:pt x="230" y="221"/>
                  <a:pt x="222" y="229"/>
                  <a:pt x="204" y="229"/>
                </a:cubicBezTo>
                <a:cubicBezTo>
                  <a:pt x="0" y="229"/>
                  <a:pt x="0" y="229"/>
                  <a:pt x="0" y="229"/>
                </a:cubicBezTo>
                <a:cubicBezTo>
                  <a:pt x="9" y="336"/>
                  <a:pt x="98" y="416"/>
                  <a:pt x="204" y="416"/>
                </a:cubicBezTo>
                <a:cubicBezTo>
                  <a:pt x="319" y="416"/>
                  <a:pt x="417" y="319"/>
                  <a:pt x="417" y="203"/>
                </a:cubicBezTo>
                <a:cubicBezTo>
                  <a:pt x="417" y="97"/>
                  <a:pt x="337" y="9"/>
                  <a:pt x="230" y="0"/>
                </a:cubicBezTo>
                <a:close/>
              </a:path>
            </a:pathLst>
          </a:custGeom>
          <a:solidFill>
            <a:srgbClr val="E5091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7" name="Google Shape;2697;p260"/>
          <p:cNvSpPr txBox="1"/>
          <p:nvPr/>
        </p:nvSpPr>
        <p:spPr>
          <a:xfrm>
            <a:off x="4806907" y="2540701"/>
            <a:ext cx="20703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True Negatives</a:t>
            </a:r>
            <a:endParaRPr sz="1100"/>
          </a:p>
        </p:txBody>
      </p:sp>
      <p:sp>
        <p:nvSpPr>
          <p:cNvPr id="2698" name="Google Shape;2698;p260"/>
          <p:cNvSpPr txBox="1"/>
          <p:nvPr/>
        </p:nvSpPr>
        <p:spPr>
          <a:xfrm>
            <a:off x="4801741" y="2879139"/>
            <a:ext cx="30300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546</a:t>
            </a:r>
            <a:endParaRPr sz="1100"/>
          </a:p>
        </p:txBody>
      </p:sp>
      <p:sp>
        <p:nvSpPr>
          <p:cNvPr id="2699" name="Google Shape;2699;p260"/>
          <p:cNvSpPr/>
          <p:nvPr/>
        </p:nvSpPr>
        <p:spPr>
          <a:xfrm>
            <a:off x="4628308" y="2612571"/>
            <a:ext cx="148438" cy="148438"/>
          </a:xfrm>
          <a:custGeom>
            <a:rect b="b" l="l" r="r" t="t"/>
            <a:pathLst>
              <a:path extrusionOk="0" h="417" w="418">
                <a:moveTo>
                  <a:pt x="177" y="0"/>
                </a:moveTo>
                <a:lnTo>
                  <a:pt x="177" y="0"/>
                </a:lnTo>
                <a:cubicBezTo>
                  <a:pt x="80" y="9"/>
                  <a:pt x="9" y="88"/>
                  <a:pt x="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177" y="0"/>
                </a:lnTo>
                <a:close/>
                <a:moveTo>
                  <a:pt x="230" y="0"/>
                </a:moveTo>
                <a:lnTo>
                  <a:pt x="230" y="0"/>
                </a:lnTo>
                <a:cubicBezTo>
                  <a:pt x="230" y="203"/>
                  <a:pt x="230" y="203"/>
                  <a:pt x="230" y="203"/>
                </a:cubicBezTo>
                <a:cubicBezTo>
                  <a:pt x="230" y="221"/>
                  <a:pt x="222" y="229"/>
                  <a:pt x="204" y="229"/>
                </a:cubicBezTo>
                <a:cubicBezTo>
                  <a:pt x="0" y="229"/>
                  <a:pt x="0" y="229"/>
                  <a:pt x="0" y="229"/>
                </a:cubicBezTo>
                <a:cubicBezTo>
                  <a:pt x="9" y="336"/>
                  <a:pt x="98" y="416"/>
                  <a:pt x="204" y="416"/>
                </a:cubicBezTo>
                <a:cubicBezTo>
                  <a:pt x="319" y="416"/>
                  <a:pt x="417" y="319"/>
                  <a:pt x="417" y="203"/>
                </a:cubicBezTo>
                <a:cubicBezTo>
                  <a:pt x="417" y="97"/>
                  <a:pt x="337" y="9"/>
                  <a:pt x="230" y="0"/>
                </a:cubicBezTo>
                <a:close/>
              </a:path>
            </a:pathLst>
          </a:custGeom>
          <a:solidFill>
            <a:srgbClr val="E5091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0" name="Google Shape;2700;p260"/>
          <p:cNvSpPr txBox="1"/>
          <p:nvPr/>
        </p:nvSpPr>
        <p:spPr>
          <a:xfrm>
            <a:off x="4806907" y="3282351"/>
            <a:ext cx="20703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False Negatives</a:t>
            </a:r>
            <a:endParaRPr sz="1100"/>
          </a:p>
        </p:txBody>
      </p:sp>
      <p:sp>
        <p:nvSpPr>
          <p:cNvPr id="2701" name="Google Shape;2701;p260"/>
          <p:cNvSpPr txBox="1"/>
          <p:nvPr/>
        </p:nvSpPr>
        <p:spPr>
          <a:xfrm>
            <a:off x="4801741" y="3620789"/>
            <a:ext cx="30300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61</a:t>
            </a:r>
            <a:endParaRPr sz="1100"/>
          </a:p>
        </p:txBody>
      </p:sp>
      <p:sp>
        <p:nvSpPr>
          <p:cNvPr id="2702" name="Google Shape;2702;p260"/>
          <p:cNvSpPr/>
          <p:nvPr/>
        </p:nvSpPr>
        <p:spPr>
          <a:xfrm>
            <a:off x="4628308" y="3354221"/>
            <a:ext cx="148438" cy="148438"/>
          </a:xfrm>
          <a:custGeom>
            <a:rect b="b" l="l" r="r" t="t"/>
            <a:pathLst>
              <a:path extrusionOk="0" h="417" w="418">
                <a:moveTo>
                  <a:pt x="177" y="0"/>
                </a:moveTo>
                <a:lnTo>
                  <a:pt x="177" y="0"/>
                </a:lnTo>
                <a:cubicBezTo>
                  <a:pt x="80" y="9"/>
                  <a:pt x="9" y="88"/>
                  <a:pt x="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177" y="0"/>
                </a:lnTo>
                <a:close/>
                <a:moveTo>
                  <a:pt x="230" y="0"/>
                </a:moveTo>
                <a:lnTo>
                  <a:pt x="230" y="0"/>
                </a:lnTo>
                <a:cubicBezTo>
                  <a:pt x="230" y="203"/>
                  <a:pt x="230" y="203"/>
                  <a:pt x="230" y="203"/>
                </a:cubicBezTo>
                <a:cubicBezTo>
                  <a:pt x="230" y="221"/>
                  <a:pt x="222" y="229"/>
                  <a:pt x="204" y="229"/>
                </a:cubicBezTo>
                <a:cubicBezTo>
                  <a:pt x="0" y="229"/>
                  <a:pt x="0" y="229"/>
                  <a:pt x="0" y="229"/>
                </a:cubicBezTo>
                <a:cubicBezTo>
                  <a:pt x="9" y="336"/>
                  <a:pt x="98" y="416"/>
                  <a:pt x="204" y="416"/>
                </a:cubicBezTo>
                <a:cubicBezTo>
                  <a:pt x="319" y="416"/>
                  <a:pt x="417" y="319"/>
                  <a:pt x="417" y="203"/>
                </a:cubicBezTo>
                <a:cubicBezTo>
                  <a:pt x="417" y="97"/>
                  <a:pt x="337" y="9"/>
                  <a:pt x="230" y="0"/>
                </a:cubicBezTo>
                <a:close/>
              </a:path>
            </a:pathLst>
          </a:custGeom>
          <a:solidFill>
            <a:srgbClr val="E5091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3" name="Google Shape;2703;p260"/>
          <p:cNvSpPr txBox="1"/>
          <p:nvPr/>
        </p:nvSpPr>
        <p:spPr>
          <a:xfrm>
            <a:off x="6805082" y="3290001"/>
            <a:ext cx="20703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True </a:t>
            </a: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Positives</a:t>
            </a:r>
            <a:endParaRPr sz="1100"/>
          </a:p>
        </p:txBody>
      </p:sp>
      <p:sp>
        <p:nvSpPr>
          <p:cNvPr id="2704" name="Google Shape;2704;p260"/>
          <p:cNvSpPr txBox="1"/>
          <p:nvPr/>
        </p:nvSpPr>
        <p:spPr>
          <a:xfrm>
            <a:off x="6734916" y="3620789"/>
            <a:ext cx="30300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567</a:t>
            </a:r>
            <a:endParaRPr sz="1100"/>
          </a:p>
        </p:txBody>
      </p:sp>
      <p:sp>
        <p:nvSpPr>
          <p:cNvPr id="2705" name="Google Shape;2705;p260"/>
          <p:cNvSpPr/>
          <p:nvPr/>
        </p:nvSpPr>
        <p:spPr>
          <a:xfrm>
            <a:off x="6626483" y="3361871"/>
            <a:ext cx="148438" cy="148438"/>
          </a:xfrm>
          <a:custGeom>
            <a:rect b="b" l="l" r="r" t="t"/>
            <a:pathLst>
              <a:path extrusionOk="0" h="417" w="418">
                <a:moveTo>
                  <a:pt x="177" y="0"/>
                </a:moveTo>
                <a:lnTo>
                  <a:pt x="177" y="0"/>
                </a:lnTo>
                <a:cubicBezTo>
                  <a:pt x="80" y="9"/>
                  <a:pt x="9" y="88"/>
                  <a:pt x="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177" y="0"/>
                </a:lnTo>
                <a:close/>
                <a:moveTo>
                  <a:pt x="230" y="0"/>
                </a:moveTo>
                <a:lnTo>
                  <a:pt x="230" y="0"/>
                </a:lnTo>
                <a:cubicBezTo>
                  <a:pt x="230" y="203"/>
                  <a:pt x="230" y="203"/>
                  <a:pt x="230" y="203"/>
                </a:cubicBezTo>
                <a:cubicBezTo>
                  <a:pt x="230" y="221"/>
                  <a:pt x="222" y="229"/>
                  <a:pt x="204" y="229"/>
                </a:cubicBezTo>
                <a:cubicBezTo>
                  <a:pt x="0" y="229"/>
                  <a:pt x="0" y="229"/>
                  <a:pt x="0" y="229"/>
                </a:cubicBezTo>
                <a:cubicBezTo>
                  <a:pt x="9" y="336"/>
                  <a:pt x="98" y="416"/>
                  <a:pt x="204" y="416"/>
                </a:cubicBezTo>
                <a:cubicBezTo>
                  <a:pt x="319" y="416"/>
                  <a:pt x="417" y="319"/>
                  <a:pt x="417" y="203"/>
                </a:cubicBezTo>
                <a:cubicBezTo>
                  <a:pt x="417" y="97"/>
                  <a:pt x="337" y="9"/>
                  <a:pt x="230" y="0"/>
                </a:cubicBezTo>
                <a:close/>
              </a:path>
            </a:pathLst>
          </a:custGeom>
          <a:solidFill>
            <a:srgbClr val="E5091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6" name="Google Shape;2706;p260"/>
          <p:cNvSpPr txBox="1"/>
          <p:nvPr/>
        </p:nvSpPr>
        <p:spPr>
          <a:xfrm>
            <a:off x="6740082" y="2559314"/>
            <a:ext cx="20703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False</a:t>
            </a: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Positives</a:t>
            </a:r>
            <a:endParaRPr sz="1100"/>
          </a:p>
        </p:txBody>
      </p:sp>
      <p:sp>
        <p:nvSpPr>
          <p:cNvPr id="2707" name="Google Shape;2707;p260"/>
          <p:cNvSpPr txBox="1"/>
          <p:nvPr/>
        </p:nvSpPr>
        <p:spPr>
          <a:xfrm>
            <a:off x="6734916" y="2897751"/>
            <a:ext cx="30300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76</a:t>
            </a:r>
            <a:endParaRPr sz="1100"/>
          </a:p>
        </p:txBody>
      </p:sp>
      <p:sp>
        <p:nvSpPr>
          <p:cNvPr id="2708" name="Google Shape;2708;p260"/>
          <p:cNvSpPr/>
          <p:nvPr/>
        </p:nvSpPr>
        <p:spPr>
          <a:xfrm>
            <a:off x="6561483" y="2631184"/>
            <a:ext cx="148438" cy="148438"/>
          </a:xfrm>
          <a:custGeom>
            <a:rect b="b" l="l" r="r" t="t"/>
            <a:pathLst>
              <a:path extrusionOk="0" h="417" w="418">
                <a:moveTo>
                  <a:pt x="177" y="0"/>
                </a:moveTo>
                <a:lnTo>
                  <a:pt x="177" y="0"/>
                </a:lnTo>
                <a:cubicBezTo>
                  <a:pt x="80" y="9"/>
                  <a:pt x="9" y="88"/>
                  <a:pt x="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177" y="0"/>
                </a:lnTo>
                <a:close/>
                <a:moveTo>
                  <a:pt x="230" y="0"/>
                </a:moveTo>
                <a:lnTo>
                  <a:pt x="230" y="0"/>
                </a:lnTo>
                <a:cubicBezTo>
                  <a:pt x="230" y="203"/>
                  <a:pt x="230" y="203"/>
                  <a:pt x="230" y="203"/>
                </a:cubicBezTo>
                <a:cubicBezTo>
                  <a:pt x="230" y="221"/>
                  <a:pt x="222" y="229"/>
                  <a:pt x="204" y="229"/>
                </a:cubicBezTo>
                <a:cubicBezTo>
                  <a:pt x="0" y="229"/>
                  <a:pt x="0" y="229"/>
                  <a:pt x="0" y="229"/>
                </a:cubicBezTo>
                <a:cubicBezTo>
                  <a:pt x="9" y="336"/>
                  <a:pt x="98" y="416"/>
                  <a:pt x="204" y="416"/>
                </a:cubicBezTo>
                <a:cubicBezTo>
                  <a:pt x="319" y="416"/>
                  <a:pt x="417" y="319"/>
                  <a:pt x="417" y="203"/>
                </a:cubicBezTo>
                <a:cubicBezTo>
                  <a:pt x="417" y="97"/>
                  <a:pt x="337" y="9"/>
                  <a:pt x="230" y="0"/>
                </a:cubicBezTo>
                <a:close/>
              </a:path>
            </a:pathLst>
          </a:custGeom>
          <a:solidFill>
            <a:srgbClr val="E5091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9" name="Google Shape;2709;p260"/>
          <p:cNvSpPr txBox="1"/>
          <p:nvPr/>
        </p:nvSpPr>
        <p:spPr>
          <a:xfrm>
            <a:off x="763558" y="1563434"/>
            <a:ext cx="20703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Correlation Matrix</a:t>
            </a:r>
            <a:endParaRPr sz="1100"/>
          </a:p>
        </p:txBody>
      </p:sp>
      <p:sp>
        <p:nvSpPr>
          <p:cNvPr id="2710" name="Google Shape;2710;p260"/>
          <p:cNvSpPr/>
          <p:nvPr/>
        </p:nvSpPr>
        <p:spPr>
          <a:xfrm>
            <a:off x="557934" y="1639204"/>
            <a:ext cx="148438" cy="148438"/>
          </a:xfrm>
          <a:custGeom>
            <a:rect b="b" l="l" r="r" t="t"/>
            <a:pathLst>
              <a:path extrusionOk="0" h="417" w="418">
                <a:moveTo>
                  <a:pt x="177" y="0"/>
                </a:moveTo>
                <a:lnTo>
                  <a:pt x="177" y="0"/>
                </a:lnTo>
                <a:cubicBezTo>
                  <a:pt x="80" y="9"/>
                  <a:pt x="9" y="88"/>
                  <a:pt x="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177" y="0"/>
                </a:lnTo>
                <a:close/>
                <a:moveTo>
                  <a:pt x="230" y="0"/>
                </a:moveTo>
                <a:lnTo>
                  <a:pt x="230" y="0"/>
                </a:lnTo>
                <a:cubicBezTo>
                  <a:pt x="230" y="203"/>
                  <a:pt x="230" y="203"/>
                  <a:pt x="230" y="203"/>
                </a:cubicBezTo>
                <a:cubicBezTo>
                  <a:pt x="230" y="221"/>
                  <a:pt x="222" y="229"/>
                  <a:pt x="204" y="229"/>
                </a:cubicBezTo>
                <a:cubicBezTo>
                  <a:pt x="0" y="229"/>
                  <a:pt x="0" y="229"/>
                  <a:pt x="0" y="229"/>
                </a:cubicBezTo>
                <a:cubicBezTo>
                  <a:pt x="9" y="336"/>
                  <a:pt x="98" y="416"/>
                  <a:pt x="204" y="416"/>
                </a:cubicBezTo>
                <a:cubicBezTo>
                  <a:pt x="319" y="416"/>
                  <a:pt x="417" y="319"/>
                  <a:pt x="417" y="203"/>
                </a:cubicBezTo>
                <a:cubicBezTo>
                  <a:pt x="417" y="97"/>
                  <a:pt x="337" y="9"/>
                  <a:pt x="230" y="0"/>
                </a:cubicBezTo>
                <a:close/>
              </a:path>
            </a:pathLst>
          </a:custGeom>
          <a:solidFill>
            <a:srgbClr val="E5091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1" name="Google Shape;2711;p260"/>
          <p:cNvSpPr txBox="1"/>
          <p:nvPr/>
        </p:nvSpPr>
        <p:spPr>
          <a:xfrm>
            <a:off x="450400" y="814611"/>
            <a:ext cx="3680400" cy="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700">
                <a:solidFill>
                  <a:schemeClr val="lt1"/>
                </a:solidFill>
              </a:rPr>
              <a:t>Logistic Regression Model</a:t>
            </a:r>
            <a:endParaRPr b="1" i="1" sz="1700">
              <a:solidFill>
                <a:schemeClr val="lt1"/>
              </a:solidFill>
            </a:endParaRPr>
          </a:p>
        </p:txBody>
      </p:sp>
      <p:pic>
        <p:nvPicPr>
          <p:cNvPr id="2712" name="Google Shape;2712;p2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616"/>
        </a:solidFill>
      </p:bgPr>
    </p:bg>
    <p:spTree>
      <p:nvGrpSpPr>
        <p:cNvPr id="2716" name="Shape 2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7" name="Google Shape;2717;p261"/>
          <p:cNvSpPr txBox="1"/>
          <p:nvPr/>
        </p:nvSpPr>
        <p:spPr>
          <a:xfrm>
            <a:off x="756163" y="2149577"/>
            <a:ext cx="420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Baseline Model Accuracy: 0.5024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2718" name="Google Shape;2718;p261"/>
          <p:cNvSpPr txBox="1"/>
          <p:nvPr/>
        </p:nvSpPr>
        <p:spPr>
          <a:xfrm>
            <a:off x="672081" y="2776964"/>
            <a:ext cx="6875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The logistic regression model improves over the baseline model.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2719" name="Google Shape;2719;p261"/>
          <p:cNvSpPr txBox="1"/>
          <p:nvPr/>
        </p:nvSpPr>
        <p:spPr>
          <a:xfrm>
            <a:off x="5096263" y="2184215"/>
            <a:ext cx="37092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D4D4D4"/>
                </a:solidFill>
                <a:highlight>
                  <a:srgbClr val="282A2C"/>
                </a:highlight>
                <a:latin typeface="Courier New"/>
                <a:ea typeface="Courier New"/>
                <a:cs typeface="Courier New"/>
                <a:sym typeface="Courier New"/>
              </a:rPr>
              <a:t>accuracy = </a:t>
            </a:r>
            <a:r>
              <a:rPr lang="en" sz="1050">
                <a:solidFill>
                  <a:srgbClr val="DCDCDC"/>
                </a:solidFill>
                <a:highlight>
                  <a:srgbClr val="282A2C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en" sz="1050">
                <a:solidFill>
                  <a:srgbClr val="D4D4D4"/>
                </a:solidFill>
                <a:highlight>
                  <a:srgbClr val="282A2C"/>
                </a:highlight>
                <a:latin typeface="Courier New"/>
                <a:ea typeface="Courier New"/>
                <a:cs typeface="Courier New"/>
                <a:sym typeface="Courier New"/>
              </a:rPr>
              <a:t>TP + FN</a:t>
            </a:r>
            <a:r>
              <a:rPr lang="en" sz="1050">
                <a:solidFill>
                  <a:srgbClr val="DCDCDC"/>
                </a:solidFill>
                <a:highlight>
                  <a:srgbClr val="282A2C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en" sz="1050">
                <a:solidFill>
                  <a:srgbClr val="D4D4D4"/>
                </a:solidFill>
                <a:highlight>
                  <a:srgbClr val="282A2C"/>
                </a:highlight>
                <a:latin typeface="Courier New"/>
                <a:ea typeface="Courier New"/>
                <a:cs typeface="Courier New"/>
                <a:sym typeface="Courier New"/>
              </a:rPr>
              <a:t> / </a:t>
            </a:r>
            <a:r>
              <a:rPr lang="en" sz="1050">
                <a:solidFill>
                  <a:srgbClr val="DCDCDC"/>
                </a:solidFill>
                <a:highlight>
                  <a:srgbClr val="282A2C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en" sz="1050">
                <a:solidFill>
                  <a:srgbClr val="D4D4D4"/>
                </a:solidFill>
                <a:highlight>
                  <a:srgbClr val="282A2C"/>
                </a:highlight>
                <a:latin typeface="Courier New"/>
                <a:ea typeface="Courier New"/>
                <a:cs typeface="Courier New"/>
                <a:sym typeface="Courier New"/>
              </a:rPr>
              <a:t>TP + TN + FP + FN</a:t>
            </a:r>
            <a:r>
              <a:rPr lang="en" sz="1050">
                <a:solidFill>
                  <a:srgbClr val="DCDCDC"/>
                </a:solidFill>
                <a:highlight>
                  <a:srgbClr val="282A2C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sz="1050">
              <a:solidFill>
                <a:srgbClr val="DCDCDC"/>
              </a:solidFill>
              <a:highlight>
                <a:srgbClr val="282A2C"/>
              </a:highlight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720" name="Google Shape;2720;p261"/>
          <p:cNvSpPr txBox="1"/>
          <p:nvPr/>
        </p:nvSpPr>
        <p:spPr>
          <a:xfrm>
            <a:off x="412200" y="324825"/>
            <a:ext cx="70008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Modeling</a:t>
            </a:r>
            <a:endParaRPr b="1" sz="24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721" name="Google Shape;2721;p261"/>
          <p:cNvSpPr txBox="1"/>
          <p:nvPr/>
        </p:nvSpPr>
        <p:spPr>
          <a:xfrm>
            <a:off x="850664" y="1637690"/>
            <a:ext cx="42456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Comparing our model with baseline model</a:t>
            </a:r>
            <a:endParaRPr sz="1100"/>
          </a:p>
        </p:txBody>
      </p:sp>
      <p:sp>
        <p:nvSpPr>
          <p:cNvPr id="2722" name="Google Shape;2722;p261"/>
          <p:cNvSpPr/>
          <p:nvPr/>
        </p:nvSpPr>
        <p:spPr>
          <a:xfrm>
            <a:off x="672068" y="1709560"/>
            <a:ext cx="148438" cy="148438"/>
          </a:xfrm>
          <a:custGeom>
            <a:rect b="b" l="l" r="r" t="t"/>
            <a:pathLst>
              <a:path extrusionOk="0" h="417" w="418">
                <a:moveTo>
                  <a:pt x="177" y="0"/>
                </a:moveTo>
                <a:lnTo>
                  <a:pt x="177" y="0"/>
                </a:lnTo>
                <a:cubicBezTo>
                  <a:pt x="80" y="9"/>
                  <a:pt x="9" y="88"/>
                  <a:pt x="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177" y="0"/>
                </a:lnTo>
                <a:close/>
                <a:moveTo>
                  <a:pt x="230" y="0"/>
                </a:moveTo>
                <a:lnTo>
                  <a:pt x="230" y="0"/>
                </a:lnTo>
                <a:cubicBezTo>
                  <a:pt x="230" y="203"/>
                  <a:pt x="230" y="203"/>
                  <a:pt x="230" y="203"/>
                </a:cubicBezTo>
                <a:cubicBezTo>
                  <a:pt x="230" y="221"/>
                  <a:pt x="222" y="229"/>
                  <a:pt x="204" y="229"/>
                </a:cubicBezTo>
                <a:cubicBezTo>
                  <a:pt x="0" y="229"/>
                  <a:pt x="0" y="229"/>
                  <a:pt x="0" y="229"/>
                </a:cubicBezTo>
                <a:cubicBezTo>
                  <a:pt x="9" y="336"/>
                  <a:pt x="98" y="416"/>
                  <a:pt x="204" y="416"/>
                </a:cubicBezTo>
                <a:cubicBezTo>
                  <a:pt x="319" y="416"/>
                  <a:pt x="417" y="319"/>
                  <a:pt x="417" y="203"/>
                </a:cubicBezTo>
                <a:cubicBezTo>
                  <a:pt x="417" y="97"/>
                  <a:pt x="337" y="9"/>
                  <a:pt x="230" y="0"/>
                </a:cubicBezTo>
                <a:close/>
              </a:path>
            </a:pathLst>
          </a:custGeom>
          <a:solidFill>
            <a:srgbClr val="E5091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23" name="Google Shape;2723;p2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  <p:sp>
        <p:nvSpPr>
          <p:cNvPr id="2724" name="Google Shape;2724;p261"/>
          <p:cNvSpPr txBox="1"/>
          <p:nvPr/>
        </p:nvSpPr>
        <p:spPr>
          <a:xfrm>
            <a:off x="672063" y="916653"/>
            <a:ext cx="420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Is </a:t>
            </a:r>
            <a:r>
              <a:rPr b="1" i="1"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89.12%</a:t>
            </a:r>
            <a:r>
              <a:rPr b="1" i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 good?</a:t>
            </a:r>
            <a:endParaRPr b="1" i="1"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616"/>
        </a:solidFill>
      </p:bgPr>
    </p:bg>
    <p:spTree>
      <p:nvGrpSpPr>
        <p:cNvPr id="2728" name="Shape 2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p262"/>
          <p:cNvSpPr txBox="1"/>
          <p:nvPr/>
        </p:nvSpPr>
        <p:spPr>
          <a:xfrm>
            <a:off x="412200" y="324825"/>
            <a:ext cx="70008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Modeling</a:t>
            </a:r>
            <a:endParaRPr b="1" sz="24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730" name="Google Shape;2730;p262"/>
          <p:cNvSpPr txBox="1"/>
          <p:nvPr/>
        </p:nvSpPr>
        <p:spPr>
          <a:xfrm>
            <a:off x="4824829" y="860671"/>
            <a:ext cx="20703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Prediction Accuracy</a:t>
            </a:r>
            <a:endParaRPr sz="1100"/>
          </a:p>
        </p:txBody>
      </p:sp>
      <p:sp>
        <p:nvSpPr>
          <p:cNvPr id="2731" name="Google Shape;2731;p262"/>
          <p:cNvSpPr txBox="1"/>
          <p:nvPr/>
        </p:nvSpPr>
        <p:spPr>
          <a:xfrm>
            <a:off x="4819663" y="1199108"/>
            <a:ext cx="30300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94.32</a:t>
            </a: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%</a:t>
            </a:r>
            <a:endParaRPr sz="1100"/>
          </a:p>
        </p:txBody>
      </p:sp>
      <p:sp>
        <p:nvSpPr>
          <p:cNvPr id="2732" name="Google Shape;2732;p262"/>
          <p:cNvSpPr/>
          <p:nvPr/>
        </p:nvSpPr>
        <p:spPr>
          <a:xfrm>
            <a:off x="4646229" y="932541"/>
            <a:ext cx="148438" cy="148438"/>
          </a:xfrm>
          <a:custGeom>
            <a:rect b="b" l="l" r="r" t="t"/>
            <a:pathLst>
              <a:path extrusionOk="0" h="417" w="418">
                <a:moveTo>
                  <a:pt x="177" y="0"/>
                </a:moveTo>
                <a:lnTo>
                  <a:pt x="177" y="0"/>
                </a:lnTo>
                <a:cubicBezTo>
                  <a:pt x="80" y="9"/>
                  <a:pt x="9" y="88"/>
                  <a:pt x="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177" y="0"/>
                </a:lnTo>
                <a:close/>
                <a:moveTo>
                  <a:pt x="230" y="0"/>
                </a:moveTo>
                <a:lnTo>
                  <a:pt x="230" y="0"/>
                </a:lnTo>
                <a:cubicBezTo>
                  <a:pt x="230" y="203"/>
                  <a:pt x="230" y="203"/>
                  <a:pt x="230" y="203"/>
                </a:cubicBezTo>
                <a:cubicBezTo>
                  <a:pt x="230" y="221"/>
                  <a:pt x="222" y="229"/>
                  <a:pt x="204" y="229"/>
                </a:cubicBezTo>
                <a:cubicBezTo>
                  <a:pt x="0" y="229"/>
                  <a:pt x="0" y="229"/>
                  <a:pt x="0" y="229"/>
                </a:cubicBezTo>
                <a:cubicBezTo>
                  <a:pt x="9" y="336"/>
                  <a:pt x="98" y="416"/>
                  <a:pt x="204" y="416"/>
                </a:cubicBezTo>
                <a:cubicBezTo>
                  <a:pt x="319" y="416"/>
                  <a:pt x="417" y="319"/>
                  <a:pt x="417" y="203"/>
                </a:cubicBezTo>
                <a:cubicBezTo>
                  <a:pt x="417" y="97"/>
                  <a:pt x="337" y="9"/>
                  <a:pt x="230" y="0"/>
                </a:cubicBezTo>
                <a:close/>
              </a:path>
            </a:pathLst>
          </a:custGeom>
          <a:solidFill>
            <a:srgbClr val="E5091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3" name="Google Shape;2733;p262"/>
          <p:cNvSpPr txBox="1"/>
          <p:nvPr/>
        </p:nvSpPr>
        <p:spPr>
          <a:xfrm>
            <a:off x="4815868" y="2585505"/>
            <a:ext cx="20703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True Negatives</a:t>
            </a:r>
            <a:endParaRPr sz="1100"/>
          </a:p>
        </p:txBody>
      </p:sp>
      <p:sp>
        <p:nvSpPr>
          <p:cNvPr id="2734" name="Google Shape;2734;p262"/>
          <p:cNvSpPr txBox="1"/>
          <p:nvPr/>
        </p:nvSpPr>
        <p:spPr>
          <a:xfrm>
            <a:off x="4810702" y="2923943"/>
            <a:ext cx="30300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590</a:t>
            </a:r>
            <a:endParaRPr sz="1100"/>
          </a:p>
        </p:txBody>
      </p:sp>
      <p:sp>
        <p:nvSpPr>
          <p:cNvPr id="2735" name="Google Shape;2735;p262"/>
          <p:cNvSpPr/>
          <p:nvPr/>
        </p:nvSpPr>
        <p:spPr>
          <a:xfrm>
            <a:off x="4637269" y="2657375"/>
            <a:ext cx="148438" cy="148438"/>
          </a:xfrm>
          <a:custGeom>
            <a:rect b="b" l="l" r="r" t="t"/>
            <a:pathLst>
              <a:path extrusionOk="0" h="417" w="418">
                <a:moveTo>
                  <a:pt x="177" y="0"/>
                </a:moveTo>
                <a:lnTo>
                  <a:pt x="177" y="0"/>
                </a:lnTo>
                <a:cubicBezTo>
                  <a:pt x="80" y="9"/>
                  <a:pt x="9" y="88"/>
                  <a:pt x="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177" y="0"/>
                </a:lnTo>
                <a:close/>
                <a:moveTo>
                  <a:pt x="230" y="0"/>
                </a:moveTo>
                <a:lnTo>
                  <a:pt x="230" y="0"/>
                </a:lnTo>
                <a:cubicBezTo>
                  <a:pt x="230" y="203"/>
                  <a:pt x="230" y="203"/>
                  <a:pt x="230" y="203"/>
                </a:cubicBezTo>
                <a:cubicBezTo>
                  <a:pt x="230" y="221"/>
                  <a:pt x="222" y="229"/>
                  <a:pt x="204" y="229"/>
                </a:cubicBezTo>
                <a:cubicBezTo>
                  <a:pt x="0" y="229"/>
                  <a:pt x="0" y="229"/>
                  <a:pt x="0" y="229"/>
                </a:cubicBezTo>
                <a:cubicBezTo>
                  <a:pt x="9" y="336"/>
                  <a:pt x="98" y="416"/>
                  <a:pt x="204" y="416"/>
                </a:cubicBezTo>
                <a:cubicBezTo>
                  <a:pt x="319" y="416"/>
                  <a:pt x="417" y="319"/>
                  <a:pt x="417" y="203"/>
                </a:cubicBezTo>
                <a:cubicBezTo>
                  <a:pt x="417" y="97"/>
                  <a:pt x="337" y="9"/>
                  <a:pt x="230" y="0"/>
                </a:cubicBezTo>
                <a:close/>
              </a:path>
            </a:pathLst>
          </a:custGeom>
          <a:solidFill>
            <a:srgbClr val="E5091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6" name="Google Shape;2736;p262"/>
          <p:cNvSpPr txBox="1"/>
          <p:nvPr/>
        </p:nvSpPr>
        <p:spPr>
          <a:xfrm>
            <a:off x="4815868" y="3327155"/>
            <a:ext cx="20703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False Negatives</a:t>
            </a:r>
            <a:endParaRPr sz="1100"/>
          </a:p>
        </p:txBody>
      </p:sp>
      <p:sp>
        <p:nvSpPr>
          <p:cNvPr id="2737" name="Google Shape;2737;p262"/>
          <p:cNvSpPr txBox="1"/>
          <p:nvPr/>
        </p:nvSpPr>
        <p:spPr>
          <a:xfrm>
            <a:off x="4810702" y="3665593"/>
            <a:ext cx="30300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39</a:t>
            </a:r>
            <a:endParaRPr sz="1100"/>
          </a:p>
        </p:txBody>
      </p:sp>
      <p:sp>
        <p:nvSpPr>
          <p:cNvPr id="2738" name="Google Shape;2738;p262"/>
          <p:cNvSpPr/>
          <p:nvPr/>
        </p:nvSpPr>
        <p:spPr>
          <a:xfrm>
            <a:off x="4637269" y="3399025"/>
            <a:ext cx="148438" cy="148438"/>
          </a:xfrm>
          <a:custGeom>
            <a:rect b="b" l="l" r="r" t="t"/>
            <a:pathLst>
              <a:path extrusionOk="0" h="417" w="418">
                <a:moveTo>
                  <a:pt x="177" y="0"/>
                </a:moveTo>
                <a:lnTo>
                  <a:pt x="177" y="0"/>
                </a:lnTo>
                <a:cubicBezTo>
                  <a:pt x="80" y="9"/>
                  <a:pt x="9" y="88"/>
                  <a:pt x="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177" y="0"/>
                </a:lnTo>
                <a:close/>
                <a:moveTo>
                  <a:pt x="230" y="0"/>
                </a:moveTo>
                <a:lnTo>
                  <a:pt x="230" y="0"/>
                </a:lnTo>
                <a:cubicBezTo>
                  <a:pt x="230" y="203"/>
                  <a:pt x="230" y="203"/>
                  <a:pt x="230" y="203"/>
                </a:cubicBezTo>
                <a:cubicBezTo>
                  <a:pt x="230" y="221"/>
                  <a:pt x="222" y="229"/>
                  <a:pt x="204" y="229"/>
                </a:cubicBezTo>
                <a:cubicBezTo>
                  <a:pt x="0" y="229"/>
                  <a:pt x="0" y="229"/>
                  <a:pt x="0" y="229"/>
                </a:cubicBezTo>
                <a:cubicBezTo>
                  <a:pt x="9" y="336"/>
                  <a:pt x="98" y="416"/>
                  <a:pt x="204" y="416"/>
                </a:cubicBezTo>
                <a:cubicBezTo>
                  <a:pt x="319" y="416"/>
                  <a:pt x="417" y="319"/>
                  <a:pt x="417" y="203"/>
                </a:cubicBezTo>
                <a:cubicBezTo>
                  <a:pt x="417" y="97"/>
                  <a:pt x="337" y="9"/>
                  <a:pt x="230" y="0"/>
                </a:cubicBezTo>
                <a:close/>
              </a:path>
            </a:pathLst>
          </a:custGeom>
          <a:solidFill>
            <a:srgbClr val="E5091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9" name="Google Shape;2739;p262"/>
          <p:cNvSpPr txBox="1"/>
          <p:nvPr/>
        </p:nvSpPr>
        <p:spPr>
          <a:xfrm>
            <a:off x="6814043" y="3334805"/>
            <a:ext cx="20703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True Positives</a:t>
            </a:r>
            <a:endParaRPr sz="1100"/>
          </a:p>
        </p:txBody>
      </p:sp>
      <p:sp>
        <p:nvSpPr>
          <p:cNvPr id="2740" name="Google Shape;2740;p262"/>
          <p:cNvSpPr txBox="1"/>
          <p:nvPr/>
        </p:nvSpPr>
        <p:spPr>
          <a:xfrm>
            <a:off x="6808877" y="3673243"/>
            <a:ext cx="30300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589</a:t>
            </a:r>
            <a:endParaRPr sz="1100"/>
          </a:p>
        </p:txBody>
      </p:sp>
      <p:sp>
        <p:nvSpPr>
          <p:cNvPr id="2741" name="Google Shape;2741;p262"/>
          <p:cNvSpPr/>
          <p:nvPr/>
        </p:nvSpPr>
        <p:spPr>
          <a:xfrm>
            <a:off x="6635444" y="3406675"/>
            <a:ext cx="148438" cy="148438"/>
          </a:xfrm>
          <a:custGeom>
            <a:rect b="b" l="l" r="r" t="t"/>
            <a:pathLst>
              <a:path extrusionOk="0" h="417" w="418">
                <a:moveTo>
                  <a:pt x="177" y="0"/>
                </a:moveTo>
                <a:lnTo>
                  <a:pt x="177" y="0"/>
                </a:lnTo>
                <a:cubicBezTo>
                  <a:pt x="80" y="9"/>
                  <a:pt x="9" y="88"/>
                  <a:pt x="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177" y="0"/>
                </a:lnTo>
                <a:close/>
                <a:moveTo>
                  <a:pt x="230" y="0"/>
                </a:moveTo>
                <a:lnTo>
                  <a:pt x="230" y="0"/>
                </a:lnTo>
                <a:cubicBezTo>
                  <a:pt x="230" y="203"/>
                  <a:pt x="230" y="203"/>
                  <a:pt x="230" y="203"/>
                </a:cubicBezTo>
                <a:cubicBezTo>
                  <a:pt x="230" y="221"/>
                  <a:pt x="222" y="229"/>
                  <a:pt x="204" y="229"/>
                </a:cubicBezTo>
                <a:cubicBezTo>
                  <a:pt x="0" y="229"/>
                  <a:pt x="0" y="229"/>
                  <a:pt x="0" y="229"/>
                </a:cubicBezTo>
                <a:cubicBezTo>
                  <a:pt x="9" y="336"/>
                  <a:pt x="98" y="416"/>
                  <a:pt x="204" y="416"/>
                </a:cubicBezTo>
                <a:cubicBezTo>
                  <a:pt x="319" y="416"/>
                  <a:pt x="417" y="319"/>
                  <a:pt x="417" y="203"/>
                </a:cubicBezTo>
                <a:cubicBezTo>
                  <a:pt x="417" y="97"/>
                  <a:pt x="337" y="9"/>
                  <a:pt x="230" y="0"/>
                </a:cubicBezTo>
                <a:close/>
              </a:path>
            </a:pathLst>
          </a:custGeom>
          <a:solidFill>
            <a:srgbClr val="E5091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2" name="Google Shape;2742;p262"/>
          <p:cNvSpPr txBox="1"/>
          <p:nvPr/>
        </p:nvSpPr>
        <p:spPr>
          <a:xfrm>
            <a:off x="6749043" y="2604118"/>
            <a:ext cx="20703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False Positives</a:t>
            </a:r>
            <a:endParaRPr sz="1100"/>
          </a:p>
        </p:txBody>
      </p:sp>
      <p:sp>
        <p:nvSpPr>
          <p:cNvPr id="2743" name="Google Shape;2743;p262"/>
          <p:cNvSpPr txBox="1"/>
          <p:nvPr/>
        </p:nvSpPr>
        <p:spPr>
          <a:xfrm>
            <a:off x="6743877" y="2942555"/>
            <a:ext cx="30300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32</a:t>
            </a:r>
            <a:endParaRPr sz="1100"/>
          </a:p>
        </p:txBody>
      </p:sp>
      <p:sp>
        <p:nvSpPr>
          <p:cNvPr id="2744" name="Google Shape;2744;p262"/>
          <p:cNvSpPr/>
          <p:nvPr/>
        </p:nvSpPr>
        <p:spPr>
          <a:xfrm>
            <a:off x="6570444" y="2675988"/>
            <a:ext cx="148438" cy="148438"/>
          </a:xfrm>
          <a:custGeom>
            <a:rect b="b" l="l" r="r" t="t"/>
            <a:pathLst>
              <a:path extrusionOk="0" h="417" w="418">
                <a:moveTo>
                  <a:pt x="177" y="0"/>
                </a:moveTo>
                <a:lnTo>
                  <a:pt x="177" y="0"/>
                </a:lnTo>
                <a:cubicBezTo>
                  <a:pt x="80" y="9"/>
                  <a:pt x="9" y="88"/>
                  <a:pt x="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177" y="0"/>
                </a:lnTo>
                <a:close/>
                <a:moveTo>
                  <a:pt x="230" y="0"/>
                </a:moveTo>
                <a:lnTo>
                  <a:pt x="230" y="0"/>
                </a:lnTo>
                <a:cubicBezTo>
                  <a:pt x="230" y="203"/>
                  <a:pt x="230" y="203"/>
                  <a:pt x="230" y="203"/>
                </a:cubicBezTo>
                <a:cubicBezTo>
                  <a:pt x="230" y="221"/>
                  <a:pt x="222" y="229"/>
                  <a:pt x="204" y="229"/>
                </a:cubicBezTo>
                <a:cubicBezTo>
                  <a:pt x="0" y="229"/>
                  <a:pt x="0" y="229"/>
                  <a:pt x="0" y="229"/>
                </a:cubicBezTo>
                <a:cubicBezTo>
                  <a:pt x="9" y="336"/>
                  <a:pt x="98" y="416"/>
                  <a:pt x="204" y="416"/>
                </a:cubicBezTo>
                <a:cubicBezTo>
                  <a:pt x="319" y="416"/>
                  <a:pt x="417" y="319"/>
                  <a:pt x="417" y="203"/>
                </a:cubicBezTo>
                <a:cubicBezTo>
                  <a:pt x="417" y="97"/>
                  <a:pt x="337" y="9"/>
                  <a:pt x="230" y="0"/>
                </a:cubicBezTo>
                <a:close/>
              </a:path>
            </a:pathLst>
          </a:custGeom>
          <a:solidFill>
            <a:srgbClr val="E5091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5" name="Google Shape;2745;p262"/>
          <p:cNvSpPr txBox="1"/>
          <p:nvPr/>
        </p:nvSpPr>
        <p:spPr>
          <a:xfrm>
            <a:off x="781479" y="1505771"/>
            <a:ext cx="20703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Correlation Matrix</a:t>
            </a:r>
            <a:endParaRPr sz="1100"/>
          </a:p>
        </p:txBody>
      </p:sp>
      <p:sp>
        <p:nvSpPr>
          <p:cNvPr id="2746" name="Google Shape;2746;p262"/>
          <p:cNvSpPr/>
          <p:nvPr/>
        </p:nvSpPr>
        <p:spPr>
          <a:xfrm>
            <a:off x="450404" y="1610815"/>
            <a:ext cx="148438" cy="148438"/>
          </a:xfrm>
          <a:custGeom>
            <a:rect b="b" l="l" r="r" t="t"/>
            <a:pathLst>
              <a:path extrusionOk="0" h="417" w="418">
                <a:moveTo>
                  <a:pt x="177" y="0"/>
                </a:moveTo>
                <a:lnTo>
                  <a:pt x="177" y="0"/>
                </a:lnTo>
                <a:cubicBezTo>
                  <a:pt x="80" y="9"/>
                  <a:pt x="9" y="88"/>
                  <a:pt x="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177" y="0"/>
                </a:lnTo>
                <a:close/>
                <a:moveTo>
                  <a:pt x="230" y="0"/>
                </a:moveTo>
                <a:lnTo>
                  <a:pt x="230" y="0"/>
                </a:lnTo>
                <a:cubicBezTo>
                  <a:pt x="230" y="203"/>
                  <a:pt x="230" y="203"/>
                  <a:pt x="230" y="203"/>
                </a:cubicBezTo>
                <a:cubicBezTo>
                  <a:pt x="230" y="221"/>
                  <a:pt x="222" y="229"/>
                  <a:pt x="204" y="229"/>
                </a:cubicBezTo>
                <a:cubicBezTo>
                  <a:pt x="0" y="229"/>
                  <a:pt x="0" y="229"/>
                  <a:pt x="0" y="229"/>
                </a:cubicBezTo>
                <a:cubicBezTo>
                  <a:pt x="9" y="336"/>
                  <a:pt x="98" y="416"/>
                  <a:pt x="204" y="416"/>
                </a:cubicBezTo>
                <a:cubicBezTo>
                  <a:pt x="319" y="416"/>
                  <a:pt x="417" y="319"/>
                  <a:pt x="417" y="203"/>
                </a:cubicBezTo>
                <a:cubicBezTo>
                  <a:pt x="417" y="97"/>
                  <a:pt x="337" y="9"/>
                  <a:pt x="230" y="0"/>
                </a:cubicBezTo>
                <a:close/>
              </a:path>
            </a:pathLst>
          </a:custGeom>
          <a:solidFill>
            <a:srgbClr val="E5091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7" name="Google Shape;2747;p262"/>
          <p:cNvSpPr txBox="1"/>
          <p:nvPr/>
        </p:nvSpPr>
        <p:spPr>
          <a:xfrm>
            <a:off x="450400" y="859425"/>
            <a:ext cx="2847300" cy="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</a:rPr>
              <a:t>Random Forest </a:t>
            </a:r>
            <a:r>
              <a:rPr lang="en" sz="1700">
                <a:solidFill>
                  <a:schemeClr val="lt1"/>
                </a:solidFill>
              </a:rPr>
              <a:t>Model</a:t>
            </a:r>
            <a:endParaRPr sz="1700">
              <a:solidFill>
                <a:schemeClr val="lt1"/>
              </a:solidFill>
            </a:endParaRPr>
          </a:p>
        </p:txBody>
      </p:sp>
      <p:pic>
        <p:nvPicPr>
          <p:cNvPr id="2748" name="Google Shape;2748;p2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6800" y="2053775"/>
            <a:ext cx="3485701" cy="2874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9" name="Google Shape;2749;p2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  <p:sp>
        <p:nvSpPr>
          <p:cNvPr id="2750" name="Google Shape;2750;p262"/>
          <p:cNvSpPr txBox="1"/>
          <p:nvPr/>
        </p:nvSpPr>
        <p:spPr>
          <a:xfrm>
            <a:off x="4637275" y="1625488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Highest predictive accuracy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451" name="Shape 2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2" name="Google Shape;2452;p245">
            <a:hlinkClick/>
          </p:cNvPr>
          <p:cNvSpPr/>
          <p:nvPr/>
        </p:nvSpPr>
        <p:spPr>
          <a:xfrm>
            <a:off x="466924" y="1014199"/>
            <a:ext cx="165600" cy="46728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Roboto Condensed"/>
              </a:rPr>
              <a:t>1</a:t>
            </a:r>
          </a:p>
        </p:txBody>
      </p:sp>
      <p:sp>
        <p:nvSpPr>
          <p:cNvPr id="2453" name="Google Shape;2453;p245">
            <a:hlinkClick/>
          </p:cNvPr>
          <p:cNvSpPr txBox="1"/>
          <p:nvPr>
            <p:ph type="title"/>
          </p:nvPr>
        </p:nvSpPr>
        <p:spPr>
          <a:xfrm>
            <a:off x="812050" y="1014200"/>
            <a:ext cx="4155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Business Problem / Objectives</a:t>
            </a:r>
            <a:endParaRPr sz="2500"/>
          </a:p>
        </p:txBody>
      </p:sp>
      <p:sp>
        <p:nvSpPr>
          <p:cNvPr id="2454" name="Google Shape;2454;p245"/>
          <p:cNvSpPr txBox="1"/>
          <p:nvPr>
            <p:ph idx="2" type="title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Agenda</a:t>
            </a:r>
            <a:endParaRPr sz="3000"/>
          </a:p>
        </p:txBody>
      </p:sp>
      <p:pic>
        <p:nvPicPr>
          <p:cNvPr id="2455" name="Google Shape;2455;p2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  <p:sp>
        <p:nvSpPr>
          <p:cNvPr id="2456" name="Google Shape;2456;p245">
            <a:hlinkClick/>
          </p:cNvPr>
          <p:cNvSpPr/>
          <p:nvPr/>
        </p:nvSpPr>
        <p:spPr>
          <a:xfrm>
            <a:off x="466924" y="1725224"/>
            <a:ext cx="260835" cy="47319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Roboto Condensed"/>
              </a:rPr>
              <a:t>2</a:t>
            </a:r>
          </a:p>
        </p:txBody>
      </p:sp>
      <p:sp>
        <p:nvSpPr>
          <p:cNvPr id="2457" name="Google Shape;2457;p245">
            <a:hlinkClick/>
          </p:cNvPr>
          <p:cNvSpPr txBox="1"/>
          <p:nvPr>
            <p:ph type="title"/>
          </p:nvPr>
        </p:nvSpPr>
        <p:spPr>
          <a:xfrm>
            <a:off x="812050" y="1725225"/>
            <a:ext cx="26991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Dataset Description</a:t>
            </a:r>
            <a:endParaRPr sz="2500"/>
          </a:p>
        </p:txBody>
      </p:sp>
      <p:sp>
        <p:nvSpPr>
          <p:cNvPr id="2458" name="Google Shape;2458;p245">
            <a:hlinkClick/>
          </p:cNvPr>
          <p:cNvSpPr/>
          <p:nvPr/>
        </p:nvSpPr>
        <p:spPr>
          <a:xfrm>
            <a:off x="466924" y="2436249"/>
            <a:ext cx="256589" cy="47975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Roboto Condensed"/>
              </a:rPr>
              <a:t>3</a:t>
            </a:r>
          </a:p>
        </p:txBody>
      </p:sp>
      <p:sp>
        <p:nvSpPr>
          <p:cNvPr id="2459" name="Google Shape;2459;p245">
            <a:hlinkClick/>
          </p:cNvPr>
          <p:cNvSpPr txBox="1"/>
          <p:nvPr>
            <p:ph type="title"/>
          </p:nvPr>
        </p:nvSpPr>
        <p:spPr>
          <a:xfrm>
            <a:off x="812050" y="2436250"/>
            <a:ext cx="3072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Exploratory Analysis</a:t>
            </a:r>
            <a:endParaRPr sz="2500"/>
          </a:p>
        </p:txBody>
      </p:sp>
      <p:sp>
        <p:nvSpPr>
          <p:cNvPr id="2460" name="Google Shape;2460;p245">
            <a:hlinkClick/>
          </p:cNvPr>
          <p:cNvSpPr/>
          <p:nvPr/>
        </p:nvSpPr>
        <p:spPr>
          <a:xfrm>
            <a:off x="466924" y="3147274"/>
            <a:ext cx="266901" cy="46663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Roboto Condensed"/>
              </a:rPr>
              <a:t>4</a:t>
            </a:r>
          </a:p>
        </p:txBody>
      </p:sp>
      <p:sp>
        <p:nvSpPr>
          <p:cNvPr id="2461" name="Google Shape;2461;p245">
            <a:hlinkClick/>
          </p:cNvPr>
          <p:cNvSpPr txBox="1"/>
          <p:nvPr>
            <p:ph type="title"/>
          </p:nvPr>
        </p:nvSpPr>
        <p:spPr>
          <a:xfrm>
            <a:off x="812050" y="3147275"/>
            <a:ext cx="3072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Predictive Modeling</a:t>
            </a:r>
            <a:endParaRPr sz="2500"/>
          </a:p>
        </p:txBody>
      </p:sp>
      <p:sp>
        <p:nvSpPr>
          <p:cNvPr id="2462" name="Google Shape;2462;p245">
            <a:hlinkClick/>
          </p:cNvPr>
          <p:cNvSpPr/>
          <p:nvPr/>
        </p:nvSpPr>
        <p:spPr>
          <a:xfrm>
            <a:off x="466924" y="3858299"/>
            <a:ext cx="251736" cy="47319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Roboto Condensed"/>
              </a:rPr>
              <a:t>5</a:t>
            </a:r>
          </a:p>
        </p:txBody>
      </p:sp>
      <p:sp>
        <p:nvSpPr>
          <p:cNvPr id="2463" name="Google Shape;2463;p245">
            <a:hlinkClick/>
          </p:cNvPr>
          <p:cNvSpPr txBox="1"/>
          <p:nvPr>
            <p:ph type="title"/>
          </p:nvPr>
        </p:nvSpPr>
        <p:spPr>
          <a:xfrm>
            <a:off x="812050" y="3858300"/>
            <a:ext cx="2596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Challenges </a:t>
            </a:r>
            <a:endParaRPr sz="2500"/>
          </a:p>
        </p:txBody>
      </p:sp>
      <p:sp>
        <p:nvSpPr>
          <p:cNvPr id="2464" name="Google Shape;2464;p245">
            <a:hlinkClick/>
          </p:cNvPr>
          <p:cNvSpPr/>
          <p:nvPr/>
        </p:nvSpPr>
        <p:spPr>
          <a:xfrm>
            <a:off x="466924" y="4569324"/>
            <a:ext cx="254769" cy="47844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Roboto Condensed"/>
              </a:rPr>
              <a:t>6</a:t>
            </a:r>
          </a:p>
        </p:txBody>
      </p:sp>
      <p:sp>
        <p:nvSpPr>
          <p:cNvPr id="2465" name="Google Shape;2465;p245">
            <a:hlinkClick/>
          </p:cNvPr>
          <p:cNvSpPr txBox="1"/>
          <p:nvPr>
            <p:ph type="title"/>
          </p:nvPr>
        </p:nvSpPr>
        <p:spPr>
          <a:xfrm>
            <a:off x="812050" y="4569325"/>
            <a:ext cx="5304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Insights &amp; Conclusion</a:t>
            </a:r>
            <a:endParaRPr sz="2500"/>
          </a:p>
        </p:txBody>
      </p:sp>
      <p:pic>
        <p:nvPicPr>
          <p:cNvPr id="2466" name="Google Shape;2466;p2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67499" y="1305425"/>
            <a:ext cx="3522150" cy="302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616"/>
        </a:solidFill>
      </p:bgPr>
    </p:bg>
    <p:spTree>
      <p:nvGrpSpPr>
        <p:cNvPr id="2754" name="Shape 2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5" name="Google Shape;2755;p263"/>
          <p:cNvSpPr txBox="1"/>
          <p:nvPr/>
        </p:nvSpPr>
        <p:spPr>
          <a:xfrm>
            <a:off x="598857" y="324825"/>
            <a:ext cx="68142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Model Score </a:t>
            </a:r>
            <a:r>
              <a:rPr b="1" lang="en"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Comparison</a:t>
            </a:r>
            <a:endParaRPr sz="1100"/>
          </a:p>
        </p:txBody>
      </p:sp>
      <p:graphicFrame>
        <p:nvGraphicFramePr>
          <p:cNvPr id="2756" name="Google Shape;2756;p263"/>
          <p:cNvGraphicFramePr/>
          <p:nvPr/>
        </p:nvGraphicFramePr>
        <p:xfrm>
          <a:off x="446500" y="1070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{749A2F2D-2282-4486-BA0F-2C192EE588E7}</a:tableStyleId>
              </a:tblPr>
              <a:tblGrid>
                <a:gridCol w="1519125"/>
                <a:gridCol w="1208550"/>
                <a:gridCol w="1486600"/>
              </a:tblGrid>
              <a:tr h="526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E50914"/>
                          </a:solidFill>
                        </a:rPr>
                        <a:t>Score</a:t>
                      </a:r>
                      <a:endParaRPr b="1">
                        <a:solidFill>
                          <a:srgbClr val="E50914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E50914"/>
                          </a:solidFill>
                        </a:rPr>
                        <a:t>Logistic Model</a:t>
                      </a:r>
                      <a:endParaRPr b="1">
                        <a:solidFill>
                          <a:srgbClr val="E50914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E50914"/>
                          </a:solidFill>
                        </a:rPr>
                        <a:t>Random Forest Model</a:t>
                      </a:r>
                      <a:endParaRPr b="1">
                        <a:solidFill>
                          <a:srgbClr val="E50914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526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</a:rPr>
                        <a:t>Overall Accuracy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0.8912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</a:rPr>
                        <a:t>0.9432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526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</a:rPr>
                        <a:t>Recall </a:t>
                      </a:r>
                      <a:r>
                        <a:rPr b="1" i="1" lang="en">
                          <a:solidFill>
                            <a:schemeClr val="lt1"/>
                          </a:solidFill>
                        </a:rPr>
                        <a:t>TP/(TP+FN)</a:t>
                      </a:r>
                      <a:endParaRPr b="1" i="1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0.9268</a:t>
                      </a:r>
                      <a:endParaRPr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0.937898</a:t>
                      </a:r>
                      <a:endParaRPr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6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</a:rPr>
                        <a:t>Precision </a:t>
                      </a:r>
                      <a:r>
                        <a:rPr b="1" i="1" lang="en">
                          <a:solidFill>
                            <a:schemeClr val="lt1"/>
                          </a:solidFill>
                        </a:rPr>
                        <a:t>TP/(TP+FP)</a:t>
                      </a:r>
                      <a:endParaRPr b="1" i="1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0.8818</a:t>
                      </a:r>
                      <a:endParaRPr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0.9484</a:t>
                      </a:r>
                      <a:endParaRPr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2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</a:rPr>
                        <a:t>F1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0.9417</a:t>
                      </a:r>
                      <a:endParaRPr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0.943155</a:t>
                      </a:r>
                      <a:endParaRPr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2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</a:rPr>
                        <a:t>ROC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0.9607</a:t>
                      </a:r>
                      <a:endParaRPr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0.9920</a:t>
                      </a:r>
                      <a:endParaRPr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2757" name="Google Shape;2757;p2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8" name="Google Shape;2758;p2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74450" y="1424775"/>
            <a:ext cx="3963399" cy="261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616"/>
        </a:solidFill>
      </p:bgPr>
    </p:bg>
    <p:spTree>
      <p:nvGrpSpPr>
        <p:cNvPr id="2762" name="Shape 2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3" name="Google Shape;2763;p264"/>
          <p:cNvSpPr txBox="1"/>
          <p:nvPr/>
        </p:nvSpPr>
        <p:spPr>
          <a:xfrm>
            <a:off x="598857" y="324825"/>
            <a:ext cx="68142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K-means clustering</a:t>
            </a:r>
            <a:endParaRPr sz="1100"/>
          </a:p>
        </p:txBody>
      </p:sp>
      <p:pic>
        <p:nvPicPr>
          <p:cNvPr id="2764" name="Google Shape;2764;p2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477" y="2000250"/>
            <a:ext cx="4132301" cy="2882351"/>
          </a:xfrm>
          <a:prstGeom prst="rect">
            <a:avLst/>
          </a:prstGeom>
          <a:noFill/>
          <a:ln>
            <a:noFill/>
          </a:ln>
        </p:spPr>
      </p:pic>
      <p:sp>
        <p:nvSpPr>
          <p:cNvPr id="2765" name="Google Shape;2765;p264"/>
          <p:cNvSpPr txBox="1"/>
          <p:nvPr/>
        </p:nvSpPr>
        <p:spPr>
          <a:xfrm>
            <a:off x="598850" y="1061638"/>
            <a:ext cx="50865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B4A7D6"/>
                </a:solidFill>
                <a:latin typeface="Inter"/>
                <a:ea typeface="Inter"/>
                <a:cs typeface="Inter"/>
                <a:sym typeface="Inter"/>
              </a:rPr>
              <a:t>Cluster 0: Casual users at risk of churning</a:t>
            </a:r>
            <a:endParaRPr b="1" sz="1500">
              <a:solidFill>
                <a:srgbClr val="B4A7D6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rPr>
              <a:t>Cluster 1: Inactive customers</a:t>
            </a:r>
            <a:endParaRPr b="1" sz="1500">
              <a:solidFill>
                <a:schemeClr val="accent5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FFE599"/>
                </a:solidFill>
                <a:latin typeface="Inter"/>
                <a:ea typeface="Inter"/>
                <a:cs typeface="Inter"/>
                <a:sym typeface="Inter"/>
              </a:rPr>
              <a:t>Cluster 2: Highly engaged customers</a:t>
            </a:r>
            <a:endParaRPr b="1" sz="1500">
              <a:solidFill>
                <a:srgbClr val="8E7CC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766" name="Google Shape;2766;p264"/>
          <p:cNvSpPr txBox="1"/>
          <p:nvPr/>
        </p:nvSpPr>
        <p:spPr>
          <a:xfrm>
            <a:off x="5145300" y="1061650"/>
            <a:ext cx="48573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B4A7D6"/>
                </a:solidFill>
                <a:latin typeface="Inter"/>
                <a:ea typeface="Inter"/>
                <a:cs typeface="Inter"/>
                <a:sym typeface="Inter"/>
              </a:rPr>
              <a:t>~25 watch hours, 42% churn rate</a:t>
            </a:r>
            <a:endParaRPr b="1" sz="1500">
              <a:solidFill>
                <a:srgbClr val="B4A7D6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rPr>
              <a:t>~12 watch hours, 90% churn rate</a:t>
            </a:r>
            <a:endParaRPr b="1" sz="1500">
              <a:solidFill>
                <a:schemeClr val="accent5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500">
                <a:solidFill>
                  <a:srgbClr val="FFE599"/>
                </a:solidFill>
                <a:latin typeface="Inter"/>
                <a:ea typeface="Inter"/>
                <a:cs typeface="Inter"/>
                <a:sym typeface="Inter"/>
              </a:rPr>
              <a:t>~59 watch hours, low churn rate 9%</a:t>
            </a:r>
            <a:endParaRPr b="1" sz="1500">
              <a:solidFill>
                <a:srgbClr val="8E7CC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767" name="Google Shape;2767;p2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1" name="Shape 2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2" name="Google Shape;2772;p265"/>
          <p:cNvSpPr txBox="1"/>
          <p:nvPr>
            <p:ph idx="2" type="title"/>
          </p:nvPr>
        </p:nvSpPr>
        <p:spPr>
          <a:xfrm>
            <a:off x="834300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>
                <a:solidFill>
                  <a:schemeClr val="dk1"/>
                </a:solidFill>
              </a:rPr>
              <a:t>01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773" name="Google Shape;2773;p265"/>
          <p:cNvSpPr/>
          <p:nvPr/>
        </p:nvSpPr>
        <p:spPr>
          <a:xfrm>
            <a:off x="1305362" y="1627249"/>
            <a:ext cx="987187" cy="171519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Roboto Condensed"/>
              </a:rPr>
              <a:t>5</a:t>
            </a:r>
          </a:p>
        </p:txBody>
      </p:sp>
      <p:sp>
        <p:nvSpPr>
          <p:cNvPr id="2774" name="Google Shape;2774;p265"/>
          <p:cNvSpPr txBox="1"/>
          <p:nvPr>
            <p:ph type="title"/>
          </p:nvPr>
        </p:nvSpPr>
        <p:spPr>
          <a:xfrm>
            <a:off x="3733750" y="1916900"/>
            <a:ext cx="42849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Challenges </a:t>
            </a:r>
            <a:endParaRPr>
              <a:solidFill>
                <a:schemeClr val="lt1"/>
              </a:solidFill>
              <a:highlight>
                <a:schemeClr val="dk1"/>
              </a:highlight>
            </a:endParaRPr>
          </a:p>
        </p:txBody>
      </p:sp>
      <p:grpSp>
        <p:nvGrpSpPr>
          <p:cNvPr id="2775" name="Google Shape;2775;p265"/>
          <p:cNvGrpSpPr/>
          <p:nvPr/>
        </p:nvGrpSpPr>
        <p:grpSpPr>
          <a:xfrm>
            <a:off x="891425" y="4515050"/>
            <a:ext cx="7361100" cy="100205"/>
            <a:chOff x="891425" y="4642050"/>
            <a:chExt cx="7361100" cy="100205"/>
          </a:xfrm>
        </p:grpSpPr>
        <p:sp>
          <p:nvSpPr>
            <p:cNvPr id="2776" name="Google Shape;2776;p265"/>
            <p:cNvSpPr/>
            <p:nvPr/>
          </p:nvSpPr>
          <p:spPr>
            <a:xfrm>
              <a:off x="891425" y="4642055"/>
              <a:ext cx="7361100" cy="100200"/>
            </a:xfrm>
            <a:prstGeom prst="roundRect">
              <a:avLst>
                <a:gd fmla="val 50000" name="adj"/>
              </a:avLst>
            </a:prstGeom>
            <a:solidFill>
              <a:srgbClr val="FFFFFF">
                <a:alpha val="352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7" name="Google Shape;2777;p265"/>
            <p:cNvSpPr/>
            <p:nvPr/>
          </p:nvSpPr>
          <p:spPr>
            <a:xfrm>
              <a:off x="891425" y="4642050"/>
              <a:ext cx="6330000" cy="100200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78" name="Google Shape;2778;p265">
            <a:hlinkClick action="ppaction://hlinkshowjump?jump=nextslide"/>
          </p:cNvPr>
          <p:cNvSpPr/>
          <p:nvPr/>
        </p:nvSpPr>
        <p:spPr>
          <a:xfrm rot="5400000">
            <a:off x="8408049" y="4501511"/>
            <a:ext cx="147000" cy="1272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9" name="Google Shape;2779;p265">
            <a:hlinkClick action="ppaction://hlinkshowjump?jump=nextslide"/>
          </p:cNvPr>
          <p:cNvSpPr/>
          <p:nvPr/>
        </p:nvSpPr>
        <p:spPr>
          <a:xfrm rot="5400000">
            <a:off x="8488674" y="4501511"/>
            <a:ext cx="147000" cy="1272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0" name="Google Shape;2780;p265">
            <a:hlinkClick action="ppaction://hlinkshowjump?jump=previousslide"/>
          </p:cNvPr>
          <p:cNvSpPr/>
          <p:nvPr/>
        </p:nvSpPr>
        <p:spPr>
          <a:xfrm flipH="1" rot="-5400000">
            <a:off x="588892" y="4501557"/>
            <a:ext cx="147000" cy="1272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1" name="Google Shape;2781;p265">
            <a:hlinkClick action="ppaction://hlinkshowjump?jump=previousslide"/>
          </p:cNvPr>
          <p:cNvSpPr/>
          <p:nvPr/>
        </p:nvSpPr>
        <p:spPr>
          <a:xfrm flipH="1" rot="-5400000">
            <a:off x="508327" y="4501557"/>
            <a:ext cx="147000" cy="1272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82" name="Google Shape;2782;p2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616"/>
        </a:solidFill>
      </p:bgPr>
    </p:bg>
    <p:spTree>
      <p:nvGrpSpPr>
        <p:cNvPr id="2786" name="Shape 2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7" name="Google Shape;2787;p266"/>
          <p:cNvSpPr txBox="1"/>
          <p:nvPr/>
        </p:nvSpPr>
        <p:spPr>
          <a:xfrm>
            <a:off x="598857" y="324825"/>
            <a:ext cx="68142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Challenges</a:t>
            </a:r>
            <a:endParaRPr sz="1100"/>
          </a:p>
        </p:txBody>
      </p:sp>
      <p:sp>
        <p:nvSpPr>
          <p:cNvPr id="2788" name="Google Shape;2788;p266"/>
          <p:cNvSpPr txBox="1"/>
          <p:nvPr/>
        </p:nvSpPr>
        <p:spPr>
          <a:xfrm>
            <a:off x="656025" y="979975"/>
            <a:ext cx="6276300" cy="12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-3238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E50914"/>
              </a:buClr>
              <a:buSzPts val="1500"/>
              <a:buFont typeface="Inter"/>
              <a:buChar char="-"/>
            </a:pPr>
            <a:r>
              <a:rPr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Small Dataset</a:t>
            </a:r>
            <a:endParaRPr sz="15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238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E50914"/>
              </a:buClr>
              <a:buSzPts val="1500"/>
              <a:buFont typeface="Inter"/>
              <a:buChar char="-"/>
            </a:pPr>
            <a:r>
              <a:rPr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Synthetic Dataset (Unable to analyze real Human Behavior)</a:t>
            </a:r>
            <a:endParaRPr sz="15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238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E50914"/>
              </a:buClr>
              <a:buSzPts val="1500"/>
              <a:buFont typeface="Inter"/>
              <a:buChar char="-"/>
            </a:pPr>
            <a:r>
              <a:rPr lang="en" sz="15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Lacking variables</a:t>
            </a:r>
            <a:endParaRPr sz="15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789" name="Google Shape;2789;p2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3" name="Shape 2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4" name="Google Shape;2794;p267"/>
          <p:cNvSpPr txBox="1"/>
          <p:nvPr>
            <p:ph idx="2" type="title"/>
          </p:nvPr>
        </p:nvSpPr>
        <p:spPr>
          <a:xfrm>
            <a:off x="834300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>
                <a:solidFill>
                  <a:schemeClr val="dk1"/>
                </a:solidFill>
              </a:rPr>
              <a:t>01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795" name="Google Shape;2795;p267"/>
          <p:cNvSpPr/>
          <p:nvPr/>
        </p:nvSpPr>
        <p:spPr>
          <a:xfrm>
            <a:off x="6894012" y="1632599"/>
            <a:ext cx="999081" cy="173422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Roboto Condensed"/>
              </a:rPr>
              <a:t>6</a:t>
            </a:r>
          </a:p>
        </p:txBody>
      </p:sp>
      <p:sp>
        <p:nvSpPr>
          <p:cNvPr id="2796" name="Google Shape;2796;p267"/>
          <p:cNvSpPr txBox="1"/>
          <p:nvPr>
            <p:ph type="title"/>
          </p:nvPr>
        </p:nvSpPr>
        <p:spPr>
          <a:xfrm>
            <a:off x="645425" y="2069300"/>
            <a:ext cx="42849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Insights &amp; </a:t>
            </a:r>
            <a:r>
              <a:rPr lang="en">
                <a:solidFill>
                  <a:schemeClr val="lt1"/>
                </a:solidFill>
                <a:highlight>
                  <a:schemeClr val="dk1"/>
                </a:highlight>
              </a:rPr>
              <a:t>Conclusion</a:t>
            </a:r>
            <a:endParaRPr>
              <a:solidFill>
                <a:schemeClr val="lt1"/>
              </a:solidFill>
              <a:highlight>
                <a:schemeClr val="dk1"/>
              </a:highlight>
            </a:endParaRPr>
          </a:p>
        </p:txBody>
      </p:sp>
      <p:grpSp>
        <p:nvGrpSpPr>
          <p:cNvPr id="2797" name="Google Shape;2797;p267"/>
          <p:cNvGrpSpPr/>
          <p:nvPr/>
        </p:nvGrpSpPr>
        <p:grpSpPr>
          <a:xfrm>
            <a:off x="891425" y="4515050"/>
            <a:ext cx="7361100" cy="100205"/>
            <a:chOff x="891425" y="4642050"/>
            <a:chExt cx="7361100" cy="100205"/>
          </a:xfrm>
        </p:grpSpPr>
        <p:sp>
          <p:nvSpPr>
            <p:cNvPr id="2798" name="Google Shape;2798;p267"/>
            <p:cNvSpPr/>
            <p:nvPr/>
          </p:nvSpPr>
          <p:spPr>
            <a:xfrm>
              <a:off x="891425" y="4642055"/>
              <a:ext cx="7361100" cy="100200"/>
            </a:xfrm>
            <a:prstGeom prst="roundRect">
              <a:avLst>
                <a:gd fmla="val 50000" name="adj"/>
              </a:avLst>
            </a:prstGeom>
            <a:solidFill>
              <a:srgbClr val="FFFFFF">
                <a:alpha val="352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9" name="Google Shape;2799;p267"/>
            <p:cNvSpPr/>
            <p:nvPr/>
          </p:nvSpPr>
          <p:spPr>
            <a:xfrm>
              <a:off x="891425" y="4642050"/>
              <a:ext cx="6893700" cy="100200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00" name="Google Shape;2800;p267">
            <a:hlinkClick action="ppaction://hlinkshowjump?jump=nextslide"/>
          </p:cNvPr>
          <p:cNvSpPr/>
          <p:nvPr/>
        </p:nvSpPr>
        <p:spPr>
          <a:xfrm rot="5400000">
            <a:off x="8408049" y="4501511"/>
            <a:ext cx="147000" cy="1272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1" name="Google Shape;2801;p267">
            <a:hlinkClick action="ppaction://hlinkshowjump?jump=nextslide"/>
          </p:cNvPr>
          <p:cNvSpPr/>
          <p:nvPr/>
        </p:nvSpPr>
        <p:spPr>
          <a:xfrm rot="5400000">
            <a:off x="8488674" y="4501511"/>
            <a:ext cx="147000" cy="1272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2" name="Google Shape;2802;p267">
            <a:hlinkClick action="ppaction://hlinkshowjump?jump=previousslide"/>
          </p:cNvPr>
          <p:cNvSpPr/>
          <p:nvPr/>
        </p:nvSpPr>
        <p:spPr>
          <a:xfrm flipH="1" rot="-5400000">
            <a:off x="588892" y="4501557"/>
            <a:ext cx="147000" cy="1272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3" name="Google Shape;2803;p267">
            <a:hlinkClick action="ppaction://hlinkshowjump?jump=previousslide"/>
          </p:cNvPr>
          <p:cNvSpPr/>
          <p:nvPr/>
        </p:nvSpPr>
        <p:spPr>
          <a:xfrm flipH="1" rot="-5400000">
            <a:off x="508327" y="4501557"/>
            <a:ext cx="147000" cy="1272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04" name="Google Shape;2804;p2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616"/>
        </a:solidFill>
      </p:bgPr>
    </p:bg>
    <p:spTree>
      <p:nvGrpSpPr>
        <p:cNvPr id="2808" name="Shape 2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9" name="Google Shape;2809;p268"/>
          <p:cNvSpPr txBox="1"/>
          <p:nvPr/>
        </p:nvSpPr>
        <p:spPr>
          <a:xfrm>
            <a:off x="656025" y="979975"/>
            <a:ext cx="6354900" cy="24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-3365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E50914"/>
              </a:buClr>
              <a:buSzPts val="1700"/>
              <a:buFont typeface="Inter"/>
              <a:buChar char="-"/>
            </a:pPr>
            <a:r>
              <a:rPr lang="en" sz="17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Overall dataset had high churn rate</a:t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365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E50914"/>
              </a:buClr>
              <a:buSzPts val="1700"/>
              <a:buFont typeface="Inter"/>
              <a:buChar char="-"/>
            </a:pPr>
            <a:r>
              <a:rPr lang="en" sz="17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Customers with lower engagement, had higher churn</a:t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365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E50914"/>
              </a:buClr>
              <a:buSzPts val="1700"/>
              <a:buFont typeface="Inter"/>
              <a:buChar char="-"/>
            </a:pPr>
            <a:r>
              <a:rPr lang="en" sz="17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Higher-tier subscriptions had lower churn </a:t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365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E50914"/>
              </a:buClr>
              <a:buSzPts val="1700"/>
              <a:buFont typeface="Inter"/>
              <a:buChar char="-"/>
            </a:pPr>
            <a:r>
              <a:rPr lang="en" sz="17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Random forest was the most accurate model at 94%</a:t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365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E50914"/>
              </a:buClr>
              <a:buSzPts val="1700"/>
              <a:buFont typeface="Inter"/>
              <a:buChar char="-"/>
            </a:pPr>
            <a:r>
              <a:rPr lang="en" sz="17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Age and Gender were not significant</a:t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810" name="Google Shape;2810;p268"/>
          <p:cNvSpPr txBox="1"/>
          <p:nvPr/>
        </p:nvSpPr>
        <p:spPr>
          <a:xfrm>
            <a:off x="598857" y="324825"/>
            <a:ext cx="68142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Insights</a:t>
            </a:r>
            <a:endParaRPr sz="1100"/>
          </a:p>
        </p:txBody>
      </p:sp>
      <p:pic>
        <p:nvPicPr>
          <p:cNvPr id="2811" name="Google Shape;2811;p2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616"/>
        </a:solidFill>
      </p:bgPr>
    </p:bg>
    <p:spTree>
      <p:nvGrpSpPr>
        <p:cNvPr id="2815" name="Shape 2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" name="Google Shape;2816;p269"/>
          <p:cNvSpPr txBox="1"/>
          <p:nvPr/>
        </p:nvSpPr>
        <p:spPr>
          <a:xfrm>
            <a:off x="656025" y="979975"/>
            <a:ext cx="44874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817" name="Google Shape;2817;p269"/>
          <p:cNvSpPr txBox="1"/>
          <p:nvPr/>
        </p:nvSpPr>
        <p:spPr>
          <a:xfrm>
            <a:off x="598857" y="324825"/>
            <a:ext cx="68142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Business Recommendations</a:t>
            </a:r>
            <a:endParaRPr sz="2400"/>
          </a:p>
        </p:txBody>
      </p:sp>
      <p:sp>
        <p:nvSpPr>
          <p:cNvPr id="2818" name="Google Shape;2818;p269"/>
          <p:cNvSpPr txBox="1"/>
          <p:nvPr/>
        </p:nvSpPr>
        <p:spPr>
          <a:xfrm>
            <a:off x="624050" y="953600"/>
            <a:ext cx="7979700" cy="381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700"/>
              <a:buFont typeface="Inter"/>
              <a:buChar char="-"/>
            </a:pPr>
            <a:r>
              <a:rPr lang="en" sz="17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Utilize churn model to segment subscribers into groups</a:t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700"/>
              <a:buFont typeface="Inter"/>
              <a:buChar char="-"/>
            </a:pPr>
            <a:r>
              <a:rPr lang="en" sz="17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Deploy targeted marketing </a:t>
            </a:r>
            <a:r>
              <a:rPr lang="en" sz="17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strategies</a:t>
            </a:r>
            <a:r>
              <a:rPr lang="en" sz="17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 and personalized incentives to groups to reduce Churn</a:t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700"/>
              <a:buFont typeface="Inter"/>
              <a:buChar char="-"/>
            </a:pPr>
            <a:r>
              <a:rPr lang="en" sz="17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Consider creating retention offers to upgrade Basic customers to Standard/Premium plans.</a:t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819" name="Google Shape;2819;p2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616"/>
        </a:solidFill>
      </p:bgPr>
    </p:bg>
    <p:spTree>
      <p:nvGrpSpPr>
        <p:cNvPr id="2823" name="Shape 2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Google Shape;2824;p270"/>
          <p:cNvSpPr txBox="1"/>
          <p:nvPr/>
        </p:nvSpPr>
        <p:spPr>
          <a:xfrm>
            <a:off x="598857" y="324825"/>
            <a:ext cx="68142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What </a:t>
            </a:r>
            <a:r>
              <a:rPr b="1" lang="en"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additional</a:t>
            </a:r>
            <a:r>
              <a:rPr b="1" lang="en"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data that would be useful</a:t>
            </a:r>
            <a:endParaRPr sz="1100"/>
          </a:p>
        </p:txBody>
      </p:sp>
      <p:sp>
        <p:nvSpPr>
          <p:cNvPr id="2825" name="Google Shape;2825;p270"/>
          <p:cNvSpPr txBox="1"/>
          <p:nvPr/>
        </p:nvSpPr>
        <p:spPr>
          <a:xfrm>
            <a:off x="656025" y="979975"/>
            <a:ext cx="6672600" cy="29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0914"/>
              </a:buClr>
              <a:buSzPts val="1700"/>
              <a:buFont typeface="Inter"/>
              <a:buChar char="-"/>
            </a:pPr>
            <a:r>
              <a:rPr lang="en" sz="17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More rows of data</a:t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0914"/>
              </a:buClr>
              <a:buSzPts val="1700"/>
              <a:buFont typeface="Inter"/>
              <a:buChar char="-"/>
            </a:pPr>
            <a:r>
              <a:rPr lang="en" sz="17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Price increase of subscription cost</a:t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0914"/>
              </a:buClr>
              <a:buSzPts val="1700"/>
              <a:buFont typeface="Inter"/>
              <a:buChar char="-"/>
            </a:pPr>
            <a:r>
              <a:rPr lang="en" sz="17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Reason why someone is cancelling</a:t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0914"/>
              </a:buClr>
              <a:buSzPts val="1700"/>
              <a:buFont typeface="Inter"/>
              <a:buChar char="-"/>
            </a:pPr>
            <a:r>
              <a:rPr lang="en" sz="17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Success rate of marketing emails</a:t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0914"/>
              </a:buClr>
              <a:buSzPts val="1700"/>
              <a:buFont typeface="Inter"/>
              <a:buChar char="-"/>
            </a:pPr>
            <a:r>
              <a:rPr lang="en" sz="17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Data on Date-joined / (Date-cancelled)</a:t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0914"/>
              </a:buClr>
              <a:buSzPts val="1700"/>
              <a:buFont typeface="Inter"/>
              <a:buChar char="-"/>
            </a:pPr>
            <a:r>
              <a:rPr lang="en" sz="1700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Length of session durations on Netflix</a:t>
            </a:r>
            <a:endParaRPr sz="1700">
              <a:solidFill>
                <a:srgbClr val="E5091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826" name="Google Shape;2826;p2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1616"/>
        </a:solidFill>
      </p:bgPr>
    </p:bg>
    <p:spTree>
      <p:nvGrpSpPr>
        <p:cNvPr id="2830" name="Shape 2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1" name="Google Shape;2831;p271"/>
          <p:cNvGrpSpPr/>
          <p:nvPr/>
        </p:nvGrpSpPr>
        <p:grpSpPr>
          <a:xfrm>
            <a:off x="2971719" y="574278"/>
            <a:ext cx="3200565" cy="966717"/>
            <a:chOff x="3262471" y="3795965"/>
            <a:chExt cx="5672750" cy="1713430"/>
          </a:xfrm>
        </p:grpSpPr>
        <p:sp>
          <p:nvSpPr>
            <p:cNvPr id="2832" name="Google Shape;2832;p271"/>
            <p:cNvSpPr/>
            <p:nvPr/>
          </p:nvSpPr>
          <p:spPr>
            <a:xfrm>
              <a:off x="6182817" y="3811149"/>
              <a:ext cx="842201" cy="1513444"/>
            </a:xfrm>
            <a:custGeom>
              <a:rect b="b" l="l" r="r" t="t"/>
              <a:pathLst>
                <a:path extrusionOk="0" h="1513444" w="842201">
                  <a:moveTo>
                    <a:pt x="603913" y="864791"/>
                  </a:moveTo>
                  <a:lnTo>
                    <a:pt x="603913" y="833209"/>
                  </a:lnTo>
                  <a:cubicBezTo>
                    <a:pt x="603913" y="565739"/>
                    <a:pt x="603913" y="298399"/>
                    <a:pt x="603913" y="30930"/>
                  </a:cubicBezTo>
                  <a:cubicBezTo>
                    <a:pt x="603913" y="6366"/>
                    <a:pt x="609762" y="-1042"/>
                    <a:pt x="634975" y="-132"/>
                  </a:cubicBezTo>
                  <a:cubicBezTo>
                    <a:pt x="694629" y="1817"/>
                    <a:pt x="754544" y="1167"/>
                    <a:pt x="814328" y="-132"/>
                  </a:cubicBezTo>
                  <a:cubicBezTo>
                    <a:pt x="833953" y="-132"/>
                    <a:pt x="842140" y="3507"/>
                    <a:pt x="842140" y="25861"/>
                  </a:cubicBezTo>
                  <a:cubicBezTo>
                    <a:pt x="841530" y="512973"/>
                    <a:pt x="841530" y="1000085"/>
                    <a:pt x="842140" y="1487198"/>
                  </a:cubicBezTo>
                  <a:cubicBezTo>
                    <a:pt x="842140" y="1501884"/>
                    <a:pt x="843700" y="1514101"/>
                    <a:pt x="820956" y="1513191"/>
                  </a:cubicBezTo>
                  <a:cubicBezTo>
                    <a:pt x="745576" y="1508252"/>
                    <a:pt x="669936" y="1504873"/>
                    <a:pt x="594296" y="1502404"/>
                  </a:cubicBezTo>
                  <a:cubicBezTo>
                    <a:pt x="577881" y="1504704"/>
                    <a:pt x="562701" y="1493254"/>
                    <a:pt x="560401" y="1476839"/>
                  </a:cubicBezTo>
                  <a:cubicBezTo>
                    <a:pt x="560336" y="1476385"/>
                    <a:pt x="560284" y="1475943"/>
                    <a:pt x="560245" y="1475501"/>
                  </a:cubicBezTo>
                  <a:cubicBezTo>
                    <a:pt x="466539" y="1128622"/>
                    <a:pt x="363866" y="784212"/>
                    <a:pt x="257814" y="440972"/>
                  </a:cubicBezTo>
                  <a:cubicBezTo>
                    <a:pt x="255344" y="432654"/>
                    <a:pt x="252225" y="424596"/>
                    <a:pt x="249236" y="415759"/>
                  </a:cubicBezTo>
                  <a:cubicBezTo>
                    <a:pt x="239099" y="424726"/>
                    <a:pt x="244037" y="435903"/>
                    <a:pt x="244037" y="445261"/>
                  </a:cubicBezTo>
                  <a:cubicBezTo>
                    <a:pt x="244037" y="782262"/>
                    <a:pt x="243258" y="1119264"/>
                    <a:pt x="244037" y="1456396"/>
                  </a:cubicBezTo>
                  <a:cubicBezTo>
                    <a:pt x="244037" y="1486548"/>
                    <a:pt x="235070" y="1492526"/>
                    <a:pt x="207127" y="1490967"/>
                  </a:cubicBezTo>
                  <a:cubicBezTo>
                    <a:pt x="147473" y="1487718"/>
                    <a:pt x="87558" y="1486678"/>
                    <a:pt x="27774" y="1487198"/>
                  </a:cubicBezTo>
                  <a:cubicBezTo>
                    <a:pt x="5030" y="1487198"/>
                    <a:pt x="-39" y="1480439"/>
                    <a:pt x="-39" y="1458605"/>
                  </a:cubicBezTo>
                  <a:cubicBezTo>
                    <a:pt x="741" y="1186197"/>
                    <a:pt x="741" y="913788"/>
                    <a:pt x="-39" y="641379"/>
                  </a:cubicBezTo>
                  <a:cubicBezTo>
                    <a:pt x="-39" y="437593"/>
                    <a:pt x="-39" y="233806"/>
                    <a:pt x="-39" y="30540"/>
                  </a:cubicBezTo>
                  <a:cubicBezTo>
                    <a:pt x="-39" y="7406"/>
                    <a:pt x="5420" y="-132"/>
                    <a:pt x="29594" y="258"/>
                  </a:cubicBezTo>
                  <a:cubicBezTo>
                    <a:pt x="123299" y="1687"/>
                    <a:pt x="217005" y="1297"/>
                    <a:pt x="310580" y="258"/>
                  </a:cubicBezTo>
                  <a:cubicBezTo>
                    <a:pt x="329945" y="258"/>
                    <a:pt x="336573" y="6236"/>
                    <a:pt x="342942" y="25081"/>
                  </a:cubicBezTo>
                  <a:cubicBezTo>
                    <a:pt x="428069" y="298010"/>
                    <a:pt x="511897" y="570938"/>
                    <a:pt x="592736" y="845166"/>
                  </a:cubicBezTo>
                  <a:cubicBezTo>
                    <a:pt x="594815" y="852184"/>
                    <a:pt x="598195" y="858943"/>
                    <a:pt x="600924" y="865831"/>
                  </a:cubicBezTo>
                  <a:close/>
                </a:path>
              </a:pathLst>
            </a:custGeom>
            <a:solidFill>
              <a:srgbClr val="E5091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3" name="Google Shape;2833;p271"/>
            <p:cNvSpPr/>
            <p:nvPr/>
          </p:nvSpPr>
          <p:spPr>
            <a:xfrm>
              <a:off x="4189789" y="3811979"/>
              <a:ext cx="836850" cy="1598380"/>
            </a:xfrm>
            <a:custGeom>
              <a:rect b="b" l="l" r="r" t="t"/>
              <a:pathLst>
                <a:path extrusionOk="0" h="1598380" w="836850">
                  <a:moveTo>
                    <a:pt x="871" y="799888"/>
                  </a:moveTo>
                  <a:cubicBezTo>
                    <a:pt x="871" y="545285"/>
                    <a:pt x="871" y="290811"/>
                    <a:pt x="-39" y="36208"/>
                  </a:cubicBezTo>
                  <a:cubicBezTo>
                    <a:pt x="-39" y="6316"/>
                    <a:pt x="8669" y="467"/>
                    <a:pt x="36352" y="1247"/>
                  </a:cubicBezTo>
                  <a:cubicBezTo>
                    <a:pt x="103154" y="3067"/>
                    <a:pt x="169957" y="2417"/>
                    <a:pt x="236759" y="597"/>
                  </a:cubicBezTo>
                  <a:cubicBezTo>
                    <a:pt x="261843" y="-182"/>
                    <a:pt x="270550" y="4626"/>
                    <a:pt x="270290" y="32569"/>
                  </a:cubicBezTo>
                  <a:cubicBezTo>
                    <a:pt x="268861" y="227518"/>
                    <a:pt x="270290" y="422467"/>
                    <a:pt x="268861" y="617416"/>
                  </a:cubicBezTo>
                  <a:cubicBezTo>
                    <a:pt x="268861" y="646008"/>
                    <a:pt x="277569" y="648737"/>
                    <a:pt x="302522" y="647178"/>
                  </a:cubicBezTo>
                  <a:cubicBezTo>
                    <a:pt x="379072" y="642239"/>
                    <a:pt x="455882" y="638210"/>
                    <a:pt x="532432" y="637950"/>
                  </a:cubicBezTo>
                  <a:cubicBezTo>
                    <a:pt x="561024" y="637950"/>
                    <a:pt x="563754" y="628203"/>
                    <a:pt x="563624" y="604289"/>
                  </a:cubicBezTo>
                  <a:cubicBezTo>
                    <a:pt x="562714" y="413369"/>
                    <a:pt x="563624" y="222449"/>
                    <a:pt x="562584" y="31529"/>
                  </a:cubicBezTo>
                  <a:cubicBezTo>
                    <a:pt x="562584" y="7486"/>
                    <a:pt x="567653" y="-702"/>
                    <a:pt x="593256" y="-182"/>
                  </a:cubicBezTo>
                  <a:cubicBezTo>
                    <a:pt x="664997" y="1637"/>
                    <a:pt x="736868" y="1247"/>
                    <a:pt x="808609" y="-182"/>
                  </a:cubicBezTo>
                  <a:cubicBezTo>
                    <a:pt x="831353" y="-182"/>
                    <a:pt x="836812" y="6576"/>
                    <a:pt x="836812" y="28670"/>
                  </a:cubicBezTo>
                  <a:cubicBezTo>
                    <a:pt x="836292" y="516822"/>
                    <a:pt x="836292" y="1005013"/>
                    <a:pt x="836812" y="1493256"/>
                  </a:cubicBezTo>
                  <a:cubicBezTo>
                    <a:pt x="836812" y="1517819"/>
                    <a:pt x="827324" y="1523538"/>
                    <a:pt x="806660" y="1524838"/>
                  </a:cubicBezTo>
                  <a:cubicBezTo>
                    <a:pt x="730110" y="1529776"/>
                    <a:pt x="653690" y="1534975"/>
                    <a:pt x="577400" y="1541213"/>
                  </a:cubicBezTo>
                  <a:cubicBezTo>
                    <a:pt x="556735" y="1542903"/>
                    <a:pt x="563234" y="1528997"/>
                    <a:pt x="563104" y="1520029"/>
                  </a:cubicBezTo>
                  <a:cubicBezTo>
                    <a:pt x="563104" y="1462454"/>
                    <a:pt x="563104" y="1404749"/>
                    <a:pt x="563104" y="1347044"/>
                  </a:cubicBezTo>
                  <a:cubicBezTo>
                    <a:pt x="563104" y="1192905"/>
                    <a:pt x="563104" y="1038765"/>
                    <a:pt x="563104" y="884755"/>
                  </a:cubicBezTo>
                  <a:cubicBezTo>
                    <a:pt x="563104" y="862661"/>
                    <a:pt x="558555" y="855773"/>
                    <a:pt x="535421" y="857333"/>
                  </a:cubicBezTo>
                  <a:cubicBezTo>
                    <a:pt x="451983" y="862531"/>
                    <a:pt x="368454" y="866560"/>
                    <a:pt x="284847" y="869420"/>
                  </a:cubicBezTo>
                  <a:cubicBezTo>
                    <a:pt x="261583" y="870199"/>
                    <a:pt x="269381" y="885795"/>
                    <a:pt x="269381" y="896452"/>
                  </a:cubicBezTo>
                  <a:cubicBezTo>
                    <a:pt x="268861" y="1058481"/>
                    <a:pt x="268861" y="1220587"/>
                    <a:pt x="269381" y="1382785"/>
                  </a:cubicBezTo>
                  <a:cubicBezTo>
                    <a:pt x="269381" y="1437370"/>
                    <a:pt x="269381" y="1492086"/>
                    <a:pt x="269381" y="1546802"/>
                  </a:cubicBezTo>
                  <a:cubicBezTo>
                    <a:pt x="269381" y="1562918"/>
                    <a:pt x="264702" y="1570196"/>
                    <a:pt x="248716" y="1571885"/>
                  </a:cubicBezTo>
                  <a:cubicBezTo>
                    <a:pt x="171776" y="1580554"/>
                    <a:pt x="94746" y="1589210"/>
                    <a:pt x="17637" y="1597878"/>
                  </a:cubicBezTo>
                  <a:cubicBezTo>
                    <a:pt x="4640" y="1599308"/>
                    <a:pt x="-428" y="1595799"/>
                    <a:pt x="91" y="1582153"/>
                  </a:cubicBezTo>
                  <a:cubicBezTo>
                    <a:pt x="871" y="1558239"/>
                    <a:pt x="91" y="1534455"/>
                    <a:pt x="91" y="1510541"/>
                  </a:cubicBezTo>
                  <a:cubicBezTo>
                    <a:pt x="611" y="1273393"/>
                    <a:pt x="871" y="1036517"/>
                    <a:pt x="871" y="799888"/>
                  </a:cubicBezTo>
                  <a:close/>
                </a:path>
              </a:pathLst>
            </a:custGeom>
            <a:solidFill>
              <a:srgbClr val="E5091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4" name="Google Shape;2834;p271"/>
            <p:cNvSpPr/>
            <p:nvPr/>
          </p:nvSpPr>
          <p:spPr>
            <a:xfrm>
              <a:off x="7206499" y="3811551"/>
              <a:ext cx="874580" cy="1605119"/>
            </a:xfrm>
            <a:custGeom>
              <a:rect b="b" l="l" r="r" t="t"/>
              <a:pathLst>
                <a:path extrusionOk="0" h="1605119" w="874580">
                  <a:moveTo>
                    <a:pt x="348330" y="911437"/>
                  </a:moveTo>
                  <a:cubicBezTo>
                    <a:pt x="320907" y="957705"/>
                    <a:pt x="295304" y="999944"/>
                    <a:pt x="271260" y="1043092"/>
                  </a:cubicBezTo>
                  <a:cubicBezTo>
                    <a:pt x="268037" y="1052398"/>
                    <a:pt x="267049" y="1062327"/>
                    <a:pt x="268401" y="1072075"/>
                  </a:cubicBezTo>
                  <a:cubicBezTo>
                    <a:pt x="268401" y="1220236"/>
                    <a:pt x="267621" y="1368397"/>
                    <a:pt x="268401" y="1516558"/>
                  </a:cubicBezTo>
                  <a:cubicBezTo>
                    <a:pt x="268401" y="1542551"/>
                    <a:pt x="259953" y="1545540"/>
                    <a:pt x="237989" y="1543591"/>
                  </a:cubicBezTo>
                  <a:cubicBezTo>
                    <a:pt x="165559" y="1536924"/>
                    <a:pt x="93168" y="1531244"/>
                    <a:pt x="20816" y="1526565"/>
                  </a:cubicBezTo>
                  <a:cubicBezTo>
                    <a:pt x="5350" y="1525526"/>
                    <a:pt x="-1278" y="1520717"/>
                    <a:pt x="151" y="1505381"/>
                  </a:cubicBezTo>
                  <a:cubicBezTo>
                    <a:pt x="411" y="1500403"/>
                    <a:pt x="411" y="1495413"/>
                    <a:pt x="151" y="1490435"/>
                  </a:cubicBezTo>
                  <a:cubicBezTo>
                    <a:pt x="151" y="1005233"/>
                    <a:pt x="151" y="520018"/>
                    <a:pt x="151" y="34817"/>
                  </a:cubicBezTo>
                  <a:cubicBezTo>
                    <a:pt x="151" y="8044"/>
                    <a:pt x="6000" y="-1054"/>
                    <a:pt x="34462" y="-144"/>
                  </a:cubicBezTo>
                  <a:cubicBezTo>
                    <a:pt x="103214" y="2195"/>
                    <a:pt x="171966" y="1675"/>
                    <a:pt x="240718" y="-144"/>
                  </a:cubicBezTo>
                  <a:cubicBezTo>
                    <a:pt x="263462" y="-144"/>
                    <a:pt x="268791" y="5834"/>
                    <a:pt x="268661" y="28188"/>
                  </a:cubicBezTo>
                  <a:cubicBezTo>
                    <a:pt x="267751" y="221058"/>
                    <a:pt x="268661" y="413927"/>
                    <a:pt x="268661" y="606797"/>
                  </a:cubicBezTo>
                  <a:lnTo>
                    <a:pt x="268661" y="636429"/>
                  </a:lnTo>
                  <a:lnTo>
                    <a:pt x="272949" y="638118"/>
                  </a:lnTo>
                  <a:cubicBezTo>
                    <a:pt x="297513" y="592630"/>
                    <a:pt x="322207" y="547142"/>
                    <a:pt x="346380" y="501654"/>
                  </a:cubicBezTo>
                  <a:cubicBezTo>
                    <a:pt x="429987" y="343096"/>
                    <a:pt x="513607" y="184537"/>
                    <a:pt x="597215" y="25979"/>
                  </a:cubicBezTo>
                  <a:cubicBezTo>
                    <a:pt x="602959" y="9772"/>
                    <a:pt x="619114" y="-352"/>
                    <a:pt x="636204" y="1545"/>
                  </a:cubicBezTo>
                  <a:cubicBezTo>
                    <a:pt x="706906" y="3105"/>
                    <a:pt x="777646" y="3105"/>
                    <a:pt x="848438" y="1545"/>
                  </a:cubicBezTo>
                  <a:cubicBezTo>
                    <a:pt x="874432" y="1545"/>
                    <a:pt x="877161" y="6354"/>
                    <a:pt x="864814" y="28708"/>
                  </a:cubicBezTo>
                  <a:cubicBezTo>
                    <a:pt x="753564" y="231065"/>
                    <a:pt x="643872" y="434202"/>
                    <a:pt x="531842" y="636169"/>
                  </a:cubicBezTo>
                  <a:cubicBezTo>
                    <a:pt x="517000" y="659238"/>
                    <a:pt x="515375" y="688402"/>
                    <a:pt x="527553" y="712979"/>
                  </a:cubicBezTo>
                  <a:cubicBezTo>
                    <a:pt x="648252" y="994836"/>
                    <a:pt x="760582" y="1280020"/>
                    <a:pt x="864555" y="1568545"/>
                  </a:cubicBezTo>
                  <a:cubicBezTo>
                    <a:pt x="867284" y="1575952"/>
                    <a:pt x="870403" y="1583230"/>
                    <a:pt x="872872" y="1590639"/>
                  </a:cubicBezTo>
                  <a:cubicBezTo>
                    <a:pt x="876771" y="1602206"/>
                    <a:pt x="874302" y="1606235"/>
                    <a:pt x="860526" y="1604545"/>
                  </a:cubicBezTo>
                  <a:cubicBezTo>
                    <a:pt x="779518" y="1595356"/>
                    <a:pt x="698497" y="1586700"/>
                    <a:pt x="617489" y="1578552"/>
                  </a:cubicBezTo>
                  <a:cubicBezTo>
                    <a:pt x="599944" y="1576862"/>
                    <a:pt x="598904" y="1562696"/>
                    <a:pt x="594745" y="1551259"/>
                  </a:cubicBezTo>
                  <a:cubicBezTo>
                    <a:pt x="517415" y="1338375"/>
                    <a:pt x="435277" y="1127180"/>
                    <a:pt x="348330" y="911437"/>
                  </a:cubicBezTo>
                  <a:close/>
                </a:path>
              </a:pathLst>
            </a:custGeom>
            <a:solidFill>
              <a:srgbClr val="E5091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5" name="Google Shape;2835;p271"/>
            <p:cNvSpPr/>
            <p:nvPr/>
          </p:nvSpPr>
          <p:spPr>
            <a:xfrm>
              <a:off x="5146488" y="3811325"/>
              <a:ext cx="919811" cy="1515269"/>
            </a:xfrm>
            <a:custGeom>
              <a:rect b="b" l="l" r="r" t="t"/>
              <a:pathLst>
                <a:path extrusionOk="0" h="1515269" w="919811">
                  <a:moveTo>
                    <a:pt x="460021" y="82"/>
                  </a:moveTo>
                  <a:cubicBezTo>
                    <a:pt x="515906" y="82"/>
                    <a:pt x="571662" y="992"/>
                    <a:pt x="627547" y="82"/>
                  </a:cubicBezTo>
                  <a:cubicBezTo>
                    <a:pt x="647042" y="82"/>
                    <a:pt x="655620" y="5931"/>
                    <a:pt x="659259" y="25036"/>
                  </a:cubicBezTo>
                  <a:cubicBezTo>
                    <a:pt x="696429" y="226093"/>
                    <a:pt x="734899" y="426760"/>
                    <a:pt x="771679" y="627818"/>
                  </a:cubicBezTo>
                  <a:cubicBezTo>
                    <a:pt x="801051" y="788325"/>
                    <a:pt x="828734" y="949223"/>
                    <a:pt x="856677" y="1109991"/>
                  </a:cubicBezTo>
                  <a:cubicBezTo>
                    <a:pt x="877471" y="1229170"/>
                    <a:pt x="896966" y="1348609"/>
                    <a:pt x="918541" y="1467527"/>
                  </a:cubicBezTo>
                  <a:cubicBezTo>
                    <a:pt x="921530" y="1483383"/>
                    <a:pt x="919841" y="1486243"/>
                    <a:pt x="904894" y="1486372"/>
                  </a:cubicBezTo>
                  <a:cubicBezTo>
                    <a:pt x="828215" y="1487412"/>
                    <a:pt x="751405" y="1488062"/>
                    <a:pt x="674725" y="1491051"/>
                  </a:cubicBezTo>
                  <a:cubicBezTo>
                    <a:pt x="655100" y="1491701"/>
                    <a:pt x="650291" y="1481694"/>
                    <a:pt x="648732" y="1467657"/>
                  </a:cubicBezTo>
                  <a:cubicBezTo>
                    <a:pt x="635735" y="1386948"/>
                    <a:pt x="623388" y="1306240"/>
                    <a:pt x="612341" y="1225401"/>
                  </a:cubicBezTo>
                  <a:cubicBezTo>
                    <a:pt x="609872" y="1207076"/>
                    <a:pt x="602594" y="1202397"/>
                    <a:pt x="585438" y="1202917"/>
                  </a:cubicBezTo>
                  <a:cubicBezTo>
                    <a:pt x="493812" y="1205516"/>
                    <a:pt x="402056" y="1204086"/>
                    <a:pt x="310430" y="1209285"/>
                  </a:cubicBezTo>
                  <a:cubicBezTo>
                    <a:pt x="292235" y="1210325"/>
                    <a:pt x="285607" y="1217603"/>
                    <a:pt x="283397" y="1232419"/>
                  </a:cubicBezTo>
                  <a:cubicBezTo>
                    <a:pt x="270921" y="1315246"/>
                    <a:pt x="258795" y="1398086"/>
                    <a:pt x="247007" y="1480914"/>
                  </a:cubicBezTo>
                  <a:cubicBezTo>
                    <a:pt x="245187" y="1493910"/>
                    <a:pt x="243108" y="1502618"/>
                    <a:pt x="226212" y="1503268"/>
                  </a:cubicBezTo>
                  <a:cubicBezTo>
                    <a:pt x="157590" y="1506257"/>
                    <a:pt x="88968" y="1510416"/>
                    <a:pt x="20346" y="1514835"/>
                  </a:cubicBezTo>
                  <a:cubicBezTo>
                    <a:pt x="2801" y="1516004"/>
                    <a:pt x="-2528" y="1513275"/>
                    <a:pt x="981" y="1493131"/>
                  </a:cubicBezTo>
                  <a:cubicBezTo>
                    <a:pt x="19047" y="1389158"/>
                    <a:pt x="34513" y="1285185"/>
                    <a:pt x="52058" y="1181213"/>
                  </a:cubicBezTo>
                  <a:cubicBezTo>
                    <a:pt x="70513" y="1071651"/>
                    <a:pt x="90008" y="962220"/>
                    <a:pt x="109373" y="852788"/>
                  </a:cubicBezTo>
                  <a:cubicBezTo>
                    <a:pt x="130076" y="736690"/>
                    <a:pt x="151001" y="620578"/>
                    <a:pt x="172146" y="504480"/>
                  </a:cubicBezTo>
                  <a:cubicBezTo>
                    <a:pt x="194761" y="380752"/>
                    <a:pt x="218025" y="257545"/>
                    <a:pt x="240898" y="133427"/>
                  </a:cubicBezTo>
                  <a:cubicBezTo>
                    <a:pt x="247787" y="96777"/>
                    <a:pt x="253895" y="59866"/>
                    <a:pt x="260653" y="23086"/>
                  </a:cubicBezTo>
                  <a:cubicBezTo>
                    <a:pt x="263513" y="6061"/>
                    <a:pt x="271310" y="-698"/>
                    <a:pt x="290026" y="-178"/>
                  </a:cubicBezTo>
                  <a:cubicBezTo>
                    <a:pt x="346821" y="1252"/>
                    <a:pt x="403746" y="-178"/>
                    <a:pt x="460541" y="-178"/>
                  </a:cubicBezTo>
                  <a:close/>
                </a:path>
              </a:pathLst>
            </a:custGeom>
            <a:solidFill>
              <a:srgbClr val="E5091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6" name="Google Shape;2836;p271"/>
            <p:cNvSpPr/>
            <p:nvPr/>
          </p:nvSpPr>
          <p:spPr>
            <a:xfrm>
              <a:off x="8144105" y="3795965"/>
              <a:ext cx="791116" cy="1713430"/>
            </a:xfrm>
            <a:custGeom>
              <a:rect b="b" l="l" r="r" t="t"/>
              <a:pathLst>
                <a:path extrusionOk="0" h="1713430" w="791116">
                  <a:moveTo>
                    <a:pt x="664895" y="461355"/>
                  </a:moveTo>
                  <a:cubicBezTo>
                    <a:pt x="630064" y="461355"/>
                    <a:pt x="595103" y="460576"/>
                    <a:pt x="560272" y="461355"/>
                  </a:cubicBezTo>
                  <a:cubicBezTo>
                    <a:pt x="541037" y="461355"/>
                    <a:pt x="534279" y="455507"/>
                    <a:pt x="534279" y="435362"/>
                  </a:cubicBezTo>
                  <a:cubicBezTo>
                    <a:pt x="534279" y="396372"/>
                    <a:pt x="537138" y="358033"/>
                    <a:pt x="527131" y="320082"/>
                  </a:cubicBezTo>
                  <a:cubicBezTo>
                    <a:pt x="513900" y="263391"/>
                    <a:pt x="461004" y="225064"/>
                    <a:pt x="403013" y="230146"/>
                  </a:cubicBezTo>
                  <a:cubicBezTo>
                    <a:pt x="330622" y="232745"/>
                    <a:pt x="293712" y="265367"/>
                    <a:pt x="281235" y="331649"/>
                  </a:cubicBezTo>
                  <a:cubicBezTo>
                    <a:pt x="261610" y="435622"/>
                    <a:pt x="300340" y="521400"/>
                    <a:pt x="364283" y="599769"/>
                  </a:cubicBezTo>
                  <a:cubicBezTo>
                    <a:pt x="414190" y="660853"/>
                    <a:pt x="473325" y="712969"/>
                    <a:pt x="529600" y="767815"/>
                  </a:cubicBezTo>
                  <a:cubicBezTo>
                    <a:pt x="624865" y="860870"/>
                    <a:pt x="710512" y="960685"/>
                    <a:pt x="755871" y="1088701"/>
                  </a:cubicBezTo>
                  <a:cubicBezTo>
                    <a:pt x="788271" y="1184538"/>
                    <a:pt x="798500" y="1286483"/>
                    <a:pt x="785763" y="1386843"/>
                  </a:cubicBezTo>
                  <a:cubicBezTo>
                    <a:pt x="781396" y="1436931"/>
                    <a:pt x="770115" y="1486189"/>
                    <a:pt x="752232" y="1533184"/>
                  </a:cubicBezTo>
                  <a:cubicBezTo>
                    <a:pt x="705834" y="1647814"/>
                    <a:pt x="618627" y="1710328"/>
                    <a:pt x="495679" y="1713057"/>
                  </a:cubicBezTo>
                  <a:cubicBezTo>
                    <a:pt x="363114" y="1715916"/>
                    <a:pt x="240036" y="1682515"/>
                    <a:pt x="140222" y="1588810"/>
                  </a:cubicBezTo>
                  <a:cubicBezTo>
                    <a:pt x="68091" y="1521098"/>
                    <a:pt x="30141" y="1435190"/>
                    <a:pt x="12726" y="1339535"/>
                  </a:cubicBezTo>
                  <a:cubicBezTo>
                    <a:pt x="2692" y="1273889"/>
                    <a:pt x="-1441" y="1207464"/>
                    <a:pt x="379" y="1141077"/>
                  </a:cubicBezTo>
                  <a:cubicBezTo>
                    <a:pt x="379" y="1119633"/>
                    <a:pt x="4018" y="1111445"/>
                    <a:pt x="28711" y="1114304"/>
                  </a:cubicBezTo>
                  <a:cubicBezTo>
                    <a:pt x="92914" y="1121972"/>
                    <a:pt x="157508" y="1127301"/>
                    <a:pt x="222101" y="1131590"/>
                  </a:cubicBezTo>
                  <a:cubicBezTo>
                    <a:pt x="247314" y="1133409"/>
                    <a:pt x="257192" y="1141727"/>
                    <a:pt x="256542" y="1169410"/>
                  </a:cubicBezTo>
                  <a:cubicBezTo>
                    <a:pt x="254982" y="1223735"/>
                    <a:pt x="251993" y="1278451"/>
                    <a:pt x="263690" y="1332387"/>
                  </a:cubicBezTo>
                  <a:cubicBezTo>
                    <a:pt x="284224" y="1426482"/>
                    <a:pt x="377670" y="1454945"/>
                    <a:pt x="451751" y="1435450"/>
                  </a:cubicBezTo>
                  <a:cubicBezTo>
                    <a:pt x="495159" y="1424143"/>
                    <a:pt x="516734" y="1380734"/>
                    <a:pt x="521672" y="1325369"/>
                  </a:cubicBezTo>
                  <a:cubicBezTo>
                    <a:pt x="534669" y="1192544"/>
                    <a:pt x="476184" y="1089741"/>
                    <a:pt x="391706" y="996295"/>
                  </a:cubicBezTo>
                  <a:cubicBezTo>
                    <a:pt x="321265" y="918316"/>
                    <a:pt x="240556" y="851773"/>
                    <a:pt x="171674" y="773014"/>
                  </a:cubicBezTo>
                  <a:cubicBezTo>
                    <a:pt x="102792" y="694254"/>
                    <a:pt x="43917" y="610686"/>
                    <a:pt x="22603" y="506454"/>
                  </a:cubicBezTo>
                  <a:cubicBezTo>
                    <a:pt x="1289" y="402221"/>
                    <a:pt x="3888" y="299938"/>
                    <a:pt x="43917" y="200644"/>
                  </a:cubicBezTo>
                  <a:cubicBezTo>
                    <a:pt x="76214" y="117531"/>
                    <a:pt x="144628" y="53652"/>
                    <a:pt x="229769" y="27139"/>
                  </a:cubicBezTo>
                  <a:cubicBezTo>
                    <a:pt x="330193" y="-6496"/>
                    <a:pt x="438416" y="-9160"/>
                    <a:pt x="540387" y="19471"/>
                  </a:cubicBezTo>
                  <a:cubicBezTo>
                    <a:pt x="683350" y="58461"/>
                    <a:pt x="752492" y="160354"/>
                    <a:pt x="778485" y="298248"/>
                  </a:cubicBezTo>
                  <a:cubicBezTo>
                    <a:pt x="786777" y="347102"/>
                    <a:pt x="790870" y="396593"/>
                    <a:pt x="790702" y="446149"/>
                  </a:cubicBezTo>
                  <a:cubicBezTo>
                    <a:pt x="790702" y="464734"/>
                    <a:pt x="784983" y="469803"/>
                    <a:pt x="766788" y="469023"/>
                  </a:cubicBezTo>
                  <a:cubicBezTo>
                    <a:pt x="732997" y="467594"/>
                    <a:pt x="699076" y="469023"/>
                    <a:pt x="665284" y="469023"/>
                  </a:cubicBezTo>
                  <a:close/>
                </a:path>
              </a:pathLst>
            </a:custGeom>
            <a:solidFill>
              <a:srgbClr val="E5091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7" name="Google Shape;2837;p271"/>
            <p:cNvSpPr/>
            <p:nvPr/>
          </p:nvSpPr>
          <p:spPr>
            <a:xfrm>
              <a:off x="3262471" y="3814082"/>
              <a:ext cx="818966" cy="1684929"/>
            </a:xfrm>
            <a:custGeom>
              <a:rect b="b" l="l" r="r" t="t"/>
              <a:pathLst>
                <a:path extrusionOk="0" h="1684929" w="818966">
                  <a:moveTo>
                    <a:pt x="275891" y="956473"/>
                  </a:moveTo>
                  <a:cubicBezTo>
                    <a:pt x="275891" y="726824"/>
                    <a:pt x="275891" y="497304"/>
                    <a:pt x="275891" y="267654"/>
                  </a:cubicBezTo>
                  <a:cubicBezTo>
                    <a:pt x="275891" y="240101"/>
                    <a:pt x="271602" y="230614"/>
                    <a:pt x="240930" y="232304"/>
                  </a:cubicBezTo>
                  <a:cubicBezTo>
                    <a:pt x="167369" y="236332"/>
                    <a:pt x="93549" y="235033"/>
                    <a:pt x="19988" y="237242"/>
                  </a:cubicBezTo>
                  <a:cubicBezTo>
                    <a:pt x="3612" y="237242"/>
                    <a:pt x="-287" y="232433"/>
                    <a:pt x="-27" y="217227"/>
                  </a:cubicBezTo>
                  <a:cubicBezTo>
                    <a:pt x="623" y="152244"/>
                    <a:pt x="1143" y="87262"/>
                    <a:pt x="-27" y="23448"/>
                  </a:cubicBezTo>
                  <a:cubicBezTo>
                    <a:pt x="-27" y="2914"/>
                    <a:pt x="8031" y="1614"/>
                    <a:pt x="24407" y="1614"/>
                  </a:cubicBezTo>
                  <a:cubicBezTo>
                    <a:pt x="175817" y="1614"/>
                    <a:pt x="327357" y="1614"/>
                    <a:pt x="479288" y="964"/>
                  </a:cubicBezTo>
                  <a:cubicBezTo>
                    <a:pt x="583260" y="964"/>
                    <a:pt x="687233" y="964"/>
                    <a:pt x="790296" y="-205"/>
                  </a:cubicBezTo>
                  <a:cubicBezTo>
                    <a:pt x="812260" y="-205"/>
                    <a:pt x="819538" y="4993"/>
                    <a:pt x="818889" y="27867"/>
                  </a:cubicBezTo>
                  <a:cubicBezTo>
                    <a:pt x="817199" y="83362"/>
                    <a:pt x="817199" y="139118"/>
                    <a:pt x="818889" y="194743"/>
                  </a:cubicBezTo>
                  <a:cubicBezTo>
                    <a:pt x="819538" y="217877"/>
                    <a:pt x="811480" y="222946"/>
                    <a:pt x="789776" y="222816"/>
                  </a:cubicBezTo>
                  <a:cubicBezTo>
                    <a:pt x="719985" y="222816"/>
                    <a:pt x="650323" y="224895"/>
                    <a:pt x="580531" y="223986"/>
                  </a:cubicBezTo>
                  <a:cubicBezTo>
                    <a:pt x="551939" y="223986"/>
                    <a:pt x="541541" y="230484"/>
                    <a:pt x="542321" y="261936"/>
                  </a:cubicBezTo>
                  <a:cubicBezTo>
                    <a:pt x="543621" y="712268"/>
                    <a:pt x="543101" y="1162469"/>
                    <a:pt x="543491" y="1612801"/>
                  </a:cubicBezTo>
                  <a:cubicBezTo>
                    <a:pt x="543491" y="1634506"/>
                    <a:pt x="543491" y="1647632"/>
                    <a:pt x="513989" y="1650751"/>
                  </a:cubicBezTo>
                  <a:cubicBezTo>
                    <a:pt x="442117" y="1658419"/>
                    <a:pt x="371026" y="1671546"/>
                    <a:pt x="299415" y="1683893"/>
                  </a:cubicBezTo>
                  <a:cubicBezTo>
                    <a:pt x="276931" y="1687792"/>
                    <a:pt x="275891" y="1677655"/>
                    <a:pt x="275891" y="1660239"/>
                  </a:cubicBezTo>
                  <a:cubicBezTo>
                    <a:pt x="276151" y="1425612"/>
                    <a:pt x="276151" y="1191023"/>
                    <a:pt x="275891" y="956473"/>
                  </a:cubicBezTo>
                  <a:close/>
                </a:path>
              </a:pathLst>
            </a:custGeom>
            <a:solidFill>
              <a:srgbClr val="E5091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8" name="Google Shape;2838;p271"/>
            <p:cNvSpPr/>
            <p:nvPr/>
          </p:nvSpPr>
          <p:spPr>
            <a:xfrm>
              <a:off x="5468970" y="4075573"/>
              <a:ext cx="246263" cy="731707"/>
            </a:xfrm>
            <a:custGeom>
              <a:rect b="b" l="l" r="r" t="t"/>
              <a:pathLst>
                <a:path extrusionOk="0" h="731707" w="246263">
                  <a:moveTo>
                    <a:pt x="125323" y="-205"/>
                  </a:moveTo>
                  <a:cubicBezTo>
                    <a:pt x="147157" y="126641"/>
                    <a:pt x="169381" y="253488"/>
                    <a:pt x="190306" y="380465"/>
                  </a:cubicBezTo>
                  <a:cubicBezTo>
                    <a:pt x="209151" y="490026"/>
                    <a:pt x="227346" y="599717"/>
                    <a:pt x="245671" y="709408"/>
                  </a:cubicBezTo>
                  <a:cubicBezTo>
                    <a:pt x="247751" y="721365"/>
                    <a:pt x="244242" y="727994"/>
                    <a:pt x="230465" y="728124"/>
                  </a:cubicBezTo>
                  <a:cubicBezTo>
                    <a:pt x="158724" y="728903"/>
                    <a:pt x="87503" y="729683"/>
                    <a:pt x="15242" y="731502"/>
                  </a:cubicBezTo>
                  <a:cubicBezTo>
                    <a:pt x="-3863" y="731502"/>
                    <a:pt x="-224" y="719416"/>
                    <a:pt x="1205" y="709798"/>
                  </a:cubicBezTo>
                  <a:cubicBezTo>
                    <a:pt x="9263" y="657812"/>
                    <a:pt x="18361" y="605046"/>
                    <a:pt x="27199" y="552670"/>
                  </a:cubicBezTo>
                  <a:cubicBezTo>
                    <a:pt x="44523" y="450776"/>
                    <a:pt x="61861" y="348883"/>
                    <a:pt x="79185" y="246990"/>
                  </a:cubicBezTo>
                  <a:cubicBezTo>
                    <a:pt x="93130" y="164682"/>
                    <a:pt x="107219" y="82362"/>
                    <a:pt x="121424" y="54"/>
                  </a:cubicBezTo>
                  <a:close/>
                </a:path>
              </a:pathLst>
            </a:custGeom>
            <a:solidFill>
              <a:srgbClr val="17161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39" name="Google Shape;2839;p2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0" name="Google Shape;2840;p271"/>
          <p:cNvPicPr preferRelativeResize="0"/>
          <p:nvPr/>
        </p:nvPicPr>
        <p:blipFill rotWithShape="1">
          <a:blip r:embed="rId4">
            <a:alphaModFix/>
          </a:blip>
          <a:srcRect b="0" l="10368" r="10959" t="46478"/>
          <a:stretch/>
        </p:blipFill>
        <p:spPr>
          <a:xfrm>
            <a:off x="1557613" y="1791425"/>
            <a:ext cx="6028773" cy="2734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0" name="Shape 2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1" name="Google Shape;2471;p246"/>
          <p:cNvSpPr txBox="1"/>
          <p:nvPr>
            <p:ph idx="2" type="title"/>
          </p:nvPr>
        </p:nvSpPr>
        <p:spPr>
          <a:xfrm>
            <a:off x="834300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>
                <a:solidFill>
                  <a:schemeClr val="dk1"/>
                </a:solidFill>
              </a:rPr>
              <a:t>01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472" name="Google Shape;2472;p246"/>
          <p:cNvSpPr/>
          <p:nvPr/>
        </p:nvSpPr>
        <p:spPr>
          <a:xfrm>
            <a:off x="1305362" y="1627249"/>
            <a:ext cx="649403" cy="169378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Roboto Condensed"/>
              </a:rPr>
              <a:t>1</a:t>
            </a:r>
          </a:p>
        </p:txBody>
      </p:sp>
      <p:sp>
        <p:nvSpPr>
          <p:cNvPr id="2473" name="Google Shape;2473;p246"/>
          <p:cNvSpPr txBox="1"/>
          <p:nvPr>
            <p:ph type="title"/>
          </p:nvPr>
        </p:nvSpPr>
        <p:spPr>
          <a:xfrm>
            <a:off x="3733750" y="1916900"/>
            <a:ext cx="42849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>
                <a:solidFill>
                  <a:schemeClr val="lt1"/>
                </a:solidFill>
                <a:highlight>
                  <a:schemeClr val="dk1"/>
                </a:highlight>
              </a:rPr>
              <a:t>Problem</a:t>
            </a:r>
            <a:endParaRPr>
              <a:solidFill>
                <a:schemeClr val="lt1"/>
              </a:solidFill>
              <a:highlight>
                <a:schemeClr val="dk1"/>
              </a:highlight>
            </a:endParaRPr>
          </a:p>
        </p:txBody>
      </p:sp>
      <p:grpSp>
        <p:nvGrpSpPr>
          <p:cNvPr id="2474" name="Google Shape;2474;p246"/>
          <p:cNvGrpSpPr/>
          <p:nvPr/>
        </p:nvGrpSpPr>
        <p:grpSpPr>
          <a:xfrm>
            <a:off x="891425" y="4515050"/>
            <a:ext cx="7361100" cy="100205"/>
            <a:chOff x="891425" y="4642050"/>
            <a:chExt cx="7361100" cy="100205"/>
          </a:xfrm>
        </p:grpSpPr>
        <p:sp>
          <p:nvSpPr>
            <p:cNvPr id="2475" name="Google Shape;2475;p246"/>
            <p:cNvSpPr/>
            <p:nvPr/>
          </p:nvSpPr>
          <p:spPr>
            <a:xfrm>
              <a:off x="891425" y="4642055"/>
              <a:ext cx="7361100" cy="100200"/>
            </a:xfrm>
            <a:prstGeom prst="roundRect">
              <a:avLst>
                <a:gd fmla="val 50000" name="adj"/>
              </a:avLst>
            </a:prstGeom>
            <a:solidFill>
              <a:srgbClr val="FFFFFF">
                <a:alpha val="352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6" name="Google Shape;2476;p246"/>
            <p:cNvSpPr/>
            <p:nvPr/>
          </p:nvSpPr>
          <p:spPr>
            <a:xfrm>
              <a:off x="891425" y="4642050"/>
              <a:ext cx="414000" cy="100200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77" name="Google Shape;2477;p246">
            <a:hlinkClick action="ppaction://hlinkshowjump?jump=nextslide"/>
          </p:cNvPr>
          <p:cNvSpPr/>
          <p:nvPr/>
        </p:nvSpPr>
        <p:spPr>
          <a:xfrm rot="5400000">
            <a:off x="8408049" y="4501511"/>
            <a:ext cx="147000" cy="1272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8" name="Google Shape;2478;p246">
            <a:hlinkClick action="ppaction://hlinkshowjump?jump=nextslide"/>
          </p:cNvPr>
          <p:cNvSpPr/>
          <p:nvPr/>
        </p:nvSpPr>
        <p:spPr>
          <a:xfrm rot="5400000">
            <a:off x="8488674" y="4501511"/>
            <a:ext cx="147000" cy="1272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9" name="Google Shape;2479;p246">
            <a:hlinkClick action="ppaction://hlinkshowjump?jump=previousslide"/>
          </p:cNvPr>
          <p:cNvSpPr/>
          <p:nvPr/>
        </p:nvSpPr>
        <p:spPr>
          <a:xfrm flipH="1" rot="-5400000">
            <a:off x="588892" y="4501557"/>
            <a:ext cx="147000" cy="1272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0" name="Google Shape;2480;p246">
            <a:hlinkClick action="ppaction://hlinkshowjump?jump=previousslide"/>
          </p:cNvPr>
          <p:cNvSpPr/>
          <p:nvPr/>
        </p:nvSpPr>
        <p:spPr>
          <a:xfrm flipH="1" rot="-5400000">
            <a:off x="508327" y="4501557"/>
            <a:ext cx="147000" cy="1272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81" name="Google Shape;2481;p2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5" name="Shape 2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6" name="Google Shape;2486;p247"/>
          <p:cNvSpPr txBox="1"/>
          <p:nvPr>
            <p:ph type="title"/>
          </p:nvPr>
        </p:nvSpPr>
        <p:spPr>
          <a:xfrm>
            <a:off x="613625" y="1184275"/>
            <a:ext cx="4479300" cy="145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Problem</a:t>
            </a:r>
            <a:endParaRPr/>
          </a:p>
        </p:txBody>
      </p:sp>
      <p:sp>
        <p:nvSpPr>
          <p:cNvPr id="2487" name="Google Shape;2487;p247"/>
          <p:cNvSpPr txBox="1"/>
          <p:nvPr>
            <p:ph idx="1" type="subTitle"/>
          </p:nvPr>
        </p:nvSpPr>
        <p:spPr>
          <a:xfrm>
            <a:off x="613625" y="2505850"/>
            <a:ext cx="4250700" cy="179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Netflix </a:t>
            </a:r>
            <a:r>
              <a:rPr lang="en">
                <a:latin typeface="Inter"/>
                <a:ea typeface="Inter"/>
                <a:cs typeface="Inter"/>
                <a:sym typeface="Inter"/>
              </a:rPr>
              <a:t>is facing rising competition and needs a proactive, data-driven approach to </a:t>
            </a:r>
            <a:r>
              <a:rPr lang="en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reduce subscriber churn</a:t>
            </a:r>
            <a:r>
              <a:rPr lang="en">
                <a:latin typeface="Inter"/>
                <a:ea typeface="Inter"/>
                <a:cs typeface="Inter"/>
                <a:sym typeface="Inter"/>
              </a:rPr>
              <a:t>. The company must identify high-risk users early and </a:t>
            </a:r>
            <a:r>
              <a:rPr lang="en">
                <a:solidFill>
                  <a:srgbClr val="E50914"/>
                </a:solidFill>
                <a:latin typeface="Inter"/>
                <a:ea typeface="Inter"/>
                <a:cs typeface="Inter"/>
                <a:sym typeface="Inter"/>
              </a:rPr>
              <a:t>deliver personalized retention efforts</a:t>
            </a:r>
            <a:r>
              <a:rPr lang="en">
                <a:latin typeface="Inter"/>
                <a:ea typeface="Inter"/>
                <a:cs typeface="Inter"/>
                <a:sym typeface="Inter"/>
              </a:rPr>
              <a:t> to keep them engaged and loyal.</a:t>
            </a:r>
            <a:endParaRPr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488" name="Google Shape;2488;p2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9" name="Google Shape;2489;p2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4700" y="1898625"/>
            <a:ext cx="3595999" cy="239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0" name="Google Shape;2490;p2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18525" y="136176"/>
            <a:ext cx="2487175" cy="1399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494" name="Shape 2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5" name="Google Shape;2495;p248"/>
          <p:cNvSpPr txBox="1"/>
          <p:nvPr>
            <p:ph idx="9" type="title"/>
          </p:nvPr>
        </p:nvSpPr>
        <p:spPr>
          <a:xfrm>
            <a:off x="388750" y="1347700"/>
            <a:ext cx="17184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>
                <a:solidFill>
                  <a:schemeClr val="dk1"/>
                </a:solidFill>
              </a:rPr>
              <a:t>01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496" name="Google Shape;2496;p248"/>
          <p:cNvSpPr txBox="1"/>
          <p:nvPr>
            <p:ph idx="13" type="title"/>
          </p:nvPr>
        </p:nvSpPr>
        <p:spPr>
          <a:xfrm>
            <a:off x="4399250" y="1348325"/>
            <a:ext cx="17184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>
                <a:solidFill>
                  <a:schemeClr val="dk1"/>
                </a:solidFill>
              </a:rPr>
              <a:t>02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497" name="Google Shape;2497;p248"/>
          <p:cNvSpPr txBox="1"/>
          <p:nvPr>
            <p:ph idx="14" type="title"/>
          </p:nvPr>
        </p:nvSpPr>
        <p:spPr>
          <a:xfrm>
            <a:off x="388750" y="3006175"/>
            <a:ext cx="17184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>
                <a:solidFill>
                  <a:schemeClr val="dk1"/>
                </a:solidFill>
              </a:rPr>
              <a:t>03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498" name="Google Shape;2498;p248"/>
          <p:cNvSpPr txBox="1"/>
          <p:nvPr>
            <p:ph idx="15" type="title"/>
          </p:nvPr>
        </p:nvSpPr>
        <p:spPr>
          <a:xfrm>
            <a:off x="4399250" y="3006800"/>
            <a:ext cx="1718400" cy="122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>
                <a:solidFill>
                  <a:schemeClr val="dk1"/>
                </a:solidFill>
              </a:rPr>
              <a:t>04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499" name="Google Shape;2499;p248">
            <a:hlinkClick/>
          </p:cNvPr>
          <p:cNvSpPr txBox="1"/>
          <p:nvPr>
            <p:ph type="title"/>
          </p:nvPr>
        </p:nvSpPr>
        <p:spPr>
          <a:xfrm>
            <a:off x="2078575" y="1347075"/>
            <a:ext cx="1890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Demographics</a:t>
            </a:r>
            <a:endParaRPr sz="2100"/>
          </a:p>
        </p:txBody>
      </p:sp>
      <p:sp>
        <p:nvSpPr>
          <p:cNvPr id="2500" name="Google Shape;2500;p248"/>
          <p:cNvSpPr txBox="1"/>
          <p:nvPr>
            <p:ph idx="1" type="subTitle"/>
          </p:nvPr>
        </p:nvSpPr>
        <p:spPr>
          <a:xfrm>
            <a:off x="2078525" y="1687128"/>
            <a:ext cx="21138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Identify core customer demographics</a:t>
            </a:r>
            <a:endParaRPr sz="1500"/>
          </a:p>
        </p:txBody>
      </p:sp>
      <p:sp>
        <p:nvSpPr>
          <p:cNvPr id="2501" name="Google Shape;2501;p248">
            <a:hlinkClick/>
          </p:cNvPr>
          <p:cNvSpPr txBox="1"/>
          <p:nvPr>
            <p:ph idx="7" type="title"/>
          </p:nvPr>
        </p:nvSpPr>
        <p:spPr>
          <a:xfrm>
            <a:off x="6089074" y="3006175"/>
            <a:ext cx="1890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Retention</a:t>
            </a:r>
            <a:endParaRPr sz="2100"/>
          </a:p>
        </p:txBody>
      </p:sp>
      <p:sp>
        <p:nvSpPr>
          <p:cNvPr id="2502" name="Google Shape;2502;p248"/>
          <p:cNvSpPr txBox="1"/>
          <p:nvPr>
            <p:ph idx="8" type="subTitle"/>
          </p:nvPr>
        </p:nvSpPr>
        <p:spPr>
          <a:xfrm>
            <a:off x="6089025" y="3440300"/>
            <a:ext cx="26355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Recommend targeted strategies to reduce churn and protect revenue</a:t>
            </a:r>
            <a:endParaRPr sz="1500"/>
          </a:p>
        </p:txBody>
      </p:sp>
      <p:sp>
        <p:nvSpPr>
          <p:cNvPr id="2503" name="Google Shape;2503;p248"/>
          <p:cNvSpPr txBox="1"/>
          <p:nvPr>
            <p:ph idx="2" type="title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Objectives</a:t>
            </a:r>
            <a:endParaRPr sz="3000"/>
          </a:p>
        </p:txBody>
      </p:sp>
      <p:sp>
        <p:nvSpPr>
          <p:cNvPr id="2504" name="Google Shape;2504;p248">
            <a:hlinkClick/>
          </p:cNvPr>
          <p:cNvSpPr txBox="1"/>
          <p:nvPr>
            <p:ph idx="3" type="title"/>
          </p:nvPr>
        </p:nvSpPr>
        <p:spPr>
          <a:xfrm>
            <a:off x="6089074" y="1347700"/>
            <a:ext cx="1890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Subscriptions</a:t>
            </a:r>
            <a:endParaRPr sz="2100"/>
          </a:p>
        </p:txBody>
      </p:sp>
      <p:sp>
        <p:nvSpPr>
          <p:cNvPr id="2505" name="Google Shape;2505;p248"/>
          <p:cNvSpPr txBox="1"/>
          <p:nvPr>
            <p:ph idx="4" type="subTitle"/>
          </p:nvPr>
        </p:nvSpPr>
        <p:spPr>
          <a:xfrm>
            <a:off x="6089025" y="1694342"/>
            <a:ext cx="22245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Analyze subscription tiers and churn impact</a:t>
            </a:r>
            <a:endParaRPr sz="1500"/>
          </a:p>
        </p:txBody>
      </p:sp>
      <p:sp>
        <p:nvSpPr>
          <p:cNvPr id="2506" name="Google Shape;2506;p248">
            <a:hlinkClick/>
          </p:cNvPr>
          <p:cNvSpPr txBox="1"/>
          <p:nvPr>
            <p:ph idx="5" type="title"/>
          </p:nvPr>
        </p:nvSpPr>
        <p:spPr>
          <a:xfrm>
            <a:off x="2078575" y="3005550"/>
            <a:ext cx="1890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Prediction</a:t>
            </a:r>
            <a:endParaRPr sz="2100"/>
          </a:p>
        </p:txBody>
      </p:sp>
      <p:sp>
        <p:nvSpPr>
          <p:cNvPr id="2507" name="Google Shape;2507;p248"/>
          <p:cNvSpPr txBox="1"/>
          <p:nvPr>
            <p:ph idx="6" type="subTitle"/>
          </p:nvPr>
        </p:nvSpPr>
        <p:spPr>
          <a:xfrm>
            <a:off x="2078525" y="3439675"/>
            <a:ext cx="18909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Build a model to predict churn-risk subscribers</a:t>
            </a:r>
            <a:endParaRPr sz="1500"/>
          </a:p>
        </p:txBody>
      </p:sp>
      <p:pic>
        <p:nvPicPr>
          <p:cNvPr id="2508" name="Google Shape;2508;p2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  <p:sp>
        <p:nvSpPr>
          <p:cNvPr id="2509" name="Google Shape;2509;p248"/>
          <p:cNvSpPr/>
          <p:nvPr/>
        </p:nvSpPr>
        <p:spPr>
          <a:xfrm>
            <a:off x="1196133" y="3282239"/>
            <a:ext cx="667963" cy="667963"/>
          </a:xfrm>
          <a:custGeom>
            <a:rect b="b" l="l" r="r" t="t"/>
            <a:pathLst>
              <a:path extrusionOk="0" h="12004" w="12004">
                <a:moveTo>
                  <a:pt x="5671" y="725"/>
                </a:moveTo>
                <a:lnTo>
                  <a:pt x="5671" y="2395"/>
                </a:lnTo>
                <a:cubicBezTo>
                  <a:pt x="5671" y="2616"/>
                  <a:pt x="5843" y="2760"/>
                  <a:pt x="6021" y="2760"/>
                </a:cubicBezTo>
                <a:cubicBezTo>
                  <a:pt x="6097" y="2760"/>
                  <a:pt x="6173" y="2734"/>
                  <a:pt x="6239" y="2678"/>
                </a:cubicBezTo>
                <a:cubicBezTo>
                  <a:pt x="6365" y="2552"/>
                  <a:pt x="6554" y="2489"/>
                  <a:pt x="6711" y="2489"/>
                </a:cubicBezTo>
                <a:cubicBezTo>
                  <a:pt x="7121" y="2489"/>
                  <a:pt x="7436" y="2804"/>
                  <a:pt x="7436" y="3182"/>
                </a:cubicBezTo>
                <a:cubicBezTo>
                  <a:pt x="7436" y="3592"/>
                  <a:pt x="7121" y="3907"/>
                  <a:pt x="6711" y="3907"/>
                </a:cubicBezTo>
                <a:cubicBezTo>
                  <a:pt x="6554" y="3907"/>
                  <a:pt x="6365" y="3812"/>
                  <a:pt x="6239" y="3686"/>
                </a:cubicBezTo>
                <a:cubicBezTo>
                  <a:pt x="6173" y="3630"/>
                  <a:pt x="6097" y="3605"/>
                  <a:pt x="6021" y="3605"/>
                </a:cubicBezTo>
                <a:cubicBezTo>
                  <a:pt x="5843" y="3605"/>
                  <a:pt x="5671" y="3748"/>
                  <a:pt x="5671" y="3970"/>
                </a:cubicBezTo>
                <a:lnTo>
                  <a:pt x="5671" y="5640"/>
                </a:lnTo>
                <a:lnTo>
                  <a:pt x="4569" y="5640"/>
                </a:lnTo>
                <a:cubicBezTo>
                  <a:pt x="4600" y="5514"/>
                  <a:pt x="4600" y="5388"/>
                  <a:pt x="4600" y="5262"/>
                </a:cubicBezTo>
                <a:cubicBezTo>
                  <a:pt x="4600" y="4474"/>
                  <a:pt x="3970" y="3875"/>
                  <a:pt x="3183" y="3875"/>
                </a:cubicBezTo>
                <a:cubicBezTo>
                  <a:pt x="2395" y="3875"/>
                  <a:pt x="1765" y="4474"/>
                  <a:pt x="1765" y="5262"/>
                </a:cubicBezTo>
                <a:cubicBezTo>
                  <a:pt x="1765" y="5388"/>
                  <a:pt x="1765" y="5514"/>
                  <a:pt x="1796" y="5640"/>
                </a:cubicBezTo>
                <a:lnTo>
                  <a:pt x="694" y="5640"/>
                </a:lnTo>
                <a:lnTo>
                  <a:pt x="694" y="1071"/>
                </a:lnTo>
                <a:cubicBezTo>
                  <a:pt x="694" y="882"/>
                  <a:pt x="851" y="725"/>
                  <a:pt x="1040" y="725"/>
                </a:cubicBezTo>
                <a:close/>
                <a:moveTo>
                  <a:pt x="10964" y="725"/>
                </a:moveTo>
                <a:cubicBezTo>
                  <a:pt x="11122" y="725"/>
                  <a:pt x="11311" y="882"/>
                  <a:pt x="11311" y="1071"/>
                </a:cubicBezTo>
                <a:lnTo>
                  <a:pt x="11311" y="5671"/>
                </a:lnTo>
                <a:lnTo>
                  <a:pt x="9610" y="5671"/>
                </a:lnTo>
                <a:cubicBezTo>
                  <a:pt x="9295" y="5671"/>
                  <a:pt x="9169" y="6018"/>
                  <a:pt x="9326" y="6270"/>
                </a:cubicBezTo>
                <a:cubicBezTo>
                  <a:pt x="9452" y="6396"/>
                  <a:pt x="9515" y="6585"/>
                  <a:pt x="9515" y="6742"/>
                </a:cubicBezTo>
                <a:cubicBezTo>
                  <a:pt x="9515" y="7120"/>
                  <a:pt x="9200" y="7435"/>
                  <a:pt x="8822" y="7435"/>
                </a:cubicBezTo>
                <a:cubicBezTo>
                  <a:pt x="8412" y="7435"/>
                  <a:pt x="8097" y="7120"/>
                  <a:pt x="8097" y="6742"/>
                </a:cubicBezTo>
                <a:cubicBezTo>
                  <a:pt x="8097" y="6585"/>
                  <a:pt x="8192" y="6364"/>
                  <a:pt x="8286" y="6270"/>
                </a:cubicBezTo>
                <a:cubicBezTo>
                  <a:pt x="8507" y="6018"/>
                  <a:pt x="8349" y="5671"/>
                  <a:pt x="8034" y="5671"/>
                </a:cubicBezTo>
                <a:lnTo>
                  <a:pt x="6365" y="5671"/>
                </a:lnTo>
                <a:lnTo>
                  <a:pt x="6365" y="4568"/>
                </a:lnTo>
                <a:cubicBezTo>
                  <a:pt x="6491" y="4600"/>
                  <a:pt x="6617" y="4600"/>
                  <a:pt x="6711" y="4600"/>
                </a:cubicBezTo>
                <a:cubicBezTo>
                  <a:pt x="7499" y="4600"/>
                  <a:pt x="8160" y="3970"/>
                  <a:pt x="8160" y="3182"/>
                </a:cubicBezTo>
                <a:cubicBezTo>
                  <a:pt x="8160" y="2395"/>
                  <a:pt x="7499" y="1764"/>
                  <a:pt x="6711" y="1764"/>
                </a:cubicBezTo>
                <a:cubicBezTo>
                  <a:pt x="6617" y="1764"/>
                  <a:pt x="6491" y="1764"/>
                  <a:pt x="6365" y="1796"/>
                </a:cubicBezTo>
                <a:lnTo>
                  <a:pt x="6365" y="725"/>
                </a:lnTo>
                <a:close/>
                <a:moveTo>
                  <a:pt x="3183" y="4568"/>
                </a:moveTo>
                <a:cubicBezTo>
                  <a:pt x="3561" y="4568"/>
                  <a:pt x="3876" y="4883"/>
                  <a:pt x="3876" y="5293"/>
                </a:cubicBezTo>
                <a:cubicBezTo>
                  <a:pt x="3876" y="5451"/>
                  <a:pt x="3813" y="5640"/>
                  <a:pt x="3687" y="5766"/>
                </a:cubicBezTo>
                <a:cubicBezTo>
                  <a:pt x="3498" y="5986"/>
                  <a:pt x="3655" y="6333"/>
                  <a:pt x="3970" y="6333"/>
                </a:cubicBezTo>
                <a:lnTo>
                  <a:pt x="5608" y="6333"/>
                </a:lnTo>
                <a:lnTo>
                  <a:pt x="5608" y="7435"/>
                </a:lnTo>
                <a:cubicBezTo>
                  <a:pt x="5514" y="7404"/>
                  <a:pt x="5388" y="7404"/>
                  <a:pt x="5262" y="7404"/>
                </a:cubicBezTo>
                <a:cubicBezTo>
                  <a:pt x="4474" y="7404"/>
                  <a:pt x="3844" y="8034"/>
                  <a:pt x="3844" y="8822"/>
                </a:cubicBezTo>
                <a:cubicBezTo>
                  <a:pt x="3844" y="9609"/>
                  <a:pt x="4474" y="10239"/>
                  <a:pt x="5262" y="10239"/>
                </a:cubicBezTo>
                <a:cubicBezTo>
                  <a:pt x="5388" y="10239"/>
                  <a:pt x="5514" y="10239"/>
                  <a:pt x="5608" y="10208"/>
                </a:cubicBezTo>
                <a:lnTo>
                  <a:pt x="5608" y="11310"/>
                </a:lnTo>
                <a:lnTo>
                  <a:pt x="1009" y="11310"/>
                </a:lnTo>
                <a:cubicBezTo>
                  <a:pt x="851" y="11310"/>
                  <a:pt x="694" y="11153"/>
                  <a:pt x="694" y="10964"/>
                </a:cubicBezTo>
                <a:lnTo>
                  <a:pt x="694" y="6333"/>
                </a:lnTo>
                <a:lnTo>
                  <a:pt x="2395" y="6333"/>
                </a:lnTo>
                <a:cubicBezTo>
                  <a:pt x="2710" y="6333"/>
                  <a:pt x="2868" y="5986"/>
                  <a:pt x="2679" y="5766"/>
                </a:cubicBezTo>
                <a:cubicBezTo>
                  <a:pt x="2552" y="5640"/>
                  <a:pt x="2458" y="5482"/>
                  <a:pt x="2458" y="5293"/>
                </a:cubicBezTo>
                <a:cubicBezTo>
                  <a:pt x="2458" y="4883"/>
                  <a:pt x="2773" y="4568"/>
                  <a:pt x="3183" y="4568"/>
                </a:cubicBezTo>
                <a:close/>
                <a:moveTo>
                  <a:pt x="11311" y="6333"/>
                </a:moveTo>
                <a:lnTo>
                  <a:pt x="11311" y="10964"/>
                </a:lnTo>
                <a:cubicBezTo>
                  <a:pt x="11311" y="11153"/>
                  <a:pt x="11153" y="11310"/>
                  <a:pt x="10933" y="11310"/>
                </a:cubicBezTo>
                <a:lnTo>
                  <a:pt x="6333" y="11310"/>
                </a:lnTo>
                <a:lnTo>
                  <a:pt x="6333" y="9609"/>
                </a:lnTo>
                <a:cubicBezTo>
                  <a:pt x="6333" y="9388"/>
                  <a:pt x="6162" y="9244"/>
                  <a:pt x="5972" y="9244"/>
                </a:cubicBezTo>
                <a:cubicBezTo>
                  <a:pt x="5892" y="9244"/>
                  <a:pt x="5809" y="9270"/>
                  <a:pt x="5735" y="9326"/>
                </a:cubicBezTo>
                <a:cubicBezTo>
                  <a:pt x="5640" y="9452"/>
                  <a:pt x="5482" y="9546"/>
                  <a:pt x="5262" y="9546"/>
                </a:cubicBezTo>
                <a:cubicBezTo>
                  <a:pt x="4884" y="9546"/>
                  <a:pt x="4569" y="9231"/>
                  <a:pt x="4569" y="8822"/>
                </a:cubicBezTo>
                <a:cubicBezTo>
                  <a:pt x="4569" y="8443"/>
                  <a:pt x="4884" y="8097"/>
                  <a:pt x="5262" y="8097"/>
                </a:cubicBezTo>
                <a:cubicBezTo>
                  <a:pt x="5419" y="8097"/>
                  <a:pt x="5640" y="8191"/>
                  <a:pt x="5735" y="8317"/>
                </a:cubicBezTo>
                <a:cubicBezTo>
                  <a:pt x="5809" y="8374"/>
                  <a:pt x="5892" y="8399"/>
                  <a:pt x="5972" y="8399"/>
                </a:cubicBezTo>
                <a:cubicBezTo>
                  <a:pt x="6162" y="8399"/>
                  <a:pt x="6333" y="8255"/>
                  <a:pt x="6333" y="8034"/>
                </a:cubicBezTo>
                <a:lnTo>
                  <a:pt x="6333" y="6333"/>
                </a:lnTo>
                <a:lnTo>
                  <a:pt x="7436" y="6333"/>
                </a:lnTo>
                <a:cubicBezTo>
                  <a:pt x="7404" y="6459"/>
                  <a:pt x="7404" y="6585"/>
                  <a:pt x="7404" y="6711"/>
                </a:cubicBezTo>
                <a:cubicBezTo>
                  <a:pt x="7404" y="7498"/>
                  <a:pt x="8034" y="8097"/>
                  <a:pt x="8822" y="8097"/>
                </a:cubicBezTo>
                <a:cubicBezTo>
                  <a:pt x="9610" y="8097"/>
                  <a:pt x="10240" y="7498"/>
                  <a:pt x="10240" y="6711"/>
                </a:cubicBezTo>
                <a:cubicBezTo>
                  <a:pt x="10240" y="6585"/>
                  <a:pt x="10240" y="6459"/>
                  <a:pt x="10208" y="6333"/>
                </a:cubicBezTo>
                <a:close/>
                <a:moveTo>
                  <a:pt x="1040" y="0"/>
                </a:moveTo>
                <a:cubicBezTo>
                  <a:pt x="473" y="0"/>
                  <a:pt x="1" y="473"/>
                  <a:pt x="1" y="1071"/>
                </a:cubicBezTo>
                <a:lnTo>
                  <a:pt x="1" y="10964"/>
                </a:lnTo>
                <a:cubicBezTo>
                  <a:pt x="1" y="11531"/>
                  <a:pt x="473" y="12004"/>
                  <a:pt x="1040" y="12004"/>
                </a:cubicBezTo>
                <a:lnTo>
                  <a:pt x="10933" y="12004"/>
                </a:lnTo>
                <a:cubicBezTo>
                  <a:pt x="11531" y="12004"/>
                  <a:pt x="12004" y="11531"/>
                  <a:pt x="12004" y="10964"/>
                </a:cubicBezTo>
                <a:lnTo>
                  <a:pt x="12004" y="1071"/>
                </a:lnTo>
                <a:cubicBezTo>
                  <a:pt x="11972" y="473"/>
                  <a:pt x="11500" y="0"/>
                  <a:pt x="109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170475" lIns="170475" spcFirstLastPara="1" rIns="170475" wrap="square" tIns="170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10" name="Google Shape;2510;p248"/>
          <p:cNvGrpSpPr/>
          <p:nvPr/>
        </p:nvGrpSpPr>
        <p:grpSpPr>
          <a:xfrm>
            <a:off x="5362429" y="3294233"/>
            <a:ext cx="648224" cy="645240"/>
            <a:chOff x="2315512" y="4149311"/>
            <a:chExt cx="347629" cy="346048"/>
          </a:xfrm>
        </p:grpSpPr>
        <p:sp>
          <p:nvSpPr>
            <p:cNvPr id="2511" name="Google Shape;2511;p248"/>
            <p:cNvSpPr/>
            <p:nvPr/>
          </p:nvSpPr>
          <p:spPr>
            <a:xfrm>
              <a:off x="2542257" y="4226211"/>
              <a:ext cx="55747" cy="109089"/>
            </a:xfrm>
            <a:custGeom>
              <a:rect b="b" l="l" r="r" t="t"/>
              <a:pathLst>
                <a:path extrusionOk="0" h="3311" w="1692">
                  <a:moveTo>
                    <a:pt x="620" y="810"/>
                  </a:moveTo>
                  <a:lnTo>
                    <a:pt x="620" y="1239"/>
                  </a:lnTo>
                  <a:cubicBezTo>
                    <a:pt x="596" y="1239"/>
                    <a:pt x="596" y="1191"/>
                    <a:pt x="572" y="1191"/>
                  </a:cubicBezTo>
                  <a:cubicBezTo>
                    <a:pt x="501" y="1167"/>
                    <a:pt x="501" y="1072"/>
                    <a:pt x="501" y="1001"/>
                  </a:cubicBezTo>
                  <a:cubicBezTo>
                    <a:pt x="501" y="929"/>
                    <a:pt x="572" y="834"/>
                    <a:pt x="620" y="810"/>
                  </a:cubicBezTo>
                  <a:close/>
                  <a:moveTo>
                    <a:pt x="1048" y="1882"/>
                  </a:moveTo>
                  <a:cubicBezTo>
                    <a:pt x="1239" y="1977"/>
                    <a:pt x="1239" y="2144"/>
                    <a:pt x="1239" y="2239"/>
                  </a:cubicBezTo>
                  <a:cubicBezTo>
                    <a:pt x="1215" y="2358"/>
                    <a:pt x="1168" y="2477"/>
                    <a:pt x="1048" y="2549"/>
                  </a:cubicBezTo>
                  <a:lnTo>
                    <a:pt x="1048" y="1882"/>
                  </a:lnTo>
                  <a:close/>
                  <a:moveTo>
                    <a:pt x="810" y="0"/>
                  </a:moveTo>
                  <a:cubicBezTo>
                    <a:pt x="691" y="0"/>
                    <a:pt x="596" y="96"/>
                    <a:pt x="596" y="215"/>
                  </a:cubicBezTo>
                  <a:lnTo>
                    <a:pt x="596" y="334"/>
                  </a:lnTo>
                  <a:lnTo>
                    <a:pt x="572" y="334"/>
                  </a:lnTo>
                  <a:cubicBezTo>
                    <a:pt x="334" y="405"/>
                    <a:pt x="143" y="596"/>
                    <a:pt x="96" y="882"/>
                  </a:cubicBezTo>
                  <a:cubicBezTo>
                    <a:pt x="24" y="1120"/>
                    <a:pt x="120" y="1358"/>
                    <a:pt x="286" y="1477"/>
                  </a:cubicBezTo>
                  <a:cubicBezTo>
                    <a:pt x="382" y="1525"/>
                    <a:pt x="477" y="1596"/>
                    <a:pt x="596" y="1644"/>
                  </a:cubicBezTo>
                  <a:lnTo>
                    <a:pt x="596" y="2501"/>
                  </a:lnTo>
                  <a:cubicBezTo>
                    <a:pt x="501" y="2501"/>
                    <a:pt x="453" y="2453"/>
                    <a:pt x="334" y="2382"/>
                  </a:cubicBezTo>
                  <a:cubicBezTo>
                    <a:pt x="302" y="2366"/>
                    <a:pt x="268" y="2358"/>
                    <a:pt x="233" y="2358"/>
                  </a:cubicBezTo>
                  <a:cubicBezTo>
                    <a:pt x="162" y="2358"/>
                    <a:pt x="88" y="2390"/>
                    <a:pt x="24" y="2453"/>
                  </a:cubicBezTo>
                  <a:cubicBezTo>
                    <a:pt x="1" y="2596"/>
                    <a:pt x="24" y="2739"/>
                    <a:pt x="120" y="2810"/>
                  </a:cubicBezTo>
                  <a:cubicBezTo>
                    <a:pt x="310" y="2930"/>
                    <a:pt x="453" y="2977"/>
                    <a:pt x="620" y="2977"/>
                  </a:cubicBezTo>
                  <a:lnTo>
                    <a:pt x="620" y="3096"/>
                  </a:lnTo>
                  <a:cubicBezTo>
                    <a:pt x="620" y="3215"/>
                    <a:pt x="715" y="3311"/>
                    <a:pt x="834" y="3311"/>
                  </a:cubicBezTo>
                  <a:cubicBezTo>
                    <a:pt x="953" y="3311"/>
                    <a:pt x="1025" y="3215"/>
                    <a:pt x="1025" y="3096"/>
                  </a:cubicBezTo>
                  <a:lnTo>
                    <a:pt x="1025" y="2953"/>
                  </a:lnTo>
                  <a:cubicBezTo>
                    <a:pt x="1358" y="2858"/>
                    <a:pt x="1596" y="2572"/>
                    <a:pt x="1620" y="2310"/>
                  </a:cubicBezTo>
                  <a:cubicBezTo>
                    <a:pt x="1691" y="1953"/>
                    <a:pt x="1477" y="1596"/>
                    <a:pt x="1120" y="1477"/>
                  </a:cubicBezTo>
                  <a:cubicBezTo>
                    <a:pt x="1096" y="1477"/>
                    <a:pt x="1072" y="1429"/>
                    <a:pt x="1001" y="1429"/>
                  </a:cubicBezTo>
                  <a:lnTo>
                    <a:pt x="1001" y="762"/>
                  </a:lnTo>
                  <a:cubicBezTo>
                    <a:pt x="1072" y="786"/>
                    <a:pt x="1096" y="810"/>
                    <a:pt x="1096" y="810"/>
                  </a:cubicBezTo>
                  <a:cubicBezTo>
                    <a:pt x="1147" y="861"/>
                    <a:pt x="1205" y="885"/>
                    <a:pt x="1262" y="885"/>
                  </a:cubicBezTo>
                  <a:cubicBezTo>
                    <a:pt x="1312" y="885"/>
                    <a:pt x="1361" y="867"/>
                    <a:pt x="1406" y="834"/>
                  </a:cubicBezTo>
                  <a:cubicBezTo>
                    <a:pt x="1477" y="762"/>
                    <a:pt x="1477" y="643"/>
                    <a:pt x="1429" y="548"/>
                  </a:cubicBezTo>
                  <a:cubicBezTo>
                    <a:pt x="1358" y="453"/>
                    <a:pt x="1215" y="358"/>
                    <a:pt x="1001" y="334"/>
                  </a:cubicBezTo>
                  <a:lnTo>
                    <a:pt x="1001" y="215"/>
                  </a:lnTo>
                  <a:cubicBezTo>
                    <a:pt x="1001" y="96"/>
                    <a:pt x="929" y="0"/>
                    <a:pt x="8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70475" lIns="170475" spcFirstLastPara="1" rIns="170475" wrap="square" tIns="170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2" name="Google Shape;2512;p248"/>
            <p:cNvSpPr/>
            <p:nvPr/>
          </p:nvSpPr>
          <p:spPr>
            <a:xfrm>
              <a:off x="2315512" y="4149311"/>
              <a:ext cx="347629" cy="346048"/>
            </a:xfrm>
            <a:custGeom>
              <a:rect b="b" l="l" r="r" t="t"/>
              <a:pathLst>
                <a:path extrusionOk="0" h="10503" w="10551">
                  <a:moveTo>
                    <a:pt x="1643" y="548"/>
                  </a:moveTo>
                  <a:lnTo>
                    <a:pt x="1643" y="1596"/>
                  </a:lnTo>
                  <a:lnTo>
                    <a:pt x="596" y="1596"/>
                  </a:lnTo>
                  <a:lnTo>
                    <a:pt x="596" y="548"/>
                  </a:lnTo>
                  <a:close/>
                  <a:moveTo>
                    <a:pt x="3287" y="548"/>
                  </a:moveTo>
                  <a:lnTo>
                    <a:pt x="3287" y="1596"/>
                  </a:lnTo>
                  <a:lnTo>
                    <a:pt x="2239" y="1596"/>
                  </a:lnTo>
                  <a:lnTo>
                    <a:pt x="2239" y="548"/>
                  </a:lnTo>
                  <a:close/>
                  <a:moveTo>
                    <a:pt x="4906" y="548"/>
                  </a:moveTo>
                  <a:lnTo>
                    <a:pt x="4906" y="1596"/>
                  </a:lnTo>
                  <a:lnTo>
                    <a:pt x="3882" y="1596"/>
                  </a:lnTo>
                  <a:lnTo>
                    <a:pt x="3882" y="548"/>
                  </a:lnTo>
                  <a:close/>
                  <a:moveTo>
                    <a:pt x="6621" y="548"/>
                  </a:moveTo>
                  <a:lnTo>
                    <a:pt x="6621" y="1429"/>
                  </a:lnTo>
                  <a:lnTo>
                    <a:pt x="6573" y="1429"/>
                  </a:lnTo>
                  <a:cubicBezTo>
                    <a:pt x="6454" y="1477"/>
                    <a:pt x="6382" y="1501"/>
                    <a:pt x="6287" y="1596"/>
                  </a:cubicBezTo>
                  <a:lnTo>
                    <a:pt x="5573" y="1596"/>
                  </a:lnTo>
                  <a:lnTo>
                    <a:pt x="5573" y="548"/>
                  </a:lnTo>
                  <a:close/>
                  <a:moveTo>
                    <a:pt x="7740" y="1810"/>
                  </a:moveTo>
                  <a:cubicBezTo>
                    <a:pt x="8931" y="1810"/>
                    <a:pt x="9907" y="2787"/>
                    <a:pt x="9907" y="3978"/>
                  </a:cubicBezTo>
                  <a:cubicBezTo>
                    <a:pt x="9907" y="5168"/>
                    <a:pt x="8931" y="6145"/>
                    <a:pt x="7740" y="6145"/>
                  </a:cubicBezTo>
                  <a:cubicBezTo>
                    <a:pt x="6549" y="6145"/>
                    <a:pt x="5573" y="5168"/>
                    <a:pt x="5573" y="3978"/>
                  </a:cubicBezTo>
                  <a:cubicBezTo>
                    <a:pt x="5573" y="2787"/>
                    <a:pt x="6549" y="1810"/>
                    <a:pt x="7740" y="1810"/>
                  </a:cubicBezTo>
                  <a:close/>
                  <a:moveTo>
                    <a:pt x="5573" y="2215"/>
                  </a:moveTo>
                  <a:cubicBezTo>
                    <a:pt x="5168" y="2692"/>
                    <a:pt x="4930" y="3335"/>
                    <a:pt x="4930" y="4001"/>
                  </a:cubicBezTo>
                  <a:cubicBezTo>
                    <a:pt x="4930" y="4906"/>
                    <a:pt x="5358" y="5668"/>
                    <a:pt x="5978" y="6192"/>
                  </a:cubicBezTo>
                  <a:lnTo>
                    <a:pt x="5239" y="6192"/>
                  </a:lnTo>
                  <a:cubicBezTo>
                    <a:pt x="5049" y="6192"/>
                    <a:pt x="4930" y="6335"/>
                    <a:pt x="4930" y="6478"/>
                  </a:cubicBezTo>
                  <a:lnTo>
                    <a:pt x="4930" y="7407"/>
                  </a:lnTo>
                  <a:lnTo>
                    <a:pt x="596" y="7407"/>
                  </a:lnTo>
                  <a:lnTo>
                    <a:pt x="596" y="2215"/>
                  </a:lnTo>
                  <a:close/>
                  <a:moveTo>
                    <a:pt x="9907" y="6788"/>
                  </a:moveTo>
                  <a:lnTo>
                    <a:pt x="9907" y="7407"/>
                  </a:lnTo>
                  <a:lnTo>
                    <a:pt x="5549" y="7407"/>
                  </a:lnTo>
                  <a:lnTo>
                    <a:pt x="5549" y="6788"/>
                  </a:lnTo>
                  <a:close/>
                  <a:moveTo>
                    <a:pt x="9907" y="8026"/>
                  </a:moveTo>
                  <a:lnTo>
                    <a:pt x="9907" y="8645"/>
                  </a:lnTo>
                  <a:lnTo>
                    <a:pt x="5549" y="8645"/>
                  </a:lnTo>
                  <a:lnTo>
                    <a:pt x="5549" y="8026"/>
                  </a:lnTo>
                  <a:close/>
                  <a:moveTo>
                    <a:pt x="4954" y="8002"/>
                  </a:moveTo>
                  <a:lnTo>
                    <a:pt x="4954" y="9050"/>
                  </a:lnTo>
                  <a:lnTo>
                    <a:pt x="3906" y="9050"/>
                  </a:lnTo>
                  <a:lnTo>
                    <a:pt x="3906" y="8002"/>
                  </a:lnTo>
                  <a:close/>
                  <a:moveTo>
                    <a:pt x="1643" y="8026"/>
                  </a:moveTo>
                  <a:lnTo>
                    <a:pt x="1643" y="9074"/>
                  </a:lnTo>
                  <a:lnTo>
                    <a:pt x="596" y="9074"/>
                  </a:lnTo>
                  <a:lnTo>
                    <a:pt x="596" y="8026"/>
                  </a:lnTo>
                  <a:close/>
                  <a:moveTo>
                    <a:pt x="3287" y="8026"/>
                  </a:moveTo>
                  <a:lnTo>
                    <a:pt x="3287" y="9074"/>
                  </a:lnTo>
                  <a:lnTo>
                    <a:pt x="2239" y="9074"/>
                  </a:lnTo>
                  <a:lnTo>
                    <a:pt x="2239" y="8026"/>
                  </a:lnTo>
                  <a:close/>
                  <a:moveTo>
                    <a:pt x="9907" y="9241"/>
                  </a:moveTo>
                  <a:lnTo>
                    <a:pt x="9907" y="9884"/>
                  </a:lnTo>
                  <a:lnTo>
                    <a:pt x="5549" y="9884"/>
                  </a:lnTo>
                  <a:lnTo>
                    <a:pt x="5549" y="9241"/>
                  </a:lnTo>
                  <a:close/>
                  <a:moveTo>
                    <a:pt x="310" y="1"/>
                  </a:moveTo>
                  <a:cubicBezTo>
                    <a:pt x="119" y="1"/>
                    <a:pt x="0" y="143"/>
                    <a:pt x="0" y="286"/>
                  </a:cubicBezTo>
                  <a:lnTo>
                    <a:pt x="0" y="9407"/>
                  </a:lnTo>
                  <a:cubicBezTo>
                    <a:pt x="0" y="9574"/>
                    <a:pt x="143" y="9693"/>
                    <a:pt x="310" y="9693"/>
                  </a:cubicBezTo>
                  <a:lnTo>
                    <a:pt x="4954" y="9693"/>
                  </a:lnTo>
                  <a:lnTo>
                    <a:pt x="4954" y="10193"/>
                  </a:lnTo>
                  <a:cubicBezTo>
                    <a:pt x="4954" y="10384"/>
                    <a:pt x="5097" y="10503"/>
                    <a:pt x="5239" y="10503"/>
                  </a:cubicBezTo>
                  <a:lnTo>
                    <a:pt x="10217" y="10503"/>
                  </a:lnTo>
                  <a:cubicBezTo>
                    <a:pt x="10383" y="10503"/>
                    <a:pt x="10502" y="10360"/>
                    <a:pt x="10502" y="10193"/>
                  </a:cubicBezTo>
                  <a:lnTo>
                    <a:pt x="10502" y="6478"/>
                  </a:lnTo>
                  <a:cubicBezTo>
                    <a:pt x="10550" y="6311"/>
                    <a:pt x="10383" y="6192"/>
                    <a:pt x="10217" y="6192"/>
                  </a:cubicBezTo>
                  <a:lnTo>
                    <a:pt x="9478" y="6192"/>
                  </a:lnTo>
                  <a:cubicBezTo>
                    <a:pt x="10098" y="5668"/>
                    <a:pt x="10502" y="4883"/>
                    <a:pt x="10502" y="4001"/>
                  </a:cubicBezTo>
                  <a:cubicBezTo>
                    <a:pt x="10502" y="2453"/>
                    <a:pt x="9264" y="1215"/>
                    <a:pt x="7716" y="1215"/>
                  </a:cubicBezTo>
                  <a:cubicBezTo>
                    <a:pt x="7526" y="1215"/>
                    <a:pt x="7359" y="1239"/>
                    <a:pt x="7168" y="1263"/>
                  </a:cubicBezTo>
                  <a:lnTo>
                    <a:pt x="7168" y="286"/>
                  </a:lnTo>
                  <a:cubicBezTo>
                    <a:pt x="7168" y="96"/>
                    <a:pt x="7025" y="1"/>
                    <a:pt x="68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70475" lIns="170475" spcFirstLastPara="1" rIns="170475" wrap="square" tIns="170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13" name="Google Shape;2513;p248"/>
          <p:cNvGrpSpPr/>
          <p:nvPr/>
        </p:nvGrpSpPr>
        <p:grpSpPr>
          <a:xfrm>
            <a:off x="1188623" y="1523358"/>
            <a:ext cx="682982" cy="683845"/>
            <a:chOff x="-61784125" y="1931250"/>
            <a:chExt cx="316650" cy="317050"/>
          </a:xfrm>
        </p:grpSpPr>
        <p:sp>
          <p:nvSpPr>
            <p:cNvPr id="2514" name="Google Shape;2514;p248"/>
            <p:cNvSpPr/>
            <p:nvPr/>
          </p:nvSpPr>
          <p:spPr>
            <a:xfrm>
              <a:off x="-61688025" y="1931250"/>
              <a:ext cx="124450" cy="134300"/>
            </a:xfrm>
            <a:custGeom>
              <a:rect b="b" l="l" r="r" t="t"/>
              <a:pathLst>
                <a:path extrusionOk="0" h="5372" w="4978">
                  <a:moveTo>
                    <a:pt x="2497" y="845"/>
                  </a:moveTo>
                  <a:cubicBezTo>
                    <a:pt x="2709" y="845"/>
                    <a:pt x="2922" y="922"/>
                    <a:pt x="3088" y="1087"/>
                  </a:cubicBezTo>
                  <a:cubicBezTo>
                    <a:pt x="3277" y="1276"/>
                    <a:pt x="3340" y="1591"/>
                    <a:pt x="3277" y="1906"/>
                  </a:cubicBezTo>
                  <a:cubicBezTo>
                    <a:pt x="3182" y="2190"/>
                    <a:pt x="2993" y="2410"/>
                    <a:pt x="2709" y="2442"/>
                  </a:cubicBezTo>
                  <a:cubicBezTo>
                    <a:pt x="2625" y="2467"/>
                    <a:pt x="2545" y="2479"/>
                    <a:pt x="2469" y="2479"/>
                  </a:cubicBezTo>
                  <a:cubicBezTo>
                    <a:pt x="2259" y="2479"/>
                    <a:pt x="2075" y="2391"/>
                    <a:pt x="1890" y="2253"/>
                  </a:cubicBezTo>
                  <a:cubicBezTo>
                    <a:pt x="1701" y="2032"/>
                    <a:pt x="1607" y="1717"/>
                    <a:pt x="1701" y="1434"/>
                  </a:cubicBezTo>
                  <a:cubicBezTo>
                    <a:pt x="1800" y="1059"/>
                    <a:pt x="2145" y="845"/>
                    <a:pt x="2497" y="845"/>
                  </a:cubicBezTo>
                  <a:close/>
                  <a:moveTo>
                    <a:pt x="2520" y="3324"/>
                  </a:moveTo>
                  <a:cubicBezTo>
                    <a:pt x="3277" y="3324"/>
                    <a:pt x="3907" y="3828"/>
                    <a:pt x="4096" y="4553"/>
                  </a:cubicBezTo>
                  <a:lnTo>
                    <a:pt x="914" y="4553"/>
                  </a:lnTo>
                  <a:cubicBezTo>
                    <a:pt x="1103" y="3828"/>
                    <a:pt x="1733" y="3324"/>
                    <a:pt x="2520" y="3324"/>
                  </a:cubicBezTo>
                  <a:close/>
                  <a:moveTo>
                    <a:pt x="2510" y="1"/>
                  </a:moveTo>
                  <a:cubicBezTo>
                    <a:pt x="1805" y="1"/>
                    <a:pt x="1113" y="455"/>
                    <a:pt x="914" y="1213"/>
                  </a:cubicBezTo>
                  <a:cubicBezTo>
                    <a:pt x="756" y="1780"/>
                    <a:pt x="914" y="2347"/>
                    <a:pt x="1292" y="2789"/>
                  </a:cubicBezTo>
                  <a:cubicBezTo>
                    <a:pt x="567" y="3198"/>
                    <a:pt x="0" y="3986"/>
                    <a:pt x="0" y="4931"/>
                  </a:cubicBezTo>
                  <a:cubicBezTo>
                    <a:pt x="0" y="5183"/>
                    <a:pt x="189" y="5372"/>
                    <a:pt x="441" y="5372"/>
                  </a:cubicBezTo>
                  <a:lnTo>
                    <a:pt x="4568" y="5372"/>
                  </a:lnTo>
                  <a:cubicBezTo>
                    <a:pt x="4820" y="5372"/>
                    <a:pt x="4978" y="5183"/>
                    <a:pt x="4978" y="4931"/>
                  </a:cubicBezTo>
                  <a:cubicBezTo>
                    <a:pt x="4978" y="3986"/>
                    <a:pt x="4442" y="3198"/>
                    <a:pt x="3718" y="2789"/>
                  </a:cubicBezTo>
                  <a:cubicBezTo>
                    <a:pt x="3907" y="2568"/>
                    <a:pt x="4033" y="2347"/>
                    <a:pt x="4096" y="2064"/>
                  </a:cubicBezTo>
                  <a:cubicBezTo>
                    <a:pt x="4253" y="1528"/>
                    <a:pt x="4096" y="930"/>
                    <a:pt x="3655" y="489"/>
                  </a:cubicBezTo>
                  <a:cubicBezTo>
                    <a:pt x="3331" y="153"/>
                    <a:pt x="2918" y="1"/>
                    <a:pt x="25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70475" lIns="170475" spcFirstLastPara="1" rIns="170475" wrap="square" tIns="170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5" name="Google Shape;2515;p248"/>
            <p:cNvSpPr/>
            <p:nvPr/>
          </p:nvSpPr>
          <p:spPr>
            <a:xfrm>
              <a:off x="-61784125" y="2113325"/>
              <a:ext cx="124450" cy="134975"/>
            </a:xfrm>
            <a:custGeom>
              <a:rect b="b" l="l" r="r" t="t"/>
              <a:pathLst>
                <a:path extrusionOk="0" h="5399" w="4978">
                  <a:moveTo>
                    <a:pt x="2482" y="848"/>
                  </a:moveTo>
                  <a:cubicBezTo>
                    <a:pt x="2688" y="848"/>
                    <a:pt x="2895" y="921"/>
                    <a:pt x="3056" y="1082"/>
                  </a:cubicBezTo>
                  <a:cubicBezTo>
                    <a:pt x="3245" y="1271"/>
                    <a:pt x="3340" y="1586"/>
                    <a:pt x="3245" y="1901"/>
                  </a:cubicBezTo>
                  <a:cubicBezTo>
                    <a:pt x="3182" y="2185"/>
                    <a:pt x="2993" y="2437"/>
                    <a:pt x="2710" y="2468"/>
                  </a:cubicBezTo>
                  <a:cubicBezTo>
                    <a:pt x="2633" y="2483"/>
                    <a:pt x="2559" y="2491"/>
                    <a:pt x="2487" y="2491"/>
                  </a:cubicBezTo>
                  <a:cubicBezTo>
                    <a:pt x="2261" y="2491"/>
                    <a:pt x="2058" y="2415"/>
                    <a:pt x="1891" y="2248"/>
                  </a:cubicBezTo>
                  <a:cubicBezTo>
                    <a:pt x="1670" y="2059"/>
                    <a:pt x="1607" y="1743"/>
                    <a:pt x="1670" y="1428"/>
                  </a:cubicBezTo>
                  <a:cubicBezTo>
                    <a:pt x="1770" y="1068"/>
                    <a:pt x="2124" y="848"/>
                    <a:pt x="2482" y="848"/>
                  </a:cubicBezTo>
                  <a:close/>
                  <a:moveTo>
                    <a:pt x="2458" y="3319"/>
                  </a:moveTo>
                  <a:cubicBezTo>
                    <a:pt x="3245" y="3319"/>
                    <a:pt x="3907" y="3854"/>
                    <a:pt x="4096" y="4547"/>
                  </a:cubicBezTo>
                  <a:lnTo>
                    <a:pt x="883" y="4547"/>
                  </a:lnTo>
                  <a:cubicBezTo>
                    <a:pt x="1040" y="3886"/>
                    <a:pt x="1733" y="3319"/>
                    <a:pt x="2458" y="3319"/>
                  </a:cubicBezTo>
                  <a:close/>
                  <a:moveTo>
                    <a:pt x="2509" y="1"/>
                  </a:moveTo>
                  <a:cubicBezTo>
                    <a:pt x="1812" y="1"/>
                    <a:pt x="1143" y="437"/>
                    <a:pt x="946" y="1208"/>
                  </a:cubicBezTo>
                  <a:cubicBezTo>
                    <a:pt x="788" y="1806"/>
                    <a:pt x="946" y="2342"/>
                    <a:pt x="1324" y="2783"/>
                  </a:cubicBezTo>
                  <a:cubicBezTo>
                    <a:pt x="568" y="3224"/>
                    <a:pt x="32" y="4012"/>
                    <a:pt x="32" y="4957"/>
                  </a:cubicBezTo>
                  <a:cubicBezTo>
                    <a:pt x="0" y="5209"/>
                    <a:pt x="189" y="5398"/>
                    <a:pt x="410" y="5398"/>
                  </a:cubicBezTo>
                  <a:lnTo>
                    <a:pt x="4569" y="5398"/>
                  </a:lnTo>
                  <a:cubicBezTo>
                    <a:pt x="4789" y="5398"/>
                    <a:pt x="4978" y="5209"/>
                    <a:pt x="4978" y="4988"/>
                  </a:cubicBezTo>
                  <a:cubicBezTo>
                    <a:pt x="4978" y="4043"/>
                    <a:pt x="4474" y="3256"/>
                    <a:pt x="3718" y="2815"/>
                  </a:cubicBezTo>
                  <a:cubicBezTo>
                    <a:pt x="3939" y="2626"/>
                    <a:pt x="4033" y="2374"/>
                    <a:pt x="4128" y="2090"/>
                  </a:cubicBezTo>
                  <a:cubicBezTo>
                    <a:pt x="4285" y="1523"/>
                    <a:pt x="4128" y="924"/>
                    <a:pt x="3687" y="483"/>
                  </a:cubicBezTo>
                  <a:cubicBezTo>
                    <a:pt x="3346" y="155"/>
                    <a:pt x="2923" y="1"/>
                    <a:pt x="25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70475" lIns="170475" spcFirstLastPara="1" rIns="170475" wrap="square" tIns="170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6" name="Google Shape;2516;p248"/>
            <p:cNvSpPr/>
            <p:nvPr/>
          </p:nvSpPr>
          <p:spPr>
            <a:xfrm>
              <a:off x="-61591150" y="2113325"/>
              <a:ext cx="123675" cy="134175"/>
            </a:xfrm>
            <a:custGeom>
              <a:rect b="b" l="l" r="r" t="t"/>
              <a:pathLst>
                <a:path extrusionOk="0" h="5367" w="4947">
                  <a:moveTo>
                    <a:pt x="2482" y="848"/>
                  </a:moveTo>
                  <a:cubicBezTo>
                    <a:pt x="2688" y="848"/>
                    <a:pt x="2895" y="921"/>
                    <a:pt x="3056" y="1082"/>
                  </a:cubicBezTo>
                  <a:cubicBezTo>
                    <a:pt x="3245" y="1271"/>
                    <a:pt x="3340" y="1586"/>
                    <a:pt x="3245" y="1901"/>
                  </a:cubicBezTo>
                  <a:cubicBezTo>
                    <a:pt x="3182" y="2185"/>
                    <a:pt x="2993" y="2437"/>
                    <a:pt x="2710" y="2468"/>
                  </a:cubicBezTo>
                  <a:cubicBezTo>
                    <a:pt x="2633" y="2483"/>
                    <a:pt x="2559" y="2491"/>
                    <a:pt x="2486" y="2491"/>
                  </a:cubicBezTo>
                  <a:cubicBezTo>
                    <a:pt x="2261" y="2491"/>
                    <a:pt x="2057" y="2415"/>
                    <a:pt x="1890" y="2248"/>
                  </a:cubicBezTo>
                  <a:cubicBezTo>
                    <a:pt x="1670" y="2059"/>
                    <a:pt x="1607" y="1743"/>
                    <a:pt x="1670" y="1428"/>
                  </a:cubicBezTo>
                  <a:cubicBezTo>
                    <a:pt x="1770" y="1068"/>
                    <a:pt x="2124" y="848"/>
                    <a:pt x="2482" y="848"/>
                  </a:cubicBezTo>
                  <a:close/>
                  <a:moveTo>
                    <a:pt x="2521" y="3382"/>
                  </a:moveTo>
                  <a:cubicBezTo>
                    <a:pt x="3308" y="3382"/>
                    <a:pt x="3938" y="3886"/>
                    <a:pt x="4127" y="4579"/>
                  </a:cubicBezTo>
                  <a:lnTo>
                    <a:pt x="882" y="4579"/>
                  </a:lnTo>
                  <a:cubicBezTo>
                    <a:pt x="1103" y="3886"/>
                    <a:pt x="1733" y="3382"/>
                    <a:pt x="2521" y="3382"/>
                  </a:cubicBezTo>
                  <a:close/>
                  <a:moveTo>
                    <a:pt x="2467" y="1"/>
                  </a:moveTo>
                  <a:cubicBezTo>
                    <a:pt x="1761" y="1"/>
                    <a:pt x="1080" y="437"/>
                    <a:pt x="882" y="1208"/>
                  </a:cubicBezTo>
                  <a:cubicBezTo>
                    <a:pt x="725" y="1806"/>
                    <a:pt x="882" y="2342"/>
                    <a:pt x="1292" y="2783"/>
                  </a:cubicBezTo>
                  <a:cubicBezTo>
                    <a:pt x="536" y="3224"/>
                    <a:pt x="0" y="4012"/>
                    <a:pt x="0" y="4957"/>
                  </a:cubicBezTo>
                  <a:cubicBezTo>
                    <a:pt x="0" y="5178"/>
                    <a:pt x="189" y="5367"/>
                    <a:pt x="378" y="5367"/>
                  </a:cubicBezTo>
                  <a:lnTo>
                    <a:pt x="4505" y="5367"/>
                  </a:lnTo>
                  <a:cubicBezTo>
                    <a:pt x="4757" y="5367"/>
                    <a:pt x="4946" y="5178"/>
                    <a:pt x="4946" y="4957"/>
                  </a:cubicBezTo>
                  <a:cubicBezTo>
                    <a:pt x="4946" y="4075"/>
                    <a:pt x="4442" y="3256"/>
                    <a:pt x="3686" y="2815"/>
                  </a:cubicBezTo>
                  <a:cubicBezTo>
                    <a:pt x="3875" y="2626"/>
                    <a:pt x="4001" y="2374"/>
                    <a:pt x="4096" y="2090"/>
                  </a:cubicBezTo>
                  <a:cubicBezTo>
                    <a:pt x="4253" y="1523"/>
                    <a:pt x="4096" y="924"/>
                    <a:pt x="3655" y="483"/>
                  </a:cubicBezTo>
                  <a:cubicBezTo>
                    <a:pt x="3314" y="155"/>
                    <a:pt x="2887" y="1"/>
                    <a:pt x="2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70475" lIns="170475" spcFirstLastPara="1" rIns="170475" wrap="square" tIns="170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7" name="Google Shape;2517;p248"/>
            <p:cNvSpPr/>
            <p:nvPr/>
          </p:nvSpPr>
          <p:spPr>
            <a:xfrm>
              <a:off x="-61677800" y="2072225"/>
              <a:ext cx="106350" cy="62450"/>
            </a:xfrm>
            <a:custGeom>
              <a:rect b="b" l="l" r="r" t="t"/>
              <a:pathLst>
                <a:path extrusionOk="0" h="2498" w="4254">
                  <a:moveTo>
                    <a:pt x="2096" y="1"/>
                  </a:moveTo>
                  <a:cubicBezTo>
                    <a:pt x="1985" y="1"/>
                    <a:pt x="1875" y="48"/>
                    <a:pt x="1796" y="142"/>
                  </a:cubicBezTo>
                  <a:lnTo>
                    <a:pt x="158" y="1781"/>
                  </a:lnTo>
                  <a:cubicBezTo>
                    <a:pt x="1" y="1938"/>
                    <a:pt x="1" y="2222"/>
                    <a:pt x="158" y="2379"/>
                  </a:cubicBezTo>
                  <a:cubicBezTo>
                    <a:pt x="237" y="2458"/>
                    <a:pt x="339" y="2497"/>
                    <a:pt x="442" y="2497"/>
                  </a:cubicBezTo>
                  <a:cubicBezTo>
                    <a:pt x="544" y="2497"/>
                    <a:pt x="646" y="2458"/>
                    <a:pt x="725" y="2379"/>
                  </a:cubicBezTo>
                  <a:lnTo>
                    <a:pt x="2111" y="993"/>
                  </a:lnTo>
                  <a:lnTo>
                    <a:pt x="3498" y="2379"/>
                  </a:lnTo>
                  <a:cubicBezTo>
                    <a:pt x="3576" y="2458"/>
                    <a:pt x="3687" y="2497"/>
                    <a:pt x="3797" y="2497"/>
                  </a:cubicBezTo>
                  <a:cubicBezTo>
                    <a:pt x="3907" y="2497"/>
                    <a:pt x="4017" y="2458"/>
                    <a:pt x="4096" y="2379"/>
                  </a:cubicBezTo>
                  <a:cubicBezTo>
                    <a:pt x="4254" y="2222"/>
                    <a:pt x="4254" y="1938"/>
                    <a:pt x="4096" y="1781"/>
                  </a:cubicBezTo>
                  <a:lnTo>
                    <a:pt x="2395" y="142"/>
                  </a:lnTo>
                  <a:cubicBezTo>
                    <a:pt x="2316" y="48"/>
                    <a:pt x="2206" y="1"/>
                    <a:pt x="20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70475" lIns="170475" spcFirstLastPara="1" rIns="170475" wrap="square" tIns="1704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18" name="Google Shape;2518;p248"/>
          <p:cNvGrpSpPr/>
          <p:nvPr/>
        </p:nvGrpSpPr>
        <p:grpSpPr>
          <a:xfrm>
            <a:off x="5395927" y="1535285"/>
            <a:ext cx="581218" cy="661240"/>
            <a:chOff x="-919700" y="2420750"/>
            <a:chExt cx="257575" cy="293025"/>
          </a:xfrm>
        </p:grpSpPr>
        <p:sp>
          <p:nvSpPr>
            <p:cNvPr id="2519" name="Google Shape;2519;p248"/>
            <p:cNvSpPr/>
            <p:nvPr/>
          </p:nvSpPr>
          <p:spPr>
            <a:xfrm>
              <a:off x="-884250" y="2490850"/>
              <a:ext cx="84300" cy="51225"/>
            </a:xfrm>
            <a:custGeom>
              <a:rect b="b" l="l" r="r" t="t"/>
              <a:pathLst>
                <a:path extrusionOk="0" h="2049" w="3372">
                  <a:moveTo>
                    <a:pt x="977" y="631"/>
                  </a:moveTo>
                  <a:cubicBezTo>
                    <a:pt x="1166" y="631"/>
                    <a:pt x="1324" y="788"/>
                    <a:pt x="1324" y="977"/>
                  </a:cubicBezTo>
                  <a:cubicBezTo>
                    <a:pt x="1324" y="1198"/>
                    <a:pt x="1166" y="1355"/>
                    <a:pt x="977" y="1355"/>
                  </a:cubicBezTo>
                  <a:cubicBezTo>
                    <a:pt x="788" y="1355"/>
                    <a:pt x="631" y="1198"/>
                    <a:pt x="631" y="977"/>
                  </a:cubicBezTo>
                  <a:cubicBezTo>
                    <a:pt x="631" y="788"/>
                    <a:pt x="788" y="631"/>
                    <a:pt x="977" y="631"/>
                  </a:cubicBezTo>
                  <a:close/>
                  <a:moveTo>
                    <a:pt x="2363" y="631"/>
                  </a:moveTo>
                  <a:cubicBezTo>
                    <a:pt x="2552" y="631"/>
                    <a:pt x="2710" y="788"/>
                    <a:pt x="2710" y="977"/>
                  </a:cubicBezTo>
                  <a:cubicBezTo>
                    <a:pt x="2710" y="1198"/>
                    <a:pt x="2552" y="1355"/>
                    <a:pt x="2363" y="1355"/>
                  </a:cubicBezTo>
                  <a:cubicBezTo>
                    <a:pt x="2174" y="1355"/>
                    <a:pt x="2017" y="1198"/>
                    <a:pt x="2017" y="977"/>
                  </a:cubicBezTo>
                  <a:cubicBezTo>
                    <a:pt x="2017" y="788"/>
                    <a:pt x="2174" y="631"/>
                    <a:pt x="2363" y="631"/>
                  </a:cubicBezTo>
                  <a:close/>
                  <a:moveTo>
                    <a:pt x="1009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09" y="2048"/>
                  </a:cubicBezTo>
                  <a:cubicBezTo>
                    <a:pt x="1292" y="2048"/>
                    <a:pt x="1544" y="1922"/>
                    <a:pt x="1702" y="1765"/>
                  </a:cubicBezTo>
                  <a:cubicBezTo>
                    <a:pt x="1891" y="1922"/>
                    <a:pt x="2111" y="2048"/>
                    <a:pt x="2363" y="2048"/>
                  </a:cubicBezTo>
                  <a:cubicBezTo>
                    <a:pt x="2899" y="2048"/>
                    <a:pt x="3371" y="1576"/>
                    <a:pt x="3371" y="1040"/>
                  </a:cubicBezTo>
                  <a:cubicBezTo>
                    <a:pt x="3371" y="442"/>
                    <a:pt x="2899" y="1"/>
                    <a:pt x="2363" y="1"/>
                  </a:cubicBezTo>
                  <a:cubicBezTo>
                    <a:pt x="2080" y="1"/>
                    <a:pt x="1859" y="127"/>
                    <a:pt x="1702" y="284"/>
                  </a:cubicBezTo>
                  <a:cubicBezTo>
                    <a:pt x="1481" y="127"/>
                    <a:pt x="1261" y="1"/>
                    <a:pt x="10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42875" lIns="142875" spcFirstLastPara="1" rIns="142875" wrap="square" tIns="1428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0" name="Google Shape;2520;p248"/>
            <p:cNvSpPr/>
            <p:nvPr/>
          </p:nvSpPr>
          <p:spPr>
            <a:xfrm>
              <a:off x="-919700" y="2420750"/>
              <a:ext cx="257575" cy="293025"/>
            </a:xfrm>
            <a:custGeom>
              <a:rect b="b" l="l" r="r" t="t"/>
              <a:pathLst>
                <a:path extrusionOk="0" h="11721" w="10303">
                  <a:moveTo>
                    <a:pt x="7152" y="694"/>
                  </a:moveTo>
                  <a:cubicBezTo>
                    <a:pt x="7373" y="694"/>
                    <a:pt x="7530" y="851"/>
                    <a:pt x="7530" y="1040"/>
                  </a:cubicBezTo>
                  <a:lnTo>
                    <a:pt x="7530" y="1418"/>
                  </a:lnTo>
                  <a:lnTo>
                    <a:pt x="662" y="1418"/>
                  </a:lnTo>
                  <a:lnTo>
                    <a:pt x="662" y="1040"/>
                  </a:lnTo>
                  <a:cubicBezTo>
                    <a:pt x="694" y="851"/>
                    <a:pt x="851" y="694"/>
                    <a:pt x="1009" y="694"/>
                  </a:cubicBezTo>
                  <a:close/>
                  <a:moveTo>
                    <a:pt x="7562" y="2111"/>
                  </a:moveTo>
                  <a:lnTo>
                    <a:pt x="7562" y="3403"/>
                  </a:lnTo>
                  <a:lnTo>
                    <a:pt x="7247" y="3088"/>
                  </a:lnTo>
                  <a:cubicBezTo>
                    <a:pt x="7042" y="2883"/>
                    <a:pt x="6784" y="2792"/>
                    <a:pt x="6528" y="2792"/>
                  </a:cubicBezTo>
                  <a:cubicBezTo>
                    <a:pt x="5999" y="2792"/>
                    <a:pt x="5483" y="3186"/>
                    <a:pt x="5483" y="3781"/>
                  </a:cubicBezTo>
                  <a:cubicBezTo>
                    <a:pt x="5483" y="4065"/>
                    <a:pt x="5577" y="4348"/>
                    <a:pt x="5798" y="4506"/>
                  </a:cubicBezTo>
                  <a:lnTo>
                    <a:pt x="6774" y="5482"/>
                  </a:lnTo>
                  <a:lnTo>
                    <a:pt x="1009" y="5482"/>
                  </a:lnTo>
                  <a:cubicBezTo>
                    <a:pt x="995" y="5485"/>
                    <a:pt x="982" y="5486"/>
                    <a:pt x="968" y="5486"/>
                  </a:cubicBezTo>
                  <a:cubicBezTo>
                    <a:pt x="825" y="5486"/>
                    <a:pt x="694" y="5340"/>
                    <a:pt x="694" y="5167"/>
                  </a:cubicBezTo>
                  <a:lnTo>
                    <a:pt x="694" y="2111"/>
                  </a:lnTo>
                  <a:close/>
                  <a:moveTo>
                    <a:pt x="8160" y="2584"/>
                  </a:moveTo>
                  <a:lnTo>
                    <a:pt x="9200" y="3624"/>
                  </a:lnTo>
                  <a:cubicBezTo>
                    <a:pt x="9421" y="3844"/>
                    <a:pt x="9515" y="4065"/>
                    <a:pt x="9515" y="4348"/>
                  </a:cubicBezTo>
                  <a:lnTo>
                    <a:pt x="9515" y="6900"/>
                  </a:lnTo>
                  <a:cubicBezTo>
                    <a:pt x="9515" y="7373"/>
                    <a:pt x="9358" y="7845"/>
                    <a:pt x="9043" y="8192"/>
                  </a:cubicBezTo>
                  <a:lnTo>
                    <a:pt x="5955" y="8192"/>
                  </a:lnTo>
                  <a:cubicBezTo>
                    <a:pt x="5640" y="7845"/>
                    <a:pt x="5483" y="7373"/>
                    <a:pt x="5483" y="6900"/>
                  </a:cubicBezTo>
                  <a:lnTo>
                    <a:pt x="5483" y="6144"/>
                  </a:lnTo>
                  <a:lnTo>
                    <a:pt x="6837" y="6144"/>
                  </a:lnTo>
                  <a:lnTo>
                    <a:pt x="6837" y="6207"/>
                  </a:lnTo>
                  <a:cubicBezTo>
                    <a:pt x="6837" y="6585"/>
                    <a:pt x="6900" y="6932"/>
                    <a:pt x="7089" y="7373"/>
                  </a:cubicBezTo>
                  <a:cubicBezTo>
                    <a:pt x="7135" y="7487"/>
                    <a:pt x="7263" y="7568"/>
                    <a:pt x="7403" y="7568"/>
                  </a:cubicBezTo>
                  <a:cubicBezTo>
                    <a:pt x="7455" y="7568"/>
                    <a:pt x="7510" y="7556"/>
                    <a:pt x="7562" y="7530"/>
                  </a:cubicBezTo>
                  <a:cubicBezTo>
                    <a:pt x="7719" y="7467"/>
                    <a:pt x="7782" y="7247"/>
                    <a:pt x="7719" y="7058"/>
                  </a:cubicBezTo>
                  <a:cubicBezTo>
                    <a:pt x="7593" y="6774"/>
                    <a:pt x="7530" y="6522"/>
                    <a:pt x="7530" y="6239"/>
                  </a:cubicBezTo>
                  <a:lnTo>
                    <a:pt x="7530" y="5451"/>
                  </a:lnTo>
                  <a:cubicBezTo>
                    <a:pt x="7530" y="5356"/>
                    <a:pt x="7467" y="5262"/>
                    <a:pt x="7404" y="5199"/>
                  </a:cubicBezTo>
                  <a:lnTo>
                    <a:pt x="6207" y="4033"/>
                  </a:lnTo>
                  <a:cubicBezTo>
                    <a:pt x="6018" y="3844"/>
                    <a:pt x="6144" y="3435"/>
                    <a:pt x="6459" y="3435"/>
                  </a:cubicBezTo>
                  <a:cubicBezTo>
                    <a:pt x="6522" y="3435"/>
                    <a:pt x="6648" y="3466"/>
                    <a:pt x="6680" y="3561"/>
                  </a:cubicBezTo>
                  <a:lnTo>
                    <a:pt x="8255" y="5136"/>
                  </a:lnTo>
                  <a:cubicBezTo>
                    <a:pt x="8318" y="5199"/>
                    <a:pt x="8413" y="5230"/>
                    <a:pt x="8503" y="5230"/>
                  </a:cubicBezTo>
                  <a:cubicBezTo>
                    <a:pt x="8594" y="5230"/>
                    <a:pt x="8680" y="5199"/>
                    <a:pt x="8728" y="5136"/>
                  </a:cubicBezTo>
                  <a:cubicBezTo>
                    <a:pt x="8854" y="5010"/>
                    <a:pt x="8854" y="4789"/>
                    <a:pt x="8728" y="4663"/>
                  </a:cubicBezTo>
                  <a:lnTo>
                    <a:pt x="8160" y="4065"/>
                  </a:lnTo>
                  <a:lnTo>
                    <a:pt x="8160" y="2584"/>
                  </a:lnTo>
                  <a:close/>
                  <a:moveTo>
                    <a:pt x="9295" y="8948"/>
                  </a:moveTo>
                  <a:cubicBezTo>
                    <a:pt x="9484" y="8948"/>
                    <a:pt x="9641" y="9105"/>
                    <a:pt x="9641" y="9295"/>
                  </a:cubicBezTo>
                  <a:lnTo>
                    <a:pt x="9641" y="10996"/>
                  </a:lnTo>
                  <a:lnTo>
                    <a:pt x="5514" y="10996"/>
                  </a:lnTo>
                  <a:lnTo>
                    <a:pt x="5514" y="9295"/>
                  </a:lnTo>
                  <a:cubicBezTo>
                    <a:pt x="5514" y="9105"/>
                    <a:pt x="5672" y="8948"/>
                    <a:pt x="5861" y="8948"/>
                  </a:cubicBezTo>
                  <a:close/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5167"/>
                  </a:lnTo>
                  <a:cubicBezTo>
                    <a:pt x="1" y="5734"/>
                    <a:pt x="473" y="6207"/>
                    <a:pt x="1009" y="6207"/>
                  </a:cubicBezTo>
                  <a:lnTo>
                    <a:pt x="4789" y="6207"/>
                  </a:lnTo>
                  <a:lnTo>
                    <a:pt x="4789" y="6932"/>
                  </a:lnTo>
                  <a:cubicBezTo>
                    <a:pt x="4789" y="7499"/>
                    <a:pt x="4947" y="8003"/>
                    <a:pt x="5231" y="8444"/>
                  </a:cubicBezTo>
                  <a:cubicBezTo>
                    <a:pt x="4947" y="8633"/>
                    <a:pt x="4789" y="8948"/>
                    <a:pt x="4789" y="9295"/>
                  </a:cubicBezTo>
                  <a:lnTo>
                    <a:pt x="4789" y="11342"/>
                  </a:lnTo>
                  <a:cubicBezTo>
                    <a:pt x="4789" y="11563"/>
                    <a:pt x="4947" y="11720"/>
                    <a:pt x="5168" y="11720"/>
                  </a:cubicBezTo>
                  <a:lnTo>
                    <a:pt x="9956" y="11720"/>
                  </a:lnTo>
                  <a:cubicBezTo>
                    <a:pt x="10145" y="11720"/>
                    <a:pt x="10303" y="11563"/>
                    <a:pt x="10303" y="11342"/>
                  </a:cubicBezTo>
                  <a:lnTo>
                    <a:pt x="10303" y="9295"/>
                  </a:lnTo>
                  <a:cubicBezTo>
                    <a:pt x="10303" y="8948"/>
                    <a:pt x="10114" y="8633"/>
                    <a:pt x="9893" y="8444"/>
                  </a:cubicBezTo>
                  <a:cubicBezTo>
                    <a:pt x="10177" y="8003"/>
                    <a:pt x="10303" y="7499"/>
                    <a:pt x="10303" y="6932"/>
                  </a:cubicBezTo>
                  <a:lnTo>
                    <a:pt x="10303" y="4380"/>
                  </a:lnTo>
                  <a:lnTo>
                    <a:pt x="10271" y="4380"/>
                  </a:lnTo>
                  <a:cubicBezTo>
                    <a:pt x="10271" y="3907"/>
                    <a:pt x="10082" y="3466"/>
                    <a:pt x="9767" y="3151"/>
                  </a:cubicBezTo>
                  <a:lnTo>
                    <a:pt x="8224" y="1639"/>
                  </a:lnTo>
                  <a:lnTo>
                    <a:pt x="8224" y="1040"/>
                  </a:lnTo>
                  <a:cubicBezTo>
                    <a:pt x="8224" y="473"/>
                    <a:pt x="7751" y="1"/>
                    <a:pt x="7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42875" lIns="142875" spcFirstLastPara="1" rIns="142875" wrap="square" tIns="1428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1" name="Google Shape;2521;p248"/>
            <p:cNvSpPr/>
            <p:nvPr/>
          </p:nvSpPr>
          <p:spPr>
            <a:xfrm>
              <a:off x="-766100" y="2660975"/>
              <a:ext cx="18125" cy="18150"/>
            </a:xfrm>
            <a:custGeom>
              <a:rect b="b" l="l" r="r" t="t"/>
              <a:pathLst>
                <a:path extrusionOk="0" h="726" w="725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725" y="568"/>
                    <a:pt x="725" y="379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42875" lIns="142875" spcFirstLastPara="1" rIns="142875" wrap="square" tIns="1428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5" name="Shape 2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6" name="Google Shape;2526;p249"/>
          <p:cNvSpPr txBox="1"/>
          <p:nvPr>
            <p:ph idx="2" type="title"/>
          </p:nvPr>
        </p:nvSpPr>
        <p:spPr>
          <a:xfrm>
            <a:off x="834300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>
                <a:solidFill>
                  <a:schemeClr val="dk1"/>
                </a:solidFill>
              </a:rPr>
              <a:t>01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527" name="Google Shape;2527;p249"/>
          <p:cNvSpPr/>
          <p:nvPr/>
        </p:nvSpPr>
        <p:spPr>
          <a:xfrm>
            <a:off x="6894012" y="1632599"/>
            <a:ext cx="1022869" cy="171519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Roboto Condensed"/>
              </a:rPr>
              <a:t>2</a:t>
            </a:r>
          </a:p>
        </p:txBody>
      </p:sp>
      <p:sp>
        <p:nvSpPr>
          <p:cNvPr id="2528" name="Google Shape;2528;p249"/>
          <p:cNvSpPr txBox="1"/>
          <p:nvPr>
            <p:ph type="title"/>
          </p:nvPr>
        </p:nvSpPr>
        <p:spPr>
          <a:xfrm>
            <a:off x="645425" y="2069300"/>
            <a:ext cx="42849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Dataset </a:t>
            </a:r>
            <a:r>
              <a:rPr lang="en">
                <a:solidFill>
                  <a:schemeClr val="lt1"/>
                </a:solidFill>
                <a:highlight>
                  <a:schemeClr val="dk1"/>
                </a:highlight>
              </a:rPr>
              <a:t>Description</a:t>
            </a:r>
            <a:endParaRPr>
              <a:solidFill>
                <a:schemeClr val="lt1"/>
              </a:solidFill>
              <a:highlight>
                <a:schemeClr val="dk1"/>
              </a:highlight>
            </a:endParaRPr>
          </a:p>
        </p:txBody>
      </p:sp>
      <p:grpSp>
        <p:nvGrpSpPr>
          <p:cNvPr id="2529" name="Google Shape;2529;p249"/>
          <p:cNvGrpSpPr/>
          <p:nvPr/>
        </p:nvGrpSpPr>
        <p:grpSpPr>
          <a:xfrm>
            <a:off x="891425" y="4515050"/>
            <a:ext cx="7361100" cy="100205"/>
            <a:chOff x="891425" y="4642050"/>
            <a:chExt cx="7361100" cy="100205"/>
          </a:xfrm>
        </p:grpSpPr>
        <p:sp>
          <p:nvSpPr>
            <p:cNvPr id="2530" name="Google Shape;2530;p249"/>
            <p:cNvSpPr/>
            <p:nvPr/>
          </p:nvSpPr>
          <p:spPr>
            <a:xfrm>
              <a:off x="891425" y="4642055"/>
              <a:ext cx="7361100" cy="100200"/>
            </a:xfrm>
            <a:prstGeom prst="roundRect">
              <a:avLst>
                <a:gd fmla="val 50000" name="adj"/>
              </a:avLst>
            </a:prstGeom>
            <a:solidFill>
              <a:srgbClr val="FFFFFF">
                <a:alpha val="352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1" name="Google Shape;2531;p249"/>
            <p:cNvSpPr/>
            <p:nvPr/>
          </p:nvSpPr>
          <p:spPr>
            <a:xfrm>
              <a:off x="891425" y="4642050"/>
              <a:ext cx="1752300" cy="100200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32" name="Google Shape;2532;p249">
            <a:hlinkClick action="ppaction://hlinkshowjump?jump=nextslide"/>
          </p:cNvPr>
          <p:cNvSpPr/>
          <p:nvPr/>
        </p:nvSpPr>
        <p:spPr>
          <a:xfrm rot="5400000">
            <a:off x="8408049" y="4501511"/>
            <a:ext cx="147000" cy="1272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3" name="Google Shape;2533;p249">
            <a:hlinkClick action="ppaction://hlinkshowjump?jump=nextslide"/>
          </p:cNvPr>
          <p:cNvSpPr/>
          <p:nvPr/>
        </p:nvSpPr>
        <p:spPr>
          <a:xfrm rot="5400000">
            <a:off x="8488674" y="4501511"/>
            <a:ext cx="147000" cy="1272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4" name="Google Shape;2534;p249">
            <a:hlinkClick action="ppaction://hlinkshowjump?jump=previousslide"/>
          </p:cNvPr>
          <p:cNvSpPr/>
          <p:nvPr/>
        </p:nvSpPr>
        <p:spPr>
          <a:xfrm flipH="1" rot="-5400000">
            <a:off x="588892" y="4501557"/>
            <a:ext cx="147000" cy="1272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5" name="Google Shape;2535;p249">
            <a:hlinkClick action="ppaction://hlinkshowjump?jump=previousslide"/>
          </p:cNvPr>
          <p:cNvSpPr/>
          <p:nvPr/>
        </p:nvSpPr>
        <p:spPr>
          <a:xfrm flipH="1" rot="-5400000">
            <a:off x="508327" y="4501557"/>
            <a:ext cx="147000" cy="1272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36" name="Google Shape;2536;p2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0" name="Shape 2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1" name="Google Shape;2541;p250"/>
          <p:cNvSpPr txBox="1"/>
          <p:nvPr>
            <p:ph type="title"/>
          </p:nvPr>
        </p:nvSpPr>
        <p:spPr>
          <a:xfrm>
            <a:off x="602575" y="734675"/>
            <a:ext cx="78213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Dataset Description</a:t>
            </a:r>
            <a:endParaRPr/>
          </a:p>
        </p:txBody>
      </p:sp>
      <p:sp>
        <p:nvSpPr>
          <p:cNvPr id="2542" name="Google Shape;2542;p250"/>
          <p:cNvSpPr txBox="1"/>
          <p:nvPr/>
        </p:nvSpPr>
        <p:spPr>
          <a:xfrm>
            <a:off x="738150" y="1581650"/>
            <a:ext cx="3305100" cy="42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Source: Netflix User Data From </a:t>
            </a: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Kaggle</a:t>
            </a:r>
            <a:endParaRPr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543" name="Google Shape;2543;p250"/>
          <p:cNvSpPr txBox="1"/>
          <p:nvPr/>
        </p:nvSpPr>
        <p:spPr>
          <a:xfrm>
            <a:off x="738150" y="2425563"/>
            <a:ext cx="3049200" cy="42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5000 Rec</a:t>
            </a: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ord</a:t>
            </a: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s &amp; 14 Variables</a:t>
            </a:r>
            <a:endParaRPr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544" name="Google Shape;2544;p250"/>
          <p:cNvSpPr txBox="1"/>
          <p:nvPr/>
        </p:nvSpPr>
        <p:spPr>
          <a:xfrm>
            <a:off x="788400" y="3175351"/>
            <a:ext cx="3204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Columns include: </a:t>
            </a:r>
            <a:r>
              <a:rPr lang="en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'customer_id', 'churned', 'age', 'gender', 'subscription_type', 'watch_hours', 'last_login_days', 'region', 'device', 'monthly_fee', 'payment_method', 'number_of_profiles', 'avg_watch_time_per_day', 'favorite_genre'</a:t>
            </a:r>
            <a:endParaRPr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545" name="Google Shape;2545;p250"/>
          <p:cNvSpPr/>
          <p:nvPr/>
        </p:nvSpPr>
        <p:spPr>
          <a:xfrm flipH="1" rot="10800000">
            <a:off x="295100" y="1581650"/>
            <a:ext cx="407175" cy="516825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6" name="Google Shape;2546;p250"/>
          <p:cNvSpPr/>
          <p:nvPr/>
        </p:nvSpPr>
        <p:spPr>
          <a:xfrm flipH="1" rot="10800000">
            <a:off x="295100" y="3175350"/>
            <a:ext cx="407175" cy="516825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7" name="Google Shape;2547;p250"/>
          <p:cNvSpPr/>
          <p:nvPr/>
        </p:nvSpPr>
        <p:spPr>
          <a:xfrm flipH="1" rot="10800000">
            <a:off x="295100" y="2378500"/>
            <a:ext cx="407175" cy="516825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48" name="Google Shape;2548;p2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49" name="Google Shape;2549;p250"/>
          <p:cNvGrpSpPr/>
          <p:nvPr/>
        </p:nvGrpSpPr>
        <p:grpSpPr>
          <a:xfrm>
            <a:off x="344572" y="1638878"/>
            <a:ext cx="308234" cy="308234"/>
            <a:chOff x="3270550" y="4993750"/>
            <a:chExt cx="483125" cy="483125"/>
          </a:xfrm>
        </p:grpSpPr>
        <p:sp>
          <p:nvSpPr>
            <p:cNvPr id="2550" name="Google Shape;2550;p250"/>
            <p:cNvSpPr/>
            <p:nvPr/>
          </p:nvSpPr>
          <p:spPr>
            <a:xfrm>
              <a:off x="3270550" y="4993750"/>
              <a:ext cx="483125" cy="483125"/>
            </a:xfrm>
            <a:custGeom>
              <a:rect b="b" l="l" r="r" t="t"/>
              <a:pathLst>
                <a:path extrusionOk="0" h="19325" w="19325">
                  <a:moveTo>
                    <a:pt x="17628" y="1133"/>
                  </a:moveTo>
                  <a:cubicBezTo>
                    <a:pt x="17939" y="1133"/>
                    <a:pt x="18193" y="1386"/>
                    <a:pt x="18193" y="1700"/>
                  </a:cubicBezTo>
                  <a:lnTo>
                    <a:pt x="18193" y="17628"/>
                  </a:lnTo>
                  <a:cubicBezTo>
                    <a:pt x="18193" y="17939"/>
                    <a:pt x="17939" y="18193"/>
                    <a:pt x="17628" y="18193"/>
                  </a:cubicBezTo>
                  <a:lnTo>
                    <a:pt x="1700" y="18193"/>
                  </a:lnTo>
                  <a:cubicBezTo>
                    <a:pt x="1386" y="18193"/>
                    <a:pt x="1133" y="17939"/>
                    <a:pt x="1133" y="17628"/>
                  </a:cubicBezTo>
                  <a:lnTo>
                    <a:pt x="1133" y="1700"/>
                  </a:lnTo>
                  <a:cubicBezTo>
                    <a:pt x="1133" y="1386"/>
                    <a:pt x="1386" y="1133"/>
                    <a:pt x="1700" y="1133"/>
                  </a:cubicBezTo>
                  <a:close/>
                  <a:moveTo>
                    <a:pt x="1700" y="1"/>
                  </a:moveTo>
                  <a:cubicBezTo>
                    <a:pt x="761" y="1"/>
                    <a:pt x="1" y="761"/>
                    <a:pt x="1" y="1700"/>
                  </a:cubicBezTo>
                  <a:lnTo>
                    <a:pt x="1" y="17628"/>
                  </a:lnTo>
                  <a:cubicBezTo>
                    <a:pt x="1" y="18564"/>
                    <a:pt x="761" y="19325"/>
                    <a:pt x="1700" y="19325"/>
                  </a:cubicBezTo>
                  <a:lnTo>
                    <a:pt x="17628" y="19325"/>
                  </a:lnTo>
                  <a:cubicBezTo>
                    <a:pt x="18564" y="19325"/>
                    <a:pt x="19325" y="18564"/>
                    <a:pt x="19325" y="17628"/>
                  </a:cubicBezTo>
                  <a:lnTo>
                    <a:pt x="19325" y="1700"/>
                  </a:lnTo>
                  <a:cubicBezTo>
                    <a:pt x="19325" y="761"/>
                    <a:pt x="18564" y="1"/>
                    <a:pt x="176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551" name="Google Shape;2551;p250"/>
            <p:cNvSpPr/>
            <p:nvPr/>
          </p:nvSpPr>
          <p:spPr>
            <a:xfrm>
              <a:off x="3469675" y="5079600"/>
              <a:ext cx="88275" cy="85000"/>
            </a:xfrm>
            <a:custGeom>
              <a:rect b="b" l="l" r="r" t="t"/>
              <a:pathLst>
                <a:path extrusionOk="0" h="3400" w="3531">
                  <a:moveTo>
                    <a:pt x="1698" y="1135"/>
                  </a:moveTo>
                  <a:cubicBezTo>
                    <a:pt x="2202" y="1135"/>
                    <a:pt x="2456" y="1742"/>
                    <a:pt x="2099" y="2101"/>
                  </a:cubicBezTo>
                  <a:cubicBezTo>
                    <a:pt x="1983" y="2216"/>
                    <a:pt x="1842" y="2268"/>
                    <a:pt x="1703" y="2268"/>
                  </a:cubicBezTo>
                  <a:cubicBezTo>
                    <a:pt x="1411" y="2268"/>
                    <a:pt x="1133" y="2041"/>
                    <a:pt x="1133" y="1700"/>
                  </a:cubicBezTo>
                  <a:cubicBezTo>
                    <a:pt x="1133" y="1386"/>
                    <a:pt x="1384" y="1135"/>
                    <a:pt x="1698" y="1135"/>
                  </a:cubicBezTo>
                  <a:close/>
                  <a:moveTo>
                    <a:pt x="1698" y="0"/>
                  </a:moveTo>
                  <a:cubicBezTo>
                    <a:pt x="1479" y="0"/>
                    <a:pt x="1259" y="42"/>
                    <a:pt x="1049" y="129"/>
                  </a:cubicBezTo>
                  <a:cubicBezTo>
                    <a:pt x="415" y="392"/>
                    <a:pt x="1" y="1011"/>
                    <a:pt x="1" y="1700"/>
                  </a:cubicBezTo>
                  <a:cubicBezTo>
                    <a:pt x="1" y="2639"/>
                    <a:pt x="759" y="3397"/>
                    <a:pt x="1698" y="3400"/>
                  </a:cubicBezTo>
                  <a:cubicBezTo>
                    <a:pt x="2386" y="3400"/>
                    <a:pt x="3005" y="2983"/>
                    <a:pt x="3268" y="2349"/>
                  </a:cubicBezTo>
                  <a:cubicBezTo>
                    <a:pt x="3531" y="1715"/>
                    <a:pt x="3386" y="984"/>
                    <a:pt x="2900" y="498"/>
                  </a:cubicBezTo>
                  <a:cubicBezTo>
                    <a:pt x="2574" y="173"/>
                    <a:pt x="2140" y="0"/>
                    <a:pt x="16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552" name="Google Shape;2552;p250"/>
            <p:cNvSpPr/>
            <p:nvPr/>
          </p:nvSpPr>
          <p:spPr>
            <a:xfrm>
              <a:off x="3441375" y="5192875"/>
              <a:ext cx="141475" cy="198175"/>
            </a:xfrm>
            <a:custGeom>
              <a:rect b="b" l="l" r="r" t="t"/>
              <a:pathLst>
                <a:path extrusionOk="0" h="7927" w="5659">
                  <a:moveTo>
                    <a:pt x="3397" y="1133"/>
                  </a:moveTo>
                  <a:lnTo>
                    <a:pt x="3397" y="6795"/>
                  </a:lnTo>
                  <a:lnTo>
                    <a:pt x="2265" y="6795"/>
                  </a:lnTo>
                  <a:lnTo>
                    <a:pt x="2265" y="1133"/>
                  </a:lnTo>
                  <a:close/>
                  <a:moveTo>
                    <a:pt x="565" y="1"/>
                  </a:moveTo>
                  <a:cubicBezTo>
                    <a:pt x="251" y="1"/>
                    <a:pt x="1" y="251"/>
                    <a:pt x="1" y="565"/>
                  </a:cubicBezTo>
                  <a:cubicBezTo>
                    <a:pt x="1" y="879"/>
                    <a:pt x="251" y="1133"/>
                    <a:pt x="565" y="1133"/>
                  </a:cubicBezTo>
                  <a:lnTo>
                    <a:pt x="1133" y="1133"/>
                  </a:lnTo>
                  <a:lnTo>
                    <a:pt x="1133" y="6795"/>
                  </a:lnTo>
                  <a:lnTo>
                    <a:pt x="565" y="6795"/>
                  </a:lnTo>
                  <a:cubicBezTo>
                    <a:pt x="251" y="6795"/>
                    <a:pt x="1" y="7045"/>
                    <a:pt x="1" y="7359"/>
                  </a:cubicBezTo>
                  <a:cubicBezTo>
                    <a:pt x="1" y="7673"/>
                    <a:pt x="251" y="7927"/>
                    <a:pt x="565" y="7927"/>
                  </a:cubicBezTo>
                  <a:lnTo>
                    <a:pt x="5094" y="7927"/>
                  </a:lnTo>
                  <a:cubicBezTo>
                    <a:pt x="5408" y="7927"/>
                    <a:pt x="5659" y="7673"/>
                    <a:pt x="5659" y="7359"/>
                  </a:cubicBezTo>
                  <a:cubicBezTo>
                    <a:pt x="5659" y="7045"/>
                    <a:pt x="5408" y="6795"/>
                    <a:pt x="5094" y="6795"/>
                  </a:cubicBezTo>
                  <a:lnTo>
                    <a:pt x="4530" y="6795"/>
                  </a:lnTo>
                  <a:lnTo>
                    <a:pt x="4530" y="565"/>
                  </a:lnTo>
                  <a:cubicBezTo>
                    <a:pt x="4530" y="251"/>
                    <a:pt x="4276" y="1"/>
                    <a:pt x="39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</p:grpSp>
      <p:sp>
        <p:nvSpPr>
          <p:cNvPr id="2553" name="Google Shape;2553;p250"/>
          <p:cNvSpPr/>
          <p:nvPr/>
        </p:nvSpPr>
        <p:spPr>
          <a:xfrm>
            <a:off x="320960" y="3223938"/>
            <a:ext cx="356319" cy="360795"/>
          </a:xfrm>
          <a:custGeom>
            <a:rect b="b" l="l" r="r" t="t"/>
            <a:pathLst>
              <a:path extrusionOk="0" h="12091" w="11941">
                <a:moveTo>
                  <a:pt x="5955" y="796"/>
                </a:moveTo>
                <a:lnTo>
                  <a:pt x="10933" y="3915"/>
                </a:lnTo>
                <a:lnTo>
                  <a:pt x="5955" y="7034"/>
                </a:lnTo>
                <a:lnTo>
                  <a:pt x="977" y="3915"/>
                </a:lnTo>
                <a:lnTo>
                  <a:pt x="5955" y="796"/>
                </a:lnTo>
                <a:close/>
                <a:moveTo>
                  <a:pt x="9924" y="5428"/>
                </a:moveTo>
                <a:lnTo>
                  <a:pt x="10964" y="6058"/>
                </a:lnTo>
                <a:lnTo>
                  <a:pt x="5955" y="9145"/>
                </a:lnTo>
                <a:lnTo>
                  <a:pt x="977" y="6058"/>
                </a:lnTo>
                <a:lnTo>
                  <a:pt x="2017" y="5428"/>
                </a:lnTo>
                <a:lnTo>
                  <a:pt x="5797" y="7790"/>
                </a:lnTo>
                <a:cubicBezTo>
                  <a:pt x="5860" y="7822"/>
                  <a:pt x="5931" y="7838"/>
                  <a:pt x="5994" y="7838"/>
                </a:cubicBezTo>
                <a:cubicBezTo>
                  <a:pt x="6057" y="7838"/>
                  <a:pt x="6112" y="7822"/>
                  <a:pt x="6144" y="7790"/>
                </a:cubicBezTo>
                <a:lnTo>
                  <a:pt x="9924" y="5428"/>
                </a:lnTo>
                <a:close/>
                <a:moveTo>
                  <a:pt x="9956" y="7538"/>
                </a:moveTo>
                <a:lnTo>
                  <a:pt x="10964" y="8169"/>
                </a:lnTo>
                <a:lnTo>
                  <a:pt x="5986" y="11288"/>
                </a:lnTo>
                <a:lnTo>
                  <a:pt x="1040" y="8169"/>
                </a:lnTo>
                <a:lnTo>
                  <a:pt x="2048" y="7538"/>
                </a:lnTo>
                <a:lnTo>
                  <a:pt x="5829" y="9901"/>
                </a:lnTo>
                <a:cubicBezTo>
                  <a:pt x="5892" y="9949"/>
                  <a:pt x="5963" y="9972"/>
                  <a:pt x="6026" y="9972"/>
                </a:cubicBezTo>
                <a:cubicBezTo>
                  <a:pt x="6089" y="9972"/>
                  <a:pt x="6144" y="9949"/>
                  <a:pt x="6175" y="9901"/>
                </a:cubicBezTo>
                <a:lnTo>
                  <a:pt x="9956" y="7538"/>
                </a:lnTo>
                <a:close/>
                <a:moveTo>
                  <a:pt x="5959" y="1"/>
                </a:moveTo>
                <a:cubicBezTo>
                  <a:pt x="5900" y="1"/>
                  <a:pt x="5845" y="25"/>
                  <a:pt x="5797" y="72"/>
                </a:cubicBezTo>
                <a:lnTo>
                  <a:pt x="158" y="3600"/>
                </a:lnTo>
                <a:cubicBezTo>
                  <a:pt x="32" y="3695"/>
                  <a:pt x="0" y="3758"/>
                  <a:pt x="0" y="3915"/>
                </a:cubicBezTo>
                <a:cubicBezTo>
                  <a:pt x="0" y="4073"/>
                  <a:pt x="95" y="4136"/>
                  <a:pt x="158" y="4230"/>
                </a:cubicBezTo>
                <a:lnTo>
                  <a:pt x="1387" y="4987"/>
                </a:lnTo>
                <a:lnTo>
                  <a:pt x="158" y="5743"/>
                </a:lnTo>
                <a:cubicBezTo>
                  <a:pt x="32" y="5806"/>
                  <a:pt x="0" y="5869"/>
                  <a:pt x="0" y="6058"/>
                </a:cubicBezTo>
                <a:cubicBezTo>
                  <a:pt x="0" y="6152"/>
                  <a:pt x="95" y="6278"/>
                  <a:pt x="158" y="6373"/>
                </a:cubicBezTo>
                <a:lnTo>
                  <a:pt x="1387" y="7097"/>
                </a:lnTo>
                <a:lnTo>
                  <a:pt x="158" y="7854"/>
                </a:lnTo>
                <a:cubicBezTo>
                  <a:pt x="32" y="7948"/>
                  <a:pt x="0" y="8011"/>
                  <a:pt x="0" y="8169"/>
                </a:cubicBezTo>
                <a:cubicBezTo>
                  <a:pt x="0" y="8295"/>
                  <a:pt x="95" y="8421"/>
                  <a:pt x="158" y="8484"/>
                </a:cubicBezTo>
                <a:lnTo>
                  <a:pt x="5797" y="12044"/>
                </a:lnTo>
                <a:cubicBezTo>
                  <a:pt x="5860" y="12075"/>
                  <a:pt x="5931" y="12091"/>
                  <a:pt x="5994" y="12091"/>
                </a:cubicBezTo>
                <a:cubicBezTo>
                  <a:pt x="6057" y="12091"/>
                  <a:pt x="6112" y="12075"/>
                  <a:pt x="6144" y="12044"/>
                </a:cubicBezTo>
                <a:lnTo>
                  <a:pt x="11783" y="8484"/>
                </a:lnTo>
                <a:cubicBezTo>
                  <a:pt x="11909" y="8421"/>
                  <a:pt x="11941" y="8326"/>
                  <a:pt x="11941" y="8169"/>
                </a:cubicBezTo>
                <a:cubicBezTo>
                  <a:pt x="11941" y="8043"/>
                  <a:pt x="11846" y="7948"/>
                  <a:pt x="11783" y="7854"/>
                </a:cubicBezTo>
                <a:lnTo>
                  <a:pt x="10555" y="7097"/>
                </a:lnTo>
                <a:lnTo>
                  <a:pt x="11783" y="6373"/>
                </a:lnTo>
                <a:cubicBezTo>
                  <a:pt x="11909" y="6278"/>
                  <a:pt x="11941" y="6152"/>
                  <a:pt x="11941" y="6058"/>
                </a:cubicBezTo>
                <a:cubicBezTo>
                  <a:pt x="11941" y="5932"/>
                  <a:pt x="11846" y="5806"/>
                  <a:pt x="11783" y="5743"/>
                </a:cubicBezTo>
                <a:lnTo>
                  <a:pt x="10555" y="4987"/>
                </a:lnTo>
                <a:lnTo>
                  <a:pt x="11783" y="4230"/>
                </a:lnTo>
                <a:cubicBezTo>
                  <a:pt x="11909" y="4136"/>
                  <a:pt x="11941" y="4073"/>
                  <a:pt x="11941" y="3915"/>
                </a:cubicBezTo>
                <a:cubicBezTo>
                  <a:pt x="11941" y="3758"/>
                  <a:pt x="11846" y="3695"/>
                  <a:pt x="11783" y="3600"/>
                </a:cubicBezTo>
                <a:lnTo>
                  <a:pt x="6144" y="72"/>
                </a:lnTo>
                <a:cubicBezTo>
                  <a:pt x="6081" y="25"/>
                  <a:pt x="6018" y="1"/>
                  <a:pt x="595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54" name="Google Shape;2554;p250"/>
          <p:cNvGrpSpPr/>
          <p:nvPr/>
        </p:nvGrpSpPr>
        <p:grpSpPr>
          <a:xfrm>
            <a:off x="323536" y="2426539"/>
            <a:ext cx="356735" cy="356706"/>
            <a:chOff x="-2419325" y="2408150"/>
            <a:chExt cx="291450" cy="291450"/>
          </a:xfrm>
        </p:grpSpPr>
        <p:sp>
          <p:nvSpPr>
            <p:cNvPr id="2555" name="Google Shape;2555;p250"/>
            <p:cNvSpPr/>
            <p:nvPr/>
          </p:nvSpPr>
          <p:spPr>
            <a:xfrm>
              <a:off x="-2419325" y="2408150"/>
              <a:ext cx="291450" cy="291450"/>
            </a:xfrm>
            <a:custGeom>
              <a:rect b="b" l="l" r="r" t="t"/>
              <a:pathLst>
                <a:path extrusionOk="0" h="11658" w="11658">
                  <a:moveTo>
                    <a:pt x="8948" y="725"/>
                  </a:moveTo>
                  <a:lnTo>
                    <a:pt x="8948" y="2489"/>
                  </a:lnTo>
                  <a:lnTo>
                    <a:pt x="8948" y="10366"/>
                  </a:lnTo>
                  <a:cubicBezTo>
                    <a:pt x="8948" y="10586"/>
                    <a:pt x="9011" y="10838"/>
                    <a:pt x="9137" y="11027"/>
                  </a:cubicBezTo>
                  <a:lnTo>
                    <a:pt x="1733" y="11027"/>
                  </a:lnTo>
                  <a:cubicBezTo>
                    <a:pt x="1134" y="11027"/>
                    <a:pt x="662" y="10586"/>
                    <a:pt x="662" y="10019"/>
                  </a:cubicBezTo>
                  <a:lnTo>
                    <a:pt x="662" y="725"/>
                  </a:lnTo>
                  <a:close/>
                  <a:moveTo>
                    <a:pt x="11027" y="2836"/>
                  </a:moveTo>
                  <a:lnTo>
                    <a:pt x="11027" y="10366"/>
                  </a:lnTo>
                  <a:lnTo>
                    <a:pt x="10995" y="10366"/>
                  </a:lnTo>
                  <a:cubicBezTo>
                    <a:pt x="10995" y="10744"/>
                    <a:pt x="10680" y="11027"/>
                    <a:pt x="10334" y="11027"/>
                  </a:cubicBezTo>
                  <a:cubicBezTo>
                    <a:pt x="9987" y="11027"/>
                    <a:pt x="9672" y="10712"/>
                    <a:pt x="9672" y="10366"/>
                  </a:cubicBezTo>
                  <a:lnTo>
                    <a:pt x="9672" y="2836"/>
                  </a:ln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9956"/>
                  </a:lnTo>
                  <a:cubicBezTo>
                    <a:pt x="0" y="10901"/>
                    <a:pt x="756" y="11657"/>
                    <a:pt x="1702" y="11657"/>
                  </a:cubicBezTo>
                  <a:lnTo>
                    <a:pt x="10302" y="11657"/>
                  </a:lnTo>
                  <a:cubicBezTo>
                    <a:pt x="11027" y="11657"/>
                    <a:pt x="11657" y="11027"/>
                    <a:pt x="11657" y="10271"/>
                  </a:cubicBezTo>
                  <a:lnTo>
                    <a:pt x="11657" y="2395"/>
                  </a:lnTo>
                  <a:cubicBezTo>
                    <a:pt x="11657" y="2300"/>
                    <a:pt x="11500" y="2143"/>
                    <a:pt x="11342" y="2143"/>
                  </a:cubicBezTo>
                  <a:lnTo>
                    <a:pt x="9641" y="2143"/>
                  </a:lnTo>
                  <a:lnTo>
                    <a:pt x="9641" y="347"/>
                  </a:lnTo>
                  <a:cubicBezTo>
                    <a:pt x="9641" y="158"/>
                    <a:pt x="9483" y="1"/>
                    <a:pt x="92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77500" lIns="77500" spcFirstLastPara="1" rIns="77500" wrap="square" tIns="775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6" name="Google Shape;2556;p250"/>
            <p:cNvSpPr/>
            <p:nvPr/>
          </p:nvSpPr>
          <p:spPr>
            <a:xfrm>
              <a:off x="-2385475" y="2444375"/>
              <a:ext cx="173325" cy="86675"/>
            </a:xfrm>
            <a:custGeom>
              <a:rect b="b" l="l" r="r" t="t"/>
              <a:pathLst>
                <a:path extrusionOk="0" h="3467" w="6933">
                  <a:moveTo>
                    <a:pt x="6207" y="694"/>
                  </a:moveTo>
                  <a:lnTo>
                    <a:pt x="6207" y="2742"/>
                  </a:lnTo>
                  <a:lnTo>
                    <a:pt x="694" y="2742"/>
                  </a:lnTo>
                  <a:lnTo>
                    <a:pt x="694" y="694"/>
                  </a:lnTo>
                  <a:close/>
                  <a:moveTo>
                    <a:pt x="348" y="1"/>
                  </a:moveTo>
                  <a:cubicBezTo>
                    <a:pt x="159" y="1"/>
                    <a:pt x="1" y="158"/>
                    <a:pt x="1" y="379"/>
                  </a:cubicBezTo>
                  <a:lnTo>
                    <a:pt x="1" y="3120"/>
                  </a:lnTo>
                  <a:cubicBezTo>
                    <a:pt x="1" y="3309"/>
                    <a:pt x="159" y="3466"/>
                    <a:pt x="348" y="3466"/>
                  </a:cubicBezTo>
                  <a:lnTo>
                    <a:pt x="6554" y="3466"/>
                  </a:lnTo>
                  <a:cubicBezTo>
                    <a:pt x="6775" y="3466"/>
                    <a:pt x="6932" y="3309"/>
                    <a:pt x="6932" y="3120"/>
                  </a:cubicBezTo>
                  <a:lnTo>
                    <a:pt x="6932" y="379"/>
                  </a:lnTo>
                  <a:cubicBezTo>
                    <a:pt x="6869" y="158"/>
                    <a:pt x="6712" y="1"/>
                    <a:pt x="65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77500" lIns="77500" spcFirstLastPara="1" rIns="77500" wrap="square" tIns="775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7" name="Google Shape;2557;p250"/>
            <p:cNvSpPr/>
            <p:nvPr/>
          </p:nvSpPr>
          <p:spPr>
            <a:xfrm>
              <a:off x="-2385475" y="2545975"/>
              <a:ext cx="86675" cy="86675"/>
            </a:xfrm>
            <a:custGeom>
              <a:rect b="b" l="l" r="r" t="t"/>
              <a:pathLst>
                <a:path extrusionOk="0" h="3467" w="3467">
                  <a:moveTo>
                    <a:pt x="2742" y="757"/>
                  </a:moveTo>
                  <a:lnTo>
                    <a:pt x="2742" y="2805"/>
                  </a:lnTo>
                  <a:lnTo>
                    <a:pt x="694" y="2805"/>
                  </a:lnTo>
                  <a:lnTo>
                    <a:pt x="694" y="757"/>
                  </a:lnTo>
                  <a:close/>
                  <a:moveTo>
                    <a:pt x="348" y="1"/>
                  </a:moveTo>
                  <a:cubicBezTo>
                    <a:pt x="159" y="1"/>
                    <a:pt x="1" y="158"/>
                    <a:pt x="1" y="347"/>
                  </a:cubicBezTo>
                  <a:lnTo>
                    <a:pt x="1" y="3120"/>
                  </a:lnTo>
                  <a:cubicBezTo>
                    <a:pt x="1" y="3309"/>
                    <a:pt x="159" y="3466"/>
                    <a:pt x="348" y="3466"/>
                  </a:cubicBezTo>
                  <a:lnTo>
                    <a:pt x="3088" y="3466"/>
                  </a:lnTo>
                  <a:cubicBezTo>
                    <a:pt x="3309" y="3466"/>
                    <a:pt x="3467" y="3309"/>
                    <a:pt x="3467" y="3120"/>
                  </a:cubicBezTo>
                  <a:lnTo>
                    <a:pt x="3467" y="347"/>
                  </a:lnTo>
                  <a:cubicBezTo>
                    <a:pt x="3467" y="158"/>
                    <a:pt x="3309" y="1"/>
                    <a:pt x="30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77500" lIns="77500" spcFirstLastPara="1" rIns="77500" wrap="square" tIns="775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8" name="Google Shape;2558;p250"/>
            <p:cNvSpPr/>
            <p:nvPr/>
          </p:nvSpPr>
          <p:spPr>
            <a:xfrm>
              <a:off x="-2281500" y="2546775"/>
              <a:ext cx="69350" cy="18125"/>
            </a:xfrm>
            <a:custGeom>
              <a:rect b="b" l="l" r="r" t="t"/>
              <a:pathLst>
                <a:path extrusionOk="0" h="725" w="2774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2395" y="725"/>
                  </a:lnTo>
                  <a:cubicBezTo>
                    <a:pt x="2616" y="725"/>
                    <a:pt x="2773" y="567"/>
                    <a:pt x="2773" y="378"/>
                  </a:cubicBezTo>
                  <a:cubicBezTo>
                    <a:pt x="2710" y="158"/>
                    <a:pt x="2553" y="0"/>
                    <a:pt x="2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77500" lIns="77500" spcFirstLastPara="1" rIns="77500" wrap="square" tIns="775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9" name="Google Shape;2559;p250"/>
            <p:cNvSpPr/>
            <p:nvPr/>
          </p:nvSpPr>
          <p:spPr>
            <a:xfrm>
              <a:off x="-2281500" y="2581425"/>
              <a:ext cx="69350" cy="18150"/>
            </a:xfrm>
            <a:custGeom>
              <a:rect b="b" l="l" r="r" t="t"/>
              <a:pathLst>
                <a:path extrusionOk="0" h="726" w="2774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47" y="725"/>
                  </a:cubicBezTo>
                  <a:lnTo>
                    <a:pt x="2395" y="725"/>
                  </a:lnTo>
                  <a:cubicBezTo>
                    <a:pt x="2616" y="725"/>
                    <a:pt x="2773" y="568"/>
                    <a:pt x="2773" y="347"/>
                  </a:cubicBezTo>
                  <a:cubicBezTo>
                    <a:pt x="2710" y="158"/>
                    <a:pt x="2553" y="1"/>
                    <a:pt x="23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77500" lIns="77500" spcFirstLastPara="1" rIns="77500" wrap="square" tIns="775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0" name="Google Shape;2560;p250"/>
            <p:cNvSpPr/>
            <p:nvPr/>
          </p:nvSpPr>
          <p:spPr>
            <a:xfrm>
              <a:off x="-2281500" y="2616075"/>
              <a:ext cx="69350" cy="17350"/>
            </a:xfrm>
            <a:custGeom>
              <a:rect b="b" l="l" r="r" t="t"/>
              <a:pathLst>
                <a:path extrusionOk="0" h="694" w="2774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2395" y="694"/>
                  </a:lnTo>
                  <a:cubicBezTo>
                    <a:pt x="2616" y="694"/>
                    <a:pt x="2773" y="536"/>
                    <a:pt x="2773" y="347"/>
                  </a:cubicBezTo>
                  <a:cubicBezTo>
                    <a:pt x="2710" y="158"/>
                    <a:pt x="2553" y="1"/>
                    <a:pt x="23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77500" lIns="77500" spcFirstLastPara="1" rIns="77500" wrap="square" tIns="775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1" name="Google Shape;2561;p250"/>
            <p:cNvSpPr/>
            <p:nvPr/>
          </p:nvSpPr>
          <p:spPr>
            <a:xfrm>
              <a:off x="-2385475" y="2649150"/>
              <a:ext cx="173325" cy="18150"/>
            </a:xfrm>
            <a:custGeom>
              <a:rect b="b" l="l" r="r" t="t"/>
              <a:pathLst>
                <a:path extrusionOk="0" h="726" w="6933">
                  <a:moveTo>
                    <a:pt x="348" y="1"/>
                  </a:moveTo>
                  <a:cubicBezTo>
                    <a:pt x="159" y="1"/>
                    <a:pt x="1" y="159"/>
                    <a:pt x="1" y="379"/>
                  </a:cubicBezTo>
                  <a:cubicBezTo>
                    <a:pt x="1" y="568"/>
                    <a:pt x="159" y="726"/>
                    <a:pt x="348" y="726"/>
                  </a:cubicBezTo>
                  <a:lnTo>
                    <a:pt x="6554" y="726"/>
                  </a:lnTo>
                  <a:cubicBezTo>
                    <a:pt x="6775" y="726"/>
                    <a:pt x="6932" y="568"/>
                    <a:pt x="6932" y="379"/>
                  </a:cubicBezTo>
                  <a:cubicBezTo>
                    <a:pt x="6869" y="159"/>
                    <a:pt x="6712" y="1"/>
                    <a:pt x="65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77500" lIns="77500" spcFirstLastPara="1" rIns="77500" wrap="square" tIns="775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562" name="Google Shape;2562;p250" title="Screenshot 2025-11-30 at 7.56.51 PM.png"/>
          <p:cNvPicPr preferRelativeResize="0"/>
          <p:nvPr/>
        </p:nvPicPr>
        <p:blipFill rotWithShape="1">
          <a:blip r:embed="rId4">
            <a:alphaModFix/>
          </a:blip>
          <a:srcRect b="0" l="0" r="13164" t="0"/>
          <a:stretch/>
        </p:blipFill>
        <p:spPr>
          <a:xfrm>
            <a:off x="4169625" y="1764625"/>
            <a:ext cx="4869402" cy="1927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6" name="Shape 2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7" name="Google Shape;2567;p251"/>
          <p:cNvSpPr txBox="1"/>
          <p:nvPr>
            <p:ph idx="2" type="title"/>
          </p:nvPr>
        </p:nvSpPr>
        <p:spPr>
          <a:xfrm>
            <a:off x="834300" y="1128050"/>
            <a:ext cx="3132300" cy="272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>
                <a:solidFill>
                  <a:schemeClr val="dk1"/>
                </a:solidFill>
              </a:rPr>
              <a:t>01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568" name="Google Shape;2568;p251"/>
          <p:cNvSpPr/>
          <p:nvPr/>
        </p:nvSpPr>
        <p:spPr>
          <a:xfrm>
            <a:off x="1305362" y="1627249"/>
            <a:ext cx="1006218" cy="173898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Roboto Condensed"/>
              </a:rPr>
              <a:t>3</a:t>
            </a:r>
          </a:p>
        </p:txBody>
      </p:sp>
      <p:sp>
        <p:nvSpPr>
          <p:cNvPr id="2569" name="Google Shape;2569;p251"/>
          <p:cNvSpPr txBox="1"/>
          <p:nvPr>
            <p:ph type="title"/>
          </p:nvPr>
        </p:nvSpPr>
        <p:spPr>
          <a:xfrm>
            <a:off x="3733750" y="1916900"/>
            <a:ext cx="42849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Exploratory </a:t>
            </a:r>
            <a:r>
              <a:rPr lang="en">
                <a:solidFill>
                  <a:schemeClr val="lt1"/>
                </a:solidFill>
                <a:highlight>
                  <a:schemeClr val="dk1"/>
                </a:highlight>
              </a:rPr>
              <a:t>Analysis</a:t>
            </a:r>
            <a:endParaRPr>
              <a:solidFill>
                <a:schemeClr val="lt1"/>
              </a:solidFill>
              <a:highlight>
                <a:schemeClr val="dk1"/>
              </a:highlight>
            </a:endParaRPr>
          </a:p>
        </p:txBody>
      </p:sp>
      <p:grpSp>
        <p:nvGrpSpPr>
          <p:cNvPr id="2570" name="Google Shape;2570;p251"/>
          <p:cNvGrpSpPr/>
          <p:nvPr/>
        </p:nvGrpSpPr>
        <p:grpSpPr>
          <a:xfrm>
            <a:off x="891425" y="4515050"/>
            <a:ext cx="7361100" cy="100205"/>
            <a:chOff x="891425" y="4642050"/>
            <a:chExt cx="7361100" cy="100205"/>
          </a:xfrm>
        </p:grpSpPr>
        <p:sp>
          <p:nvSpPr>
            <p:cNvPr id="2571" name="Google Shape;2571;p251"/>
            <p:cNvSpPr/>
            <p:nvPr/>
          </p:nvSpPr>
          <p:spPr>
            <a:xfrm>
              <a:off x="891425" y="4642055"/>
              <a:ext cx="7361100" cy="100200"/>
            </a:xfrm>
            <a:prstGeom prst="roundRect">
              <a:avLst>
                <a:gd fmla="val 50000" name="adj"/>
              </a:avLst>
            </a:prstGeom>
            <a:solidFill>
              <a:srgbClr val="FFFFFF">
                <a:alpha val="352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2" name="Google Shape;2572;p251"/>
            <p:cNvSpPr/>
            <p:nvPr/>
          </p:nvSpPr>
          <p:spPr>
            <a:xfrm>
              <a:off x="891425" y="4642050"/>
              <a:ext cx="3229500" cy="100200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73" name="Google Shape;2573;p251">
            <a:hlinkClick action="ppaction://hlinkshowjump?jump=nextslide"/>
          </p:cNvPr>
          <p:cNvSpPr/>
          <p:nvPr/>
        </p:nvSpPr>
        <p:spPr>
          <a:xfrm rot="5400000">
            <a:off x="8408049" y="4501511"/>
            <a:ext cx="147000" cy="1272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4" name="Google Shape;2574;p251">
            <a:hlinkClick action="ppaction://hlinkshowjump?jump=nextslide"/>
          </p:cNvPr>
          <p:cNvSpPr/>
          <p:nvPr/>
        </p:nvSpPr>
        <p:spPr>
          <a:xfrm rot="5400000">
            <a:off x="8488674" y="4501511"/>
            <a:ext cx="147000" cy="1272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5" name="Google Shape;2575;p251">
            <a:hlinkClick action="ppaction://hlinkshowjump?jump=previousslide"/>
          </p:cNvPr>
          <p:cNvSpPr/>
          <p:nvPr/>
        </p:nvSpPr>
        <p:spPr>
          <a:xfrm flipH="1" rot="-5400000">
            <a:off x="588892" y="4501557"/>
            <a:ext cx="147000" cy="1272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6" name="Google Shape;2576;p251">
            <a:hlinkClick action="ppaction://hlinkshowjump?jump=previousslide"/>
          </p:cNvPr>
          <p:cNvSpPr/>
          <p:nvPr/>
        </p:nvSpPr>
        <p:spPr>
          <a:xfrm flipH="1" rot="-5400000">
            <a:off x="508327" y="4501557"/>
            <a:ext cx="147000" cy="1272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77" name="Google Shape;2577;p2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581" name="Shape 2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2" name="Google Shape;2582;p252">
            <a:hlinkClick/>
          </p:cNvPr>
          <p:cNvSpPr/>
          <p:nvPr/>
        </p:nvSpPr>
        <p:spPr>
          <a:xfrm>
            <a:off x="466924" y="1014199"/>
            <a:ext cx="165600" cy="46728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Roboto Condensed"/>
              </a:rPr>
              <a:t>1</a:t>
            </a:r>
          </a:p>
        </p:txBody>
      </p:sp>
      <p:sp>
        <p:nvSpPr>
          <p:cNvPr id="2583" name="Google Shape;2583;p252">
            <a:hlinkClick/>
          </p:cNvPr>
          <p:cNvSpPr txBox="1"/>
          <p:nvPr>
            <p:ph type="title"/>
          </p:nvPr>
        </p:nvSpPr>
        <p:spPr>
          <a:xfrm>
            <a:off x="812050" y="1014200"/>
            <a:ext cx="35922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Inter"/>
                <a:ea typeface="Inter"/>
                <a:cs typeface="Inter"/>
                <a:sym typeface="Inter"/>
              </a:rPr>
              <a:t>Load data into Google Colab</a:t>
            </a:r>
            <a:endParaRPr sz="18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584" name="Google Shape;2584;p252"/>
          <p:cNvSpPr txBox="1"/>
          <p:nvPr>
            <p:ph idx="2" type="title"/>
          </p:nvPr>
        </p:nvSpPr>
        <p:spPr>
          <a:xfrm>
            <a:off x="632525" y="188600"/>
            <a:ext cx="7821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Cleaning</a:t>
            </a:r>
            <a:endParaRPr sz="3000"/>
          </a:p>
        </p:txBody>
      </p:sp>
      <p:pic>
        <p:nvPicPr>
          <p:cNvPr id="2585" name="Google Shape;2585;p2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7225" y="77475"/>
            <a:ext cx="1026775" cy="683825"/>
          </a:xfrm>
          <a:prstGeom prst="rect">
            <a:avLst/>
          </a:prstGeom>
          <a:noFill/>
          <a:ln>
            <a:noFill/>
          </a:ln>
        </p:spPr>
      </p:pic>
      <p:sp>
        <p:nvSpPr>
          <p:cNvPr id="2586" name="Google Shape;2586;p252">
            <a:hlinkClick/>
          </p:cNvPr>
          <p:cNvSpPr/>
          <p:nvPr/>
        </p:nvSpPr>
        <p:spPr>
          <a:xfrm>
            <a:off x="464812" y="2335149"/>
            <a:ext cx="260835" cy="47319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Roboto Condensed"/>
              </a:rPr>
              <a:t>2</a:t>
            </a:r>
          </a:p>
        </p:txBody>
      </p:sp>
      <p:sp>
        <p:nvSpPr>
          <p:cNvPr id="2587" name="Google Shape;2587;p252">
            <a:hlinkClick/>
          </p:cNvPr>
          <p:cNvSpPr txBox="1"/>
          <p:nvPr>
            <p:ph type="title"/>
          </p:nvPr>
        </p:nvSpPr>
        <p:spPr>
          <a:xfrm>
            <a:off x="812050" y="2436250"/>
            <a:ext cx="3072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Inter"/>
                <a:ea typeface="Inter"/>
                <a:cs typeface="Inter"/>
                <a:sym typeface="Inter"/>
              </a:rPr>
              <a:t>Check for missing values, duplicates and convert categorical values to binary using One-hot coding</a:t>
            </a:r>
            <a:endParaRPr sz="1800"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588" name="Google Shape;2588;p252">
            <a:hlinkClick/>
          </p:cNvPr>
          <p:cNvSpPr/>
          <p:nvPr/>
        </p:nvSpPr>
        <p:spPr>
          <a:xfrm>
            <a:off x="466924" y="3735049"/>
            <a:ext cx="256589" cy="47975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Roboto Condensed"/>
              </a:rPr>
              <a:t>3</a:t>
            </a:r>
          </a:p>
        </p:txBody>
      </p:sp>
      <p:sp>
        <p:nvSpPr>
          <p:cNvPr id="2589" name="Google Shape;2589;p252">
            <a:hlinkClick/>
          </p:cNvPr>
          <p:cNvSpPr txBox="1"/>
          <p:nvPr>
            <p:ph type="title"/>
          </p:nvPr>
        </p:nvSpPr>
        <p:spPr>
          <a:xfrm>
            <a:off x="812050" y="3702175"/>
            <a:ext cx="2610900" cy="68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Inter"/>
                <a:ea typeface="Inter"/>
                <a:cs typeface="Inter"/>
                <a:sym typeface="Inter"/>
              </a:rPr>
              <a:t>Drop unwanted column like customer_id</a:t>
            </a:r>
            <a:r>
              <a:rPr lang="en" sz="1800">
                <a:latin typeface="Inter"/>
                <a:ea typeface="Inter"/>
                <a:cs typeface="Inter"/>
                <a:sym typeface="Inter"/>
              </a:rPr>
              <a:t> </a:t>
            </a:r>
            <a:endParaRPr sz="18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590" name="Google Shape;2590;p252" title="Screenshot 2025-12-01 at 4.29.22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0100" y="661400"/>
            <a:ext cx="3912417" cy="4077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eries Screenwriter Portfolio Minitheme XL by Slidesgo">
  <a:themeElements>
    <a:clrScheme name="Simple Light">
      <a:dk1>
        <a:srgbClr val="141414"/>
      </a:dk1>
      <a:lt1>
        <a:srgbClr val="FFFFFF"/>
      </a:lt1>
      <a:dk2>
        <a:srgbClr val="3F4D86"/>
      </a:dk2>
      <a:lt2>
        <a:srgbClr val="543D3D"/>
      </a:lt2>
      <a:accent1>
        <a:srgbClr val="B1060F"/>
      </a:accent1>
      <a:accent2>
        <a:srgbClr val="E20812"/>
      </a:accent2>
      <a:accent3>
        <a:srgbClr val="BC6392"/>
      </a:accent3>
      <a:accent4>
        <a:srgbClr val="6DA39E"/>
      </a:accent4>
      <a:accent5>
        <a:srgbClr val="84BEDF"/>
      </a:accent5>
      <a:accent6>
        <a:srgbClr val="D3A23F"/>
      </a:accent6>
      <a:hlink>
        <a:srgbClr val="14141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eries Screenwriter Portfolio Minitheme XL by Slidesgo">
  <a:themeElements>
    <a:clrScheme name="Simple Light">
      <a:dk1>
        <a:srgbClr val="141414"/>
      </a:dk1>
      <a:lt1>
        <a:srgbClr val="FFFFFF"/>
      </a:lt1>
      <a:dk2>
        <a:srgbClr val="3F4D86"/>
      </a:dk2>
      <a:lt2>
        <a:srgbClr val="543D3D"/>
      </a:lt2>
      <a:accent1>
        <a:srgbClr val="B1060F"/>
      </a:accent1>
      <a:accent2>
        <a:srgbClr val="E20812"/>
      </a:accent2>
      <a:accent3>
        <a:srgbClr val="BC6392"/>
      </a:accent3>
      <a:accent4>
        <a:srgbClr val="6DA39E"/>
      </a:accent4>
      <a:accent5>
        <a:srgbClr val="84BEDF"/>
      </a:accent5>
      <a:accent6>
        <a:srgbClr val="D3A23F"/>
      </a:accent6>
      <a:hlink>
        <a:srgbClr val="14141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eries Screenwriter Portfolio Minitheme XL by Slidesgo">
  <a:themeElements>
    <a:clrScheme name="Simple Light">
      <a:dk1>
        <a:srgbClr val="141414"/>
      </a:dk1>
      <a:lt1>
        <a:srgbClr val="FFFFFF"/>
      </a:lt1>
      <a:dk2>
        <a:srgbClr val="3F4D86"/>
      </a:dk2>
      <a:lt2>
        <a:srgbClr val="543D3D"/>
      </a:lt2>
      <a:accent1>
        <a:srgbClr val="B1060F"/>
      </a:accent1>
      <a:accent2>
        <a:srgbClr val="E20812"/>
      </a:accent2>
      <a:accent3>
        <a:srgbClr val="BC6392"/>
      </a:accent3>
      <a:accent4>
        <a:srgbClr val="6DA39E"/>
      </a:accent4>
      <a:accent5>
        <a:srgbClr val="84BEDF"/>
      </a:accent5>
      <a:accent6>
        <a:srgbClr val="D3A23F"/>
      </a:accent6>
      <a:hlink>
        <a:srgbClr val="14141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Series Screenwriter Portfolio Minitheme XL by Slidesgo">
  <a:themeElements>
    <a:clrScheme name="Simple Light">
      <a:dk1>
        <a:srgbClr val="141414"/>
      </a:dk1>
      <a:lt1>
        <a:srgbClr val="FFFFFF"/>
      </a:lt1>
      <a:dk2>
        <a:srgbClr val="3F4D86"/>
      </a:dk2>
      <a:lt2>
        <a:srgbClr val="543D3D"/>
      </a:lt2>
      <a:accent1>
        <a:srgbClr val="B1060F"/>
      </a:accent1>
      <a:accent2>
        <a:srgbClr val="E20812"/>
      </a:accent2>
      <a:accent3>
        <a:srgbClr val="BC6392"/>
      </a:accent3>
      <a:accent4>
        <a:srgbClr val="6DA39E"/>
      </a:accent4>
      <a:accent5>
        <a:srgbClr val="84BEDF"/>
      </a:accent5>
      <a:accent6>
        <a:srgbClr val="D3A23F"/>
      </a:accent6>
      <a:hlink>
        <a:srgbClr val="14141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Series Screenwriter Portfolio Minitheme XL by Slidesgo">
  <a:themeElements>
    <a:clrScheme name="Simple Light">
      <a:dk1>
        <a:srgbClr val="141414"/>
      </a:dk1>
      <a:lt1>
        <a:srgbClr val="FFFFFF"/>
      </a:lt1>
      <a:dk2>
        <a:srgbClr val="3F4D86"/>
      </a:dk2>
      <a:lt2>
        <a:srgbClr val="543D3D"/>
      </a:lt2>
      <a:accent1>
        <a:srgbClr val="B1060F"/>
      </a:accent1>
      <a:accent2>
        <a:srgbClr val="E20812"/>
      </a:accent2>
      <a:accent3>
        <a:srgbClr val="BC6392"/>
      </a:accent3>
      <a:accent4>
        <a:srgbClr val="6DA39E"/>
      </a:accent4>
      <a:accent5>
        <a:srgbClr val="84BEDF"/>
      </a:accent5>
      <a:accent6>
        <a:srgbClr val="D3A23F"/>
      </a:accent6>
      <a:hlink>
        <a:srgbClr val="14141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